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  <p:sldId id="270" r:id="R10038"/>
    <p:sldId id="271" r:id="R10039"/>
    <p:sldId id="272" r:id="R10040"/>
    <p:sldId id="273" r:id="R10041"/>
    <p:sldId id="274" r:id="R10042"/>
    <p:sldId id="275" r:id="R10043"/>
    <p:sldId id="276" r:id="R10044"/>
    <p:sldId id="277" r:id="R10045"/>
    <p:sldId id="278" r:id="R10046"/>
    <p:sldId id="279" r:id="R10047"/>
    <p:sldId id="280" r:id="R10048"/>
    <p:sldId id="281" r:id="R10049"/>
    <p:sldId id="282" r:id="R10050"/>
    <p:sldId id="283" r:id="R10051"/>
    <p:sldId id="284" r:id="R10052"/>
    <p:sldId id="285" r:id="R10053"/>
  </p:sldIdLst>
  <p:sldSz cx="5328005" cy="7560005" type="custom"/>
  <p:notesSz cx="5328005" cy="7560005"/>
  <p:embeddedFontLst>
    <p:embeddedFont>
      <p:font typeface="Gilroy-BlackItalic" charset="1"/>
      <p:boldItalic xmlns:r="http://schemas.openxmlformats.org/officeDocument/2006/relationships" r:id="rId603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603" Type="http://schemas.openxmlformats.org/officeDocument/2006/relationships/font" Target="fonts/font1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Relationship Id="R10038" Type="http://schemas.openxmlformats.org/officeDocument/2006/relationships/slide" Target="slides/slide15.xml"/><Relationship Id="R10039" Type="http://schemas.openxmlformats.org/officeDocument/2006/relationships/slide" Target="slides/slide16.xml"/><Relationship Id="R10040" Type="http://schemas.openxmlformats.org/officeDocument/2006/relationships/slide" Target="slides/slide17.xml"/><Relationship Id="R10041" Type="http://schemas.openxmlformats.org/officeDocument/2006/relationships/slide" Target="slides/slide18.xml"/><Relationship Id="R10042" Type="http://schemas.openxmlformats.org/officeDocument/2006/relationships/slide" Target="slides/slide19.xml"/><Relationship Id="R10043" Type="http://schemas.openxmlformats.org/officeDocument/2006/relationships/slide" Target="slides/slide20.xml"/><Relationship Id="R10044" Type="http://schemas.openxmlformats.org/officeDocument/2006/relationships/slide" Target="slides/slide21.xml"/><Relationship Id="R10045" Type="http://schemas.openxmlformats.org/officeDocument/2006/relationships/slide" Target="slides/slide22.xml"/><Relationship Id="R10046" Type="http://schemas.openxmlformats.org/officeDocument/2006/relationships/slide" Target="slides/slide23.xml"/><Relationship Id="R10047" Type="http://schemas.openxmlformats.org/officeDocument/2006/relationships/slide" Target="slides/slide24.xml"/><Relationship Id="R10048" Type="http://schemas.openxmlformats.org/officeDocument/2006/relationships/slide" Target="slides/slide25.xml"/><Relationship Id="R10049" Type="http://schemas.openxmlformats.org/officeDocument/2006/relationships/slide" Target="slides/slide26.xml"/><Relationship Id="R10050" Type="http://schemas.openxmlformats.org/officeDocument/2006/relationships/slide" Target="slides/slide27.xml"/><Relationship Id="R10051" Type="http://schemas.openxmlformats.org/officeDocument/2006/relationships/slide" Target="slides/slide28.xml"/><Relationship Id="R10052" Type="http://schemas.openxmlformats.org/officeDocument/2006/relationships/slide" Target="slides/slide29.xml"/><Relationship Id="R10053" Type="http://schemas.openxmlformats.org/officeDocument/2006/relationships/slide" Target="slides/slide30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5" Type="http://schemas.openxmlformats.org/officeDocument/2006/relationships/image" Target="../media/image105.png"/><Relationship Id="rId110" Type="http://schemas.openxmlformats.org/officeDocument/2006/relationships/image" Target="../media/image110.png"/><Relationship Id="rId113" Type="http://schemas.openxmlformats.org/officeDocument/2006/relationships/image" Target="../media/image113.png"/><Relationship Id="rId117" Type="http://schemas.openxmlformats.org/officeDocument/2006/relationships/image" Target="../media/image117.png"/><Relationship Id="rId119" Type="http://schemas.openxmlformats.org/officeDocument/2006/relationships/image" Target="../media/image119.png"/><Relationship Id="rId122" Type="http://schemas.openxmlformats.org/officeDocument/2006/relationships/image" Target="../media/image122.png"/><Relationship Id="rId124" Type="http://schemas.openxmlformats.org/officeDocument/2006/relationships/image" Target="../media/image124.png"/><Relationship Id="rId126" Type="http://schemas.openxmlformats.org/officeDocument/2006/relationships/image" Target="../media/image126.png"/><Relationship Id="rId128" Type="http://schemas.openxmlformats.org/officeDocument/2006/relationships/image" Target="../media/image128.png"/><Relationship Id="rId130" Type="http://schemas.openxmlformats.org/officeDocument/2006/relationships/image" Target="../media/image130.png"/><Relationship Id="rId133" Type="http://schemas.openxmlformats.org/officeDocument/2006/relationships/image" Target="../media/image133.png"/><Relationship Id="rId135" Type="http://schemas.openxmlformats.org/officeDocument/2006/relationships/image" Target="../media/image135.png"/><Relationship Id="rId138" Type="http://schemas.openxmlformats.org/officeDocument/2006/relationships/image" Target="../media/image138.png"/><Relationship Id="rId139" Type="http://schemas.openxmlformats.org/officeDocument/2006/relationships/image" Target="../media/image139.png"/><Relationship Id="rId141" Type="http://schemas.openxmlformats.org/officeDocument/2006/relationships/image" Target="../media/image141.png"/><Relationship Id="rId143" Type="http://schemas.openxmlformats.org/officeDocument/2006/relationships/image" Target="../media/image143.png"/><Relationship Id="rId145" Type="http://schemas.openxmlformats.org/officeDocument/2006/relationships/image" Target="../media/image145.png"/><Relationship Id="rId148" Type="http://schemas.openxmlformats.org/officeDocument/2006/relationships/image" Target="../media/image148.png"/><Relationship Id="rId150" Type="http://schemas.openxmlformats.org/officeDocument/2006/relationships/image" Target="../media/image150.png"/><Relationship Id="rId155" Type="http://schemas.openxmlformats.org/officeDocument/2006/relationships/image" Target="../media/image155.png"/><Relationship Id="rId156" Type="http://schemas.openxmlformats.org/officeDocument/2006/relationships/image" Target="../media/image156.png"/><Relationship Id="rId158" Type="http://schemas.openxmlformats.org/officeDocument/2006/relationships/image" Target="../media/image158.png"/><Relationship Id="rId159" Type="http://schemas.openxmlformats.org/officeDocument/2006/relationships/image" Target="../media/image159.png"/><Relationship Id="rId161" Type="http://schemas.openxmlformats.org/officeDocument/2006/relationships/image" Target="../media/image161.png"/><Relationship Id="rId164" Type="http://schemas.openxmlformats.org/officeDocument/2006/relationships/image" Target="../media/image164.png"/><Relationship Id="rId166" Type="http://schemas.openxmlformats.org/officeDocument/2006/relationships/image" Target="../media/image166.png"/><Relationship Id="rId168" Type="http://schemas.openxmlformats.org/officeDocument/2006/relationships/image" Target="../media/image168.png"/><Relationship Id="rId174" Type="http://schemas.openxmlformats.org/officeDocument/2006/relationships/image" Target="../media/image174.png"/><Relationship Id="rId175" Type="http://schemas.openxmlformats.org/officeDocument/2006/relationships/image" Target="../media/image175.png"/><Relationship Id="rId178" Type="http://schemas.openxmlformats.org/officeDocument/2006/relationships/image" Target="../media/image178.png"/><Relationship Id="rId180" Type="http://schemas.openxmlformats.org/officeDocument/2006/relationships/image" Target="../media/image180.png"/><Relationship Id="rId182" Type="http://schemas.openxmlformats.org/officeDocument/2006/relationships/image" Target="../media/image182.png"/><Relationship Id="rId187" Type="http://schemas.openxmlformats.org/officeDocument/2006/relationships/image" Target="../media/image187.png"/><Relationship Id="rId189" Type="http://schemas.openxmlformats.org/officeDocument/2006/relationships/image" Target="../media/image189.png"/><Relationship Id="rId192" Type="http://schemas.openxmlformats.org/officeDocument/2006/relationships/image" Target="../media/image192.png"/><Relationship Id="rId194" Type="http://schemas.openxmlformats.org/officeDocument/2006/relationships/image" Target="../media/image194.png"/><Relationship Id="rId196" Type="http://schemas.openxmlformats.org/officeDocument/2006/relationships/image" Target="../media/image196.png"/><Relationship Id="rId198" Type="http://schemas.openxmlformats.org/officeDocument/2006/relationships/image" Target="../media/image198.png"/><Relationship Id="rId200" Type="http://schemas.openxmlformats.org/officeDocument/2006/relationships/image" Target="../media/image200.png"/><Relationship Id="rId205" Type="http://schemas.openxmlformats.org/officeDocument/2006/relationships/image" Target="../media/image205.png"/><Relationship Id="rId207" Type="http://schemas.openxmlformats.org/officeDocument/2006/relationships/image" Target="../media/image207.png"/><Relationship Id="rId213" Type="http://schemas.openxmlformats.org/officeDocument/2006/relationships/image" Target="../media/image213.png"/><Relationship Id="rId219" Type="http://schemas.openxmlformats.org/officeDocument/2006/relationships/image" Target="../media/image219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cabinet.koordshtab.gov.ua/"/><Relationship Id="rId1256" Type="http://schemas.openxmlformats.org/officeDocument/2006/relationships/image" Target="../media/image1256.png"/><Relationship Id="rId1266" Type="http://schemas.openxmlformats.org/officeDocument/2006/relationships/image" Target="../media/image1266.png"/><Relationship Id="rId1267" Type="http://schemas.openxmlformats.org/officeDocument/2006/relationships/image" Target="../media/image1267.png"/><Relationship Id="rId1268" Type="http://schemas.openxmlformats.org/officeDocument/2006/relationships/image" Target="../media/image1268.png"/><Relationship Id="rId1269" Type="http://schemas.openxmlformats.org/officeDocument/2006/relationships/image" Target="../media/image1269.png"/><Relationship Id="rId1271" Type="http://schemas.openxmlformats.org/officeDocument/2006/relationships/image" Target="../media/image1271.png"/><Relationship Id="rId1273" Type="http://schemas.openxmlformats.org/officeDocument/2006/relationships/image" Target="../media/image1273.png"/><Relationship Id="rId1274" Type="http://schemas.openxmlformats.org/officeDocument/2006/relationships/image" Target="../media/image1274.png"/><Relationship Id="rId1275" Type="http://schemas.openxmlformats.org/officeDocument/2006/relationships/image" Target="../media/image1275.png"/><Relationship Id="rId1276" Type="http://schemas.openxmlformats.org/officeDocument/2006/relationships/image" Target="../media/image1276.png"/><Relationship Id="rId1277" Type="http://schemas.openxmlformats.org/officeDocument/2006/relationships/image" Target="../media/image1277.png"/><Relationship Id="rId1278" Type="http://schemas.openxmlformats.org/officeDocument/2006/relationships/image" Target="../media/image1278.png"/><Relationship Id="rId1279" Type="http://schemas.openxmlformats.org/officeDocument/2006/relationships/image" Target="../media/image1279.png"/><Relationship Id="rId1280" Type="http://schemas.openxmlformats.org/officeDocument/2006/relationships/image" Target="../media/image1280.png"/><Relationship Id="rId1281" Type="http://schemas.openxmlformats.org/officeDocument/2006/relationships/image" Target="../media/image1281.png"/><Relationship Id="rId1282" Type="http://schemas.openxmlformats.org/officeDocument/2006/relationships/image" Target="../media/image1282.png"/><Relationship Id="rId1283" Type="http://schemas.openxmlformats.org/officeDocument/2006/relationships/image" Target="../media/image1283.png"/><Relationship Id="rId1284" Type="http://schemas.openxmlformats.org/officeDocument/2006/relationships/image" Target="../media/image1284.png"/><Relationship Id="rId1285" Type="http://schemas.openxmlformats.org/officeDocument/2006/relationships/image" Target="../media/image1285.png"/><Relationship Id="rId1286" Type="http://schemas.openxmlformats.org/officeDocument/2006/relationships/image" Target="../media/image1286.png"/><Relationship Id="rId1287" Type="http://schemas.openxmlformats.org/officeDocument/2006/relationships/image" Target="../media/image1287.png"/><Relationship Id="rId1288" Type="http://schemas.openxmlformats.org/officeDocument/2006/relationships/image" Target="../media/image1288.png"/><Relationship Id="rId1289" Type="http://schemas.openxmlformats.org/officeDocument/2006/relationships/image" Target="../media/image1289.png"/><Relationship Id="rId1290" Type="http://schemas.openxmlformats.org/officeDocument/2006/relationships/image" Target="../media/image1290.png"/><Relationship Id="rId1291" Type="http://schemas.openxmlformats.org/officeDocument/2006/relationships/image" Target="../media/image1291.png"/><Relationship Id="rId1292" Type="http://schemas.openxmlformats.org/officeDocument/2006/relationships/image" Target="../media/image1292.png"/><Relationship Id="rId1293" Type="http://schemas.openxmlformats.org/officeDocument/2006/relationships/image" Target="../media/image1293.png"/><Relationship Id="rId1294" Type="http://schemas.openxmlformats.org/officeDocument/2006/relationships/image" Target="../media/image1294.png"/><Relationship Id="rId1295" Type="http://schemas.openxmlformats.org/officeDocument/2006/relationships/image" Target="../media/image1295.png"/><Relationship Id="rId1296" Type="http://schemas.openxmlformats.org/officeDocument/2006/relationships/image" Target="../media/image1296.png"/><Relationship Id="rId1297" Type="http://schemas.openxmlformats.org/officeDocument/2006/relationships/image" Target="../media/image1297.png"/><Relationship Id="rId1298" Type="http://schemas.openxmlformats.org/officeDocument/2006/relationships/image" Target="../media/image1298.png"/><Relationship Id="rId1299" Type="http://schemas.openxmlformats.org/officeDocument/2006/relationships/image" Target="../media/image1299.png"/><Relationship Id="rId1300" Type="http://schemas.openxmlformats.org/officeDocument/2006/relationships/image" Target="../media/image1300.png"/><Relationship Id="rId1301" Type="http://schemas.openxmlformats.org/officeDocument/2006/relationships/image" Target="../media/image1301.png"/><Relationship Id="rId1302" Type="http://schemas.openxmlformats.org/officeDocument/2006/relationships/image" Target="../media/image1302.png"/><Relationship Id="rId1303" Type="http://schemas.openxmlformats.org/officeDocument/2006/relationships/image" Target="../media/image1303.png"/><Relationship Id="rId1304" Type="http://schemas.openxmlformats.org/officeDocument/2006/relationships/image" Target="../media/image1304.png"/><Relationship Id="rId1305" Type="http://schemas.openxmlformats.org/officeDocument/2006/relationships/image" Target="../media/image1305.png"/><Relationship Id="rId1306" Type="http://schemas.openxmlformats.org/officeDocument/2006/relationships/image" Target="../media/image1306.png"/><Relationship Id="rId1307" Type="http://schemas.openxmlformats.org/officeDocument/2006/relationships/image" Target="../media/image1307.png"/><Relationship Id="rId1308" Type="http://schemas.openxmlformats.org/officeDocument/2006/relationships/image" Target="../media/image1308.png"/><Relationship Id="rId1309" Type="http://schemas.openxmlformats.org/officeDocument/2006/relationships/image" Target="../media/image1309.png"/><Relationship Id="rId1310" Type="http://schemas.openxmlformats.org/officeDocument/2006/relationships/image" Target="../media/image1310.png"/><Relationship Id="rId1311" Type="http://schemas.openxmlformats.org/officeDocument/2006/relationships/image" Target="../media/image1311.png"/><Relationship Id="rId1312" Type="http://schemas.openxmlformats.org/officeDocument/2006/relationships/image" Target="../media/image1312.png"/><Relationship Id="rId1313" Type="http://schemas.openxmlformats.org/officeDocument/2006/relationships/image" Target="../media/image1313.png"/><Relationship Id="rId1314" Type="http://schemas.openxmlformats.org/officeDocument/2006/relationships/image" Target="../media/image1314.png"/><Relationship Id="rId1315" Type="http://schemas.openxmlformats.org/officeDocument/2006/relationships/image" Target="../media/image1315.png"/><Relationship Id="rId1316" Type="http://schemas.openxmlformats.org/officeDocument/2006/relationships/image" Target="../media/image1316.png"/><Relationship Id="rId1317" Type="http://schemas.openxmlformats.org/officeDocument/2006/relationships/image" Target="../media/image1317.png"/><Relationship Id="rId1318" Type="http://schemas.openxmlformats.org/officeDocument/2006/relationships/image" Target="../media/image1318.png"/><Relationship Id="rId1319" Type="http://schemas.openxmlformats.org/officeDocument/2006/relationships/image" Target="../media/image1319.png"/><Relationship Id="rId1320" Type="http://schemas.openxmlformats.org/officeDocument/2006/relationships/image" Target="../media/image1320.png"/><Relationship Id="rId1321" Type="http://schemas.openxmlformats.org/officeDocument/2006/relationships/image" Target="../media/image1321.png"/><Relationship Id="rId1322" Type="http://schemas.openxmlformats.org/officeDocument/2006/relationships/image" Target="../media/image1322.png"/><Relationship Id="rId1323" Type="http://schemas.openxmlformats.org/officeDocument/2006/relationships/image" Target="../media/image1323.png"/><Relationship Id="rId1324" Type="http://schemas.openxmlformats.org/officeDocument/2006/relationships/image" Target="../media/image1324.png"/><Relationship Id="rId1325" Type="http://schemas.openxmlformats.org/officeDocument/2006/relationships/image" Target="../media/image1325.png"/><Relationship Id="rId1326" Type="http://schemas.openxmlformats.org/officeDocument/2006/relationships/image" Target="../media/image1326.png"/><Relationship Id="rId1327" Type="http://schemas.openxmlformats.org/officeDocument/2006/relationships/image" Target="../media/image1327.png"/><Relationship Id="rId1328" Type="http://schemas.openxmlformats.org/officeDocument/2006/relationships/image" Target="../media/image1328.png"/><Relationship Id="rId1329" Type="http://schemas.openxmlformats.org/officeDocument/2006/relationships/image" Target="../media/image1329.png"/><Relationship Id="rId1330" Type="http://schemas.openxmlformats.org/officeDocument/2006/relationships/image" Target="../media/image1330.png"/><Relationship Id="rId1331" Type="http://schemas.openxmlformats.org/officeDocument/2006/relationships/image" Target="../media/image1331.png"/><Relationship Id="rId1332" Type="http://schemas.openxmlformats.org/officeDocument/2006/relationships/image" Target="../media/image1332.png"/><Relationship Id="rId1333" Type="http://schemas.openxmlformats.org/officeDocument/2006/relationships/image" Target="../media/image1333.png"/><Relationship Id="rId1334" Type="http://schemas.openxmlformats.org/officeDocument/2006/relationships/image" Target="../media/image1334.png"/><Relationship Id="rId1335" Type="http://schemas.openxmlformats.org/officeDocument/2006/relationships/image" Target="../media/image1335.png"/><Relationship Id="rId1336" Type="http://schemas.openxmlformats.org/officeDocument/2006/relationships/image" Target="../media/image1336.png"/><Relationship Id="rId1337" Type="http://schemas.openxmlformats.org/officeDocument/2006/relationships/image" Target="../media/image1337.png"/><Relationship Id="rId1338" Type="http://schemas.openxmlformats.org/officeDocument/2006/relationships/image" Target="../media/image1338.png"/><Relationship Id="rId1339" Type="http://schemas.openxmlformats.org/officeDocument/2006/relationships/image" Target="../media/image1339.png"/><Relationship Id="rId1340" Type="http://schemas.openxmlformats.org/officeDocument/2006/relationships/image" Target="../media/image1340.png"/><Relationship Id="rId1341" Type="http://schemas.openxmlformats.org/officeDocument/2006/relationships/image" Target="../media/image1341.png"/><Relationship Id="rId1342" Type="http://schemas.openxmlformats.org/officeDocument/2006/relationships/image" Target="../media/image1342.png"/><Relationship Id="rId1343" Type="http://schemas.openxmlformats.org/officeDocument/2006/relationships/image" Target="../media/image1343.png"/><Relationship Id="rId1344" Type="http://schemas.openxmlformats.org/officeDocument/2006/relationships/image" Target="../media/image1344.png"/><Relationship Id="rId1345" Type="http://schemas.openxmlformats.org/officeDocument/2006/relationships/image" Target="../media/image1345.png"/><Relationship Id="rId1346" Type="http://schemas.openxmlformats.org/officeDocument/2006/relationships/image" Target="../media/image1346.png"/><Relationship Id="rId1347" Type="http://schemas.openxmlformats.org/officeDocument/2006/relationships/image" Target="../media/image1347.png"/><Relationship Id="rId1348" Type="http://schemas.openxmlformats.org/officeDocument/2006/relationships/image" Target="../media/image1348.png"/><Relationship Id="rId1349" Type="http://schemas.openxmlformats.org/officeDocument/2006/relationships/image" Target="../media/image1349.png"/><Relationship Id="rId1350" Type="http://schemas.openxmlformats.org/officeDocument/2006/relationships/image" Target="../media/image1350.png"/><Relationship Id="rId1351" Type="http://schemas.openxmlformats.org/officeDocument/2006/relationships/image" Target="../media/image1351.png"/><Relationship Id="rId1352" Type="http://schemas.openxmlformats.org/officeDocument/2006/relationships/image" Target="../media/image1352.png"/><Relationship Id="rId1353" Type="http://schemas.openxmlformats.org/officeDocument/2006/relationships/image" Target="../media/image1353.png"/><Relationship Id="rId1354" Type="http://schemas.openxmlformats.org/officeDocument/2006/relationships/image" Target="../media/image1354.png"/><Relationship Id="rId1355" Type="http://schemas.openxmlformats.org/officeDocument/2006/relationships/image" Target="../media/image1355.png"/><Relationship Id="rId1356" Type="http://schemas.openxmlformats.org/officeDocument/2006/relationships/image" Target="../media/image1356.png"/><Relationship Id="rId1357" Type="http://schemas.openxmlformats.org/officeDocument/2006/relationships/image" Target="../media/image1357.png"/><Relationship Id="rId1358" Type="http://schemas.openxmlformats.org/officeDocument/2006/relationships/image" Target="../media/image1358.png"/><Relationship Id="rId1359" Type="http://schemas.openxmlformats.org/officeDocument/2006/relationships/image" Target="../media/image1359.png"/><Relationship Id="rId1360" Type="http://schemas.openxmlformats.org/officeDocument/2006/relationships/image" Target="../media/image1360.png"/><Relationship Id="rId1361" Type="http://schemas.openxmlformats.org/officeDocument/2006/relationships/image" Target="../media/image1361.png"/><Relationship Id="rId1362" Type="http://schemas.openxmlformats.org/officeDocument/2006/relationships/image" Target="../media/image1362.png"/><Relationship Id="rId1363" Type="http://schemas.openxmlformats.org/officeDocument/2006/relationships/image" Target="../media/image1363.png"/><Relationship Id="rId1364" Type="http://schemas.openxmlformats.org/officeDocument/2006/relationships/image" Target="../media/image1364.png"/><Relationship Id="rId1365" Type="http://schemas.openxmlformats.org/officeDocument/2006/relationships/image" Target="../media/image1365.png"/><Relationship Id="rId1366" Type="http://schemas.openxmlformats.org/officeDocument/2006/relationships/image" Target="../media/image1366.png"/><Relationship Id="rId1367" Type="http://schemas.openxmlformats.org/officeDocument/2006/relationships/image" Target="../media/image1367.png"/><Relationship Id="rId1368" Type="http://schemas.openxmlformats.org/officeDocument/2006/relationships/image" Target="../media/image1368.png"/><Relationship Id="rId1369" Type="http://schemas.openxmlformats.org/officeDocument/2006/relationships/image" Target="../media/image1369.png"/><Relationship Id="rId1370" Type="http://schemas.openxmlformats.org/officeDocument/2006/relationships/image" Target="../media/image1370.png"/><Relationship Id="rId1371" Type="http://schemas.openxmlformats.org/officeDocument/2006/relationships/image" Target="../media/image1371.png"/><Relationship Id="rId1372" Type="http://schemas.openxmlformats.org/officeDocument/2006/relationships/image" Target="../media/image1372.png"/><Relationship Id="rId1373" Type="http://schemas.openxmlformats.org/officeDocument/2006/relationships/image" Target="../media/image1373.png"/><Relationship Id="rId1374" Type="http://schemas.openxmlformats.org/officeDocument/2006/relationships/image" Target="../media/image1374.png"/><Relationship Id="rId1375" Type="http://schemas.openxmlformats.org/officeDocument/2006/relationships/image" Target="../media/image1375.png"/><Relationship Id="rId1376" Type="http://schemas.openxmlformats.org/officeDocument/2006/relationships/image" Target="../media/image1376.png"/><Relationship Id="rId1377" Type="http://schemas.openxmlformats.org/officeDocument/2006/relationships/image" Target="../media/image1377.png"/><Relationship Id="rId1378" Type="http://schemas.openxmlformats.org/officeDocument/2006/relationships/image" Target="../media/image1378.png"/><Relationship Id="rId1379" Type="http://schemas.openxmlformats.org/officeDocument/2006/relationships/image" Target="../media/image1379.png"/><Relationship Id="rId1380" Type="http://schemas.openxmlformats.org/officeDocument/2006/relationships/image" Target="../media/image1380.png"/><Relationship Id="rId1381" Type="http://schemas.openxmlformats.org/officeDocument/2006/relationships/image" Target="../media/image1381.png"/><Relationship Id="rId1382" Type="http://schemas.openxmlformats.org/officeDocument/2006/relationships/image" Target="../media/image1382.png"/><Relationship Id="rId1383" Type="http://schemas.openxmlformats.org/officeDocument/2006/relationships/image" Target="../media/image1383.png"/><Relationship Id="rId1384" Type="http://schemas.openxmlformats.org/officeDocument/2006/relationships/image" Target="../media/image1384.png"/><Relationship Id="rId1385" Type="http://schemas.openxmlformats.org/officeDocument/2006/relationships/image" Target="../media/image1385.png"/><Relationship Id="rId1386" Type="http://schemas.openxmlformats.org/officeDocument/2006/relationships/image" Target="../media/image1386.png"/><Relationship Id="rId1387" Type="http://schemas.openxmlformats.org/officeDocument/2006/relationships/image" Target="../media/image1387.png"/><Relationship Id="rId1388" Type="http://schemas.openxmlformats.org/officeDocument/2006/relationships/image" Target="../media/image1388.png"/><Relationship Id="rId1389" Type="http://schemas.openxmlformats.org/officeDocument/2006/relationships/image" Target="../media/image1389.png"/><Relationship Id="rId1390" Type="http://schemas.openxmlformats.org/officeDocument/2006/relationships/image" Target="../media/image1390.png"/><Relationship Id="rId1391" Type="http://schemas.openxmlformats.org/officeDocument/2006/relationships/image" Target="../media/image1391.png"/><Relationship Id="rId1392" Type="http://schemas.openxmlformats.org/officeDocument/2006/relationships/image" Target="../media/image1392.png"/><Relationship Id="rId1393" Type="http://schemas.openxmlformats.org/officeDocument/2006/relationships/image" Target="../media/image1393.png"/><Relationship Id="rId1394" Type="http://schemas.openxmlformats.org/officeDocument/2006/relationships/image" Target="../media/image1394.png"/><Relationship Id="rId1395" Type="http://schemas.openxmlformats.org/officeDocument/2006/relationships/image" Target="../media/image1395.png"/><Relationship Id="rId1396" Type="http://schemas.openxmlformats.org/officeDocument/2006/relationships/image" Target="../media/image1396.png"/><Relationship Id="rId1397" Type="http://schemas.openxmlformats.org/officeDocument/2006/relationships/image" Target="../media/image1397.png"/><Relationship Id="rId1398" Type="http://schemas.openxmlformats.org/officeDocument/2006/relationships/image" Target="../media/image1398.png"/><Relationship Id="rId1399" Type="http://schemas.openxmlformats.org/officeDocument/2006/relationships/image" Target="../media/image1399.png"/><Relationship Id="rId1400" Type="http://schemas.openxmlformats.org/officeDocument/2006/relationships/image" Target="../media/image1400.png"/><Relationship Id="rId1401" Type="http://schemas.openxmlformats.org/officeDocument/2006/relationships/image" Target="../media/image1401.png"/><Relationship Id="rId1402" Type="http://schemas.openxmlformats.org/officeDocument/2006/relationships/image" Target="../media/image1402.png"/><Relationship Id="rId1403" Type="http://schemas.openxmlformats.org/officeDocument/2006/relationships/image" Target="../media/image1403.png"/><Relationship Id="rId1404" Type="http://schemas.openxmlformats.org/officeDocument/2006/relationships/image" Target="../media/image1404.png"/><Relationship Id="rId1405" Type="http://schemas.openxmlformats.org/officeDocument/2006/relationships/image" Target="../media/image1405.png"/><Relationship Id="rId1406" Type="http://schemas.openxmlformats.org/officeDocument/2006/relationships/image" Target="../media/image1406.png"/><Relationship Id="rId1407" Type="http://schemas.openxmlformats.org/officeDocument/2006/relationships/image" Target="../media/image1407.png"/><Relationship Id="rId1408" Type="http://schemas.openxmlformats.org/officeDocument/2006/relationships/image" Target="../media/image1408.png"/><Relationship Id="rId1409" Type="http://schemas.openxmlformats.org/officeDocument/2006/relationships/image" Target="../media/image1409.png"/><Relationship Id="rId1410" Type="http://schemas.openxmlformats.org/officeDocument/2006/relationships/image" Target="../media/image1410.png"/><Relationship Id="rId1411" Type="http://schemas.openxmlformats.org/officeDocument/2006/relationships/image" Target="../media/image1411.png"/><Relationship Id="rId1412" Type="http://schemas.openxmlformats.org/officeDocument/2006/relationships/image" Target="../media/image1412.png"/><Relationship Id="rId1413" Type="http://schemas.openxmlformats.org/officeDocument/2006/relationships/image" Target="../media/image1413.png"/><Relationship Id="rId1414" Type="http://schemas.openxmlformats.org/officeDocument/2006/relationships/image" Target="../media/image1414.png"/><Relationship Id="rId1415" Type="http://schemas.openxmlformats.org/officeDocument/2006/relationships/image" Target="../media/image1415.png"/><Relationship Id="rId1416" Type="http://schemas.openxmlformats.org/officeDocument/2006/relationships/image" Target="../media/image1416.png"/><Relationship Id="rId1417" Type="http://schemas.openxmlformats.org/officeDocument/2006/relationships/image" Target="../media/image1417.png"/><Relationship Id="rId1418" Type="http://schemas.openxmlformats.org/officeDocument/2006/relationships/image" Target="../media/image1418.png"/><Relationship Id="rId1419" Type="http://schemas.openxmlformats.org/officeDocument/2006/relationships/image" Target="../media/image1419.png"/><Relationship Id="rId1420" Type="http://schemas.openxmlformats.org/officeDocument/2006/relationships/image" Target="../media/image1420.png"/><Relationship Id="rId1421" Type="http://schemas.openxmlformats.org/officeDocument/2006/relationships/image" Target="../media/image1421.png"/><Relationship Id="rId1422" Type="http://schemas.openxmlformats.org/officeDocument/2006/relationships/image" Target="../media/image1422.png"/><Relationship Id="rId1423" Type="http://schemas.openxmlformats.org/officeDocument/2006/relationships/image" Target="../media/image1423.png"/><Relationship Id="rId1424" Type="http://schemas.openxmlformats.org/officeDocument/2006/relationships/image" Target="../media/image1424.png"/><Relationship Id="rId1425" Type="http://schemas.openxmlformats.org/officeDocument/2006/relationships/image" Target="../media/image1425.png"/><Relationship Id="rId1426" Type="http://schemas.openxmlformats.org/officeDocument/2006/relationships/image" Target="../media/image1426.png"/><Relationship Id="rId1427" Type="http://schemas.openxmlformats.org/officeDocument/2006/relationships/image" Target="../media/image1427.png"/><Relationship Id="rId1445" Type="http://schemas.openxmlformats.org/officeDocument/2006/relationships/image" Target="../media/image1445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united_center@ssu.gov.ua"/><Relationship Id="rId101" Type="http://schemas.openxmlformats.org/officeDocument/2006/relationships/hyperlink" TargetMode="External" Target="mailto:koord@gur.gov.ua"/><Relationship Id="rId1462" Type="http://schemas.openxmlformats.org/officeDocument/2006/relationships/image" Target="../media/image1462.png"/><Relationship Id="rId1463" Type="http://schemas.openxmlformats.org/officeDocument/2006/relationships/image" Target="../media/image1463.png"/><Relationship Id="rId1464" Type="http://schemas.openxmlformats.org/officeDocument/2006/relationships/image" Target="../media/image1464.png"/><Relationship Id="rId1465" Type="http://schemas.openxmlformats.org/officeDocument/2006/relationships/image" Target="../media/image1465.png"/><Relationship Id="rId1467" Type="http://schemas.openxmlformats.org/officeDocument/2006/relationships/image" Target="../media/image1467.png"/><Relationship Id="rId1468" Type="http://schemas.openxmlformats.org/officeDocument/2006/relationships/image" Target="../media/image1468.png"/><Relationship Id="rId1469" Type="http://schemas.openxmlformats.org/officeDocument/2006/relationships/image" Target="../media/image1469.png"/><Relationship Id="rId1470" Type="http://schemas.openxmlformats.org/officeDocument/2006/relationships/image" Target="../media/image1470.png"/><Relationship Id="rId1471" Type="http://schemas.openxmlformats.org/officeDocument/2006/relationships/image" Target="../media/image1471.png"/><Relationship Id="rId1472" Type="http://schemas.openxmlformats.org/officeDocument/2006/relationships/image" Target="../media/image1472.png"/><Relationship Id="rId1473" Type="http://schemas.openxmlformats.org/officeDocument/2006/relationships/image" Target="../media/image1473.png"/><Relationship Id="rId1474" Type="http://schemas.openxmlformats.org/officeDocument/2006/relationships/image" Target="../media/image1474.png"/><Relationship Id="rId1475" Type="http://schemas.openxmlformats.org/officeDocument/2006/relationships/image" Target="../media/image1475.png"/><Relationship Id="rId1476" Type="http://schemas.openxmlformats.org/officeDocument/2006/relationships/image" Target="../media/image1476.png"/><Relationship Id="rId1477" Type="http://schemas.openxmlformats.org/officeDocument/2006/relationships/image" Target="../media/image1477.png"/><Relationship Id="rId1478" Type="http://schemas.openxmlformats.org/officeDocument/2006/relationships/image" Target="../media/image1478.png"/><Relationship Id="rId1479" Type="http://schemas.openxmlformats.org/officeDocument/2006/relationships/image" Target="../media/image1479.png"/><Relationship Id="rId1480" Type="http://schemas.openxmlformats.org/officeDocument/2006/relationships/image" Target="../media/image1480.png"/><Relationship Id="rId1481" Type="http://schemas.openxmlformats.org/officeDocument/2006/relationships/image" Target="../media/image1481.png"/><Relationship Id="rId1482" Type="http://schemas.openxmlformats.org/officeDocument/2006/relationships/image" Target="../media/image1482.png"/><Relationship Id="rId1483" Type="http://schemas.openxmlformats.org/officeDocument/2006/relationships/image" Target="../media/image1483.png"/><Relationship Id="rId1484" Type="http://schemas.openxmlformats.org/officeDocument/2006/relationships/image" Target="../media/image1484.png"/><Relationship Id="rId1485" Type="http://schemas.openxmlformats.org/officeDocument/2006/relationships/image" Target="../media/image1485.png"/><Relationship Id="rId1486" Type="http://schemas.openxmlformats.org/officeDocument/2006/relationships/image" Target="../media/image1486.png"/><Relationship Id="rId1487" Type="http://schemas.openxmlformats.org/officeDocument/2006/relationships/image" Target="../media/image1487.png"/><Relationship Id="rId1488" Type="http://schemas.openxmlformats.org/officeDocument/2006/relationships/image" Target="../media/image1488.png"/><Relationship Id="rId1489" Type="http://schemas.openxmlformats.org/officeDocument/2006/relationships/image" Target="../media/image1489.png"/><Relationship Id="rId1490" Type="http://schemas.openxmlformats.org/officeDocument/2006/relationships/image" Target="../media/image1490.png"/><Relationship Id="rId1491" Type="http://schemas.openxmlformats.org/officeDocument/2006/relationships/image" Target="../media/image1491.png"/><Relationship Id="rId1492" Type="http://schemas.openxmlformats.org/officeDocument/2006/relationships/image" Target="../media/image1492.png"/><Relationship Id="rId1493" Type="http://schemas.openxmlformats.org/officeDocument/2006/relationships/image" Target="../media/image1493.png"/><Relationship Id="rId1494" Type="http://schemas.openxmlformats.org/officeDocument/2006/relationships/image" Target="../media/image1494.png"/><Relationship Id="rId1495" Type="http://schemas.openxmlformats.org/officeDocument/2006/relationships/image" Target="../media/image1495.png"/><Relationship Id="rId1496" Type="http://schemas.openxmlformats.org/officeDocument/2006/relationships/image" Target="../media/image1496.png"/><Relationship Id="rId1497" Type="http://schemas.openxmlformats.org/officeDocument/2006/relationships/image" Target="../media/image1497.png"/><Relationship Id="rId1498" Type="http://schemas.openxmlformats.org/officeDocument/2006/relationships/image" Target="../media/image1498.png"/><Relationship Id="rId1499" Type="http://schemas.openxmlformats.org/officeDocument/2006/relationships/image" Target="../media/image1499.png"/><Relationship Id="rId1500" Type="http://schemas.openxmlformats.org/officeDocument/2006/relationships/image" Target="../media/image1500.png"/><Relationship Id="rId1501" Type="http://schemas.openxmlformats.org/officeDocument/2006/relationships/image" Target="../media/image1501.png"/><Relationship Id="rId1502" Type="http://schemas.openxmlformats.org/officeDocument/2006/relationships/image" Target="../media/image1502.png"/><Relationship Id="rId1503" Type="http://schemas.openxmlformats.org/officeDocument/2006/relationships/image" Target="../media/image1503.png"/><Relationship Id="rId1504" Type="http://schemas.openxmlformats.org/officeDocument/2006/relationships/image" Target="../media/image1504.png"/><Relationship Id="rId1505" Type="http://schemas.openxmlformats.org/officeDocument/2006/relationships/image" Target="../media/image1505.png"/><Relationship Id="rId1506" Type="http://schemas.openxmlformats.org/officeDocument/2006/relationships/image" Target="../media/image1506.png"/><Relationship Id="rId1507" Type="http://schemas.openxmlformats.org/officeDocument/2006/relationships/image" Target="../media/image1507.png"/><Relationship Id="rId1508" Type="http://schemas.openxmlformats.org/officeDocument/2006/relationships/image" Target="../media/image1508.png"/><Relationship Id="rId1509" Type="http://schemas.openxmlformats.org/officeDocument/2006/relationships/image" Target="../media/image1509.png"/><Relationship Id="rId1510" Type="http://schemas.openxmlformats.org/officeDocument/2006/relationships/image" Target="../media/image1510.png"/><Relationship Id="rId1511" Type="http://schemas.openxmlformats.org/officeDocument/2006/relationships/image" Target="../media/image1511.png"/><Relationship Id="rId1512" Type="http://schemas.openxmlformats.org/officeDocument/2006/relationships/image" Target="../media/image1512.png"/><Relationship Id="rId1513" Type="http://schemas.openxmlformats.org/officeDocument/2006/relationships/image" Target="../media/image1513.png"/><Relationship Id="rId1514" Type="http://schemas.openxmlformats.org/officeDocument/2006/relationships/image" Target="../media/image1514.png"/><Relationship Id="rId1515" Type="http://schemas.openxmlformats.org/officeDocument/2006/relationships/image" Target="../media/image1515.png"/><Relationship Id="rId1516" Type="http://schemas.openxmlformats.org/officeDocument/2006/relationships/image" Target="../media/image1516.png"/><Relationship Id="rId1517" Type="http://schemas.openxmlformats.org/officeDocument/2006/relationships/image" Target="../media/image1517.png"/><Relationship Id="rId1518" Type="http://schemas.openxmlformats.org/officeDocument/2006/relationships/image" Target="../media/image1518.png"/><Relationship Id="rId1519" Type="http://schemas.openxmlformats.org/officeDocument/2006/relationships/image" Target="../media/image1519.png"/><Relationship Id="rId1520" Type="http://schemas.openxmlformats.org/officeDocument/2006/relationships/image" Target="../media/image1520.png"/><Relationship Id="rId1521" Type="http://schemas.openxmlformats.org/officeDocument/2006/relationships/image" Target="../media/image1521.png"/><Relationship Id="rId1522" Type="http://schemas.openxmlformats.org/officeDocument/2006/relationships/image" Target="../media/image1522.png"/><Relationship Id="rId1523" Type="http://schemas.openxmlformats.org/officeDocument/2006/relationships/image" Target="../media/image1523.png"/><Relationship Id="rId1524" Type="http://schemas.openxmlformats.org/officeDocument/2006/relationships/image" Target="../media/image1524.png"/><Relationship Id="rId1525" Type="http://schemas.openxmlformats.org/officeDocument/2006/relationships/image" Target="../media/image1525.png"/><Relationship Id="rId1526" Type="http://schemas.openxmlformats.org/officeDocument/2006/relationships/image" Target="../media/image1526.png"/><Relationship Id="rId1527" Type="http://schemas.openxmlformats.org/officeDocument/2006/relationships/image" Target="../media/image1527.png"/><Relationship Id="rId1528" Type="http://schemas.openxmlformats.org/officeDocument/2006/relationships/image" Target="../media/image1528.png"/><Relationship Id="rId1529" Type="http://schemas.openxmlformats.org/officeDocument/2006/relationships/image" Target="../media/image1529.png"/><Relationship Id="rId1530" Type="http://schemas.openxmlformats.org/officeDocument/2006/relationships/image" Target="../media/image1530.png"/><Relationship Id="rId1531" Type="http://schemas.openxmlformats.org/officeDocument/2006/relationships/image" Target="../media/image1531.png"/><Relationship Id="rId1532" Type="http://schemas.openxmlformats.org/officeDocument/2006/relationships/image" Target="../media/image1532.png"/><Relationship Id="rId1533" Type="http://schemas.openxmlformats.org/officeDocument/2006/relationships/image" Target="../media/image1533.png"/><Relationship Id="rId1534" Type="http://schemas.openxmlformats.org/officeDocument/2006/relationships/image" Target="../media/image1534.png"/><Relationship Id="rId1535" Type="http://schemas.openxmlformats.org/officeDocument/2006/relationships/image" Target="../media/image1535.png"/><Relationship Id="rId1536" Type="http://schemas.openxmlformats.org/officeDocument/2006/relationships/image" Target="../media/image1536.png"/><Relationship Id="rId1537" Type="http://schemas.openxmlformats.org/officeDocument/2006/relationships/image" Target="../media/image1537.png"/><Relationship Id="rId1538" Type="http://schemas.openxmlformats.org/officeDocument/2006/relationships/image" Target="../media/image1538.png"/><Relationship Id="rId1539" Type="http://schemas.openxmlformats.org/officeDocument/2006/relationships/image" Target="../media/image1539.png"/><Relationship Id="rId1540" Type="http://schemas.openxmlformats.org/officeDocument/2006/relationships/image" Target="../media/image1540.png"/><Relationship Id="rId1541" Type="http://schemas.openxmlformats.org/officeDocument/2006/relationships/image" Target="../media/image1541.png"/><Relationship Id="rId1542" Type="http://schemas.openxmlformats.org/officeDocument/2006/relationships/image" Target="../media/image1542.png"/><Relationship Id="rId1543" Type="http://schemas.openxmlformats.org/officeDocument/2006/relationships/image" Target="../media/image1543.png"/><Relationship Id="rId1544" Type="http://schemas.openxmlformats.org/officeDocument/2006/relationships/image" Target="../media/image1544.png"/><Relationship Id="rId1545" Type="http://schemas.openxmlformats.org/officeDocument/2006/relationships/image" Target="../media/image1545.png"/><Relationship Id="rId1546" Type="http://schemas.openxmlformats.org/officeDocument/2006/relationships/image" Target="../media/image1546.png"/><Relationship Id="rId1547" Type="http://schemas.openxmlformats.org/officeDocument/2006/relationships/image" Target="../media/image1547.png"/><Relationship Id="rId1548" Type="http://schemas.openxmlformats.org/officeDocument/2006/relationships/image" Target="../media/image1548.png"/><Relationship Id="rId1549" Type="http://schemas.openxmlformats.org/officeDocument/2006/relationships/image" Target="../media/image1549.png"/><Relationship Id="rId1550" Type="http://schemas.openxmlformats.org/officeDocument/2006/relationships/image" Target="../media/image1550.png"/><Relationship Id="rId1551" Type="http://schemas.openxmlformats.org/officeDocument/2006/relationships/image" Target="../media/image1551.png"/><Relationship Id="rId1552" Type="http://schemas.openxmlformats.org/officeDocument/2006/relationships/image" Target="../media/image1552.png"/><Relationship Id="rId1553" Type="http://schemas.openxmlformats.org/officeDocument/2006/relationships/image" Target="../media/image1553.png"/><Relationship Id="rId1554" Type="http://schemas.openxmlformats.org/officeDocument/2006/relationships/image" Target="../media/image1554.png"/><Relationship Id="rId1555" Type="http://schemas.openxmlformats.org/officeDocument/2006/relationships/image" Target="../media/image1555.png"/><Relationship Id="rId1556" Type="http://schemas.openxmlformats.org/officeDocument/2006/relationships/image" Target="../media/image1556.png"/><Relationship Id="rId1557" Type="http://schemas.openxmlformats.org/officeDocument/2006/relationships/image" Target="../media/image1557.png"/><Relationship Id="rId1558" Type="http://schemas.openxmlformats.org/officeDocument/2006/relationships/image" Target="../media/image1558.png"/><Relationship Id="rId1559" Type="http://schemas.openxmlformats.org/officeDocument/2006/relationships/image" Target="../media/image1559.png"/><Relationship Id="rId1560" Type="http://schemas.openxmlformats.org/officeDocument/2006/relationships/image" Target="../media/image1560.png"/><Relationship Id="rId1561" Type="http://schemas.openxmlformats.org/officeDocument/2006/relationships/image" Target="../media/image1561.png"/><Relationship Id="rId1562" Type="http://schemas.openxmlformats.org/officeDocument/2006/relationships/image" Target="../media/image1562.png"/><Relationship Id="rId1563" Type="http://schemas.openxmlformats.org/officeDocument/2006/relationships/image" Target="../media/image1563.png"/><Relationship Id="rId1564" Type="http://schemas.openxmlformats.org/officeDocument/2006/relationships/image" Target="../media/image1564.png"/><Relationship Id="rId1565" Type="http://schemas.openxmlformats.org/officeDocument/2006/relationships/image" Target="../media/image1565.png"/><Relationship Id="rId1566" Type="http://schemas.openxmlformats.org/officeDocument/2006/relationships/image" Target="../media/image1566.png"/><Relationship Id="rId1567" Type="http://schemas.openxmlformats.org/officeDocument/2006/relationships/image" Target="../media/image1567.png"/><Relationship Id="rId1568" Type="http://schemas.openxmlformats.org/officeDocument/2006/relationships/image" Target="../media/image1568.png"/><Relationship Id="rId1569" Type="http://schemas.openxmlformats.org/officeDocument/2006/relationships/image" Target="../media/image1569.png"/><Relationship Id="rId1577" Type="http://schemas.openxmlformats.org/officeDocument/2006/relationships/image" Target="../media/image1577.png"/><Relationship Id="rId1579" Type="http://schemas.openxmlformats.org/officeDocument/2006/relationships/image" Target="../media/image1579.png"/><Relationship Id="rId1582" Type="http://schemas.openxmlformats.org/officeDocument/2006/relationships/image" Target="../media/image1582.png"/><Relationship Id="rId1584" Type="http://schemas.openxmlformats.org/officeDocument/2006/relationships/image" Target="../media/image1584.png"/><Relationship Id="rId1588" Type="http://schemas.openxmlformats.org/officeDocument/2006/relationships/image" Target="../media/image1588.png"/><Relationship Id="rId1591" Type="http://schemas.openxmlformats.org/officeDocument/2006/relationships/image" Target="../media/image1591.png"/><Relationship Id="rId1594" Type="http://schemas.openxmlformats.org/officeDocument/2006/relationships/image" Target="../media/image1594.png"/><Relationship Id="rId1596" Type="http://schemas.openxmlformats.org/officeDocument/2006/relationships/image" Target="../media/image1596.png"/><Relationship Id="rId1598" Type="http://schemas.openxmlformats.org/officeDocument/2006/relationships/image" Target="../media/image1598.png"/><Relationship Id="rId1601" Type="http://schemas.openxmlformats.org/officeDocument/2006/relationships/image" Target="../media/image1601.png"/><Relationship Id="rId1603" Type="http://schemas.openxmlformats.org/officeDocument/2006/relationships/image" Target="../media/image1603.png"/><Relationship Id="rId1607" Type="http://schemas.openxmlformats.org/officeDocument/2006/relationships/image" Target="../media/image1607.png"/><Relationship Id="rId1610" Type="http://schemas.openxmlformats.org/officeDocument/2006/relationships/image" Target="../media/image1610.png"/><Relationship Id="rId1613" Type="http://schemas.openxmlformats.org/officeDocument/2006/relationships/image" Target="../media/image1613.png"/><Relationship Id="rId1615" Type="http://schemas.openxmlformats.org/officeDocument/2006/relationships/image" Target="../media/image1615.png"/><Relationship Id="rId1617" Type="http://schemas.openxmlformats.org/officeDocument/2006/relationships/image" Target="../media/image1617.png"/><Relationship Id="rId1620" Type="http://schemas.openxmlformats.org/officeDocument/2006/relationships/image" Target="../media/image1620.png"/><Relationship Id="rId1622" Type="http://schemas.openxmlformats.org/officeDocument/2006/relationships/image" Target="../media/image1622.png"/><Relationship Id="rId1626" Type="http://schemas.openxmlformats.org/officeDocument/2006/relationships/image" Target="../media/image1626.png"/><Relationship Id="rId1629" Type="http://schemas.openxmlformats.org/officeDocument/2006/relationships/image" Target="../media/image1629.png"/><Relationship Id="rId1632" Type="http://schemas.openxmlformats.org/officeDocument/2006/relationships/image" Target="../media/image1632.png"/><Relationship Id="rId1634" Type="http://schemas.openxmlformats.org/officeDocument/2006/relationships/image" Target="../media/image1634.png"/><Relationship Id="rId1636" Type="http://schemas.openxmlformats.org/officeDocument/2006/relationships/image" Target="../media/image1636.png"/><Relationship Id="rId1639" Type="http://schemas.openxmlformats.org/officeDocument/2006/relationships/image" Target="../media/image1639.png"/><Relationship Id="rId1641" Type="http://schemas.openxmlformats.org/officeDocument/2006/relationships/image" Target="../media/image1641.png"/><Relationship Id="rId1645" Type="http://schemas.openxmlformats.org/officeDocument/2006/relationships/image" Target="../media/image1645.png"/><Relationship Id="rId1648" Type="http://schemas.openxmlformats.org/officeDocument/2006/relationships/image" Target="../media/image1648.png"/><Relationship Id="rId1651" Type="http://schemas.openxmlformats.org/officeDocument/2006/relationships/image" Target="../media/image1651.png"/><Relationship Id="rId1653" Type="http://schemas.openxmlformats.org/officeDocument/2006/relationships/image" Target="../media/image1653.png"/><Relationship Id="rId1655" Type="http://schemas.openxmlformats.org/officeDocument/2006/relationships/image" Target="../media/image1655.png"/><Relationship Id="rId1658" Type="http://schemas.openxmlformats.org/officeDocument/2006/relationships/image" Target="../media/image1658.png"/><Relationship Id="rId1660" Type="http://schemas.openxmlformats.org/officeDocument/2006/relationships/image" Target="../media/image1660.png"/><Relationship Id="rId1664" Type="http://schemas.openxmlformats.org/officeDocument/2006/relationships/image" Target="../media/image1664.png"/><Relationship Id="rId1667" Type="http://schemas.openxmlformats.org/officeDocument/2006/relationships/image" Target="../media/image1667.png"/><Relationship Id="rId1670" Type="http://schemas.openxmlformats.org/officeDocument/2006/relationships/image" Target="../media/image1670.png"/><Relationship Id="rId1672" Type="http://schemas.openxmlformats.org/officeDocument/2006/relationships/image" Target="../media/image1672.png"/><Relationship Id="rId1673" Type="http://schemas.openxmlformats.org/officeDocument/2006/relationships/image" Target="../media/image1673.png"/><Relationship Id="rId1676" Type="http://schemas.openxmlformats.org/officeDocument/2006/relationships/image" Target="../media/image1676.png"/><Relationship Id="rId1678" Type="http://schemas.openxmlformats.org/officeDocument/2006/relationships/image" Target="../media/image1678.png"/><Relationship Id="rId1682" Type="http://schemas.openxmlformats.org/officeDocument/2006/relationships/image" Target="../media/image1682.png"/><Relationship Id="rId1685" Type="http://schemas.openxmlformats.org/officeDocument/2006/relationships/image" Target="../media/image1685.png"/><Relationship Id="rId1688" Type="http://schemas.openxmlformats.org/officeDocument/2006/relationships/image" Target="../media/image1688.png"/><Relationship Id="rId1690" Type="http://schemas.openxmlformats.org/officeDocument/2006/relationships/image" Target="../media/image1690.png"/><Relationship Id="rId1692" Type="http://schemas.openxmlformats.org/officeDocument/2006/relationships/image" Target="../media/image1692.png"/><Relationship Id="rId1695" Type="http://schemas.openxmlformats.org/officeDocument/2006/relationships/image" Target="../media/image1695.png"/><Relationship Id="rId1697" Type="http://schemas.openxmlformats.org/officeDocument/2006/relationships/image" Target="../media/image1697.png"/><Relationship Id="rId1701" Type="http://schemas.openxmlformats.org/officeDocument/2006/relationships/image" Target="../media/image1701.png"/><Relationship Id="rId1704" Type="http://schemas.openxmlformats.org/officeDocument/2006/relationships/image" Target="../media/image1704.png"/><Relationship Id="rId1707" Type="http://schemas.openxmlformats.org/officeDocument/2006/relationships/image" Target="../media/image1707.png"/><Relationship Id="rId1709" Type="http://schemas.openxmlformats.org/officeDocument/2006/relationships/image" Target="../media/image1709.png"/><Relationship Id="rId1711" Type="http://schemas.openxmlformats.org/officeDocument/2006/relationships/image" Target="../media/image1711.png"/><Relationship Id="rId1714" Type="http://schemas.openxmlformats.org/officeDocument/2006/relationships/image" Target="../media/image1714.png"/><Relationship Id="rId1716" Type="http://schemas.openxmlformats.org/officeDocument/2006/relationships/image" Target="../media/image1716.png"/><Relationship Id="rId1720" Type="http://schemas.openxmlformats.org/officeDocument/2006/relationships/image" Target="../media/image1720.png"/><Relationship Id="rId1723" Type="http://schemas.openxmlformats.org/officeDocument/2006/relationships/image" Target="../media/image1723.png"/><Relationship Id="rId1726" Type="http://schemas.openxmlformats.org/officeDocument/2006/relationships/image" Target="../media/image1726.png"/><Relationship Id="rId1728" Type="http://schemas.openxmlformats.org/officeDocument/2006/relationships/image" Target="../media/image1728.png"/><Relationship Id="rId1730" Type="http://schemas.openxmlformats.org/officeDocument/2006/relationships/image" Target="../media/image1730.png"/><Relationship Id="rId1733" Type="http://schemas.openxmlformats.org/officeDocument/2006/relationships/image" Target="../media/image1733.png"/><Relationship Id="rId1735" Type="http://schemas.openxmlformats.org/officeDocument/2006/relationships/image" Target="../media/image1735.png"/><Relationship Id="rId1739" Type="http://schemas.openxmlformats.org/officeDocument/2006/relationships/image" Target="../media/image1739.png"/><Relationship Id="rId1742" Type="http://schemas.openxmlformats.org/officeDocument/2006/relationships/image" Target="../media/image1742.png"/><Relationship Id="rId1745" Type="http://schemas.openxmlformats.org/officeDocument/2006/relationships/image" Target="../media/image1745.png"/><Relationship Id="rId1747" Type="http://schemas.openxmlformats.org/officeDocument/2006/relationships/image" Target="../media/image1747.png"/><Relationship Id="rId1749" Type="http://schemas.openxmlformats.org/officeDocument/2006/relationships/image" Target="../media/image1749.png"/><Relationship Id="rId1752" Type="http://schemas.openxmlformats.org/officeDocument/2006/relationships/image" Target="../media/image1752.png"/><Relationship Id="rId1754" Type="http://schemas.openxmlformats.org/officeDocument/2006/relationships/image" Target="../media/image1754.png"/><Relationship Id="rId1758" Type="http://schemas.openxmlformats.org/officeDocument/2006/relationships/image" Target="../media/image1758.png"/><Relationship Id="rId1761" Type="http://schemas.openxmlformats.org/officeDocument/2006/relationships/image" Target="../media/image1761.png"/><Relationship Id="rId1764" Type="http://schemas.openxmlformats.org/officeDocument/2006/relationships/image" Target="../media/image1764.png"/><Relationship Id="rId1766" Type="http://schemas.openxmlformats.org/officeDocument/2006/relationships/image" Target="../media/image1766.png"/><Relationship Id="rId1768" Type="http://schemas.openxmlformats.org/officeDocument/2006/relationships/image" Target="../media/image1768.png"/><Relationship Id="rId1771" Type="http://schemas.openxmlformats.org/officeDocument/2006/relationships/image" Target="../media/image1771.png"/><Relationship Id="rId1773" Type="http://schemas.openxmlformats.org/officeDocument/2006/relationships/image" Target="../media/image1773.png"/><Relationship Id="rId1777" Type="http://schemas.openxmlformats.org/officeDocument/2006/relationships/image" Target="../media/image1777.png"/><Relationship Id="rId1780" Type="http://schemas.openxmlformats.org/officeDocument/2006/relationships/image" Target="../media/image1780.png"/><Relationship Id="rId1783" Type="http://schemas.openxmlformats.org/officeDocument/2006/relationships/image" Target="../media/image1783.png"/><Relationship Id="rId1785" Type="http://schemas.openxmlformats.org/officeDocument/2006/relationships/image" Target="../media/image1785.png"/><Relationship Id="rId1786" Type="http://schemas.openxmlformats.org/officeDocument/2006/relationships/image" Target="../media/image1786.png"/><Relationship Id="rId1789" Type="http://schemas.openxmlformats.org/officeDocument/2006/relationships/image" Target="../media/image1789.png"/><Relationship Id="rId1791" Type="http://schemas.openxmlformats.org/officeDocument/2006/relationships/image" Target="../media/image1791.png"/><Relationship Id="rId1795" Type="http://schemas.openxmlformats.org/officeDocument/2006/relationships/image" Target="../media/image1795.png"/><Relationship Id="rId1798" Type="http://schemas.openxmlformats.org/officeDocument/2006/relationships/image" Target="../media/image1798.png"/><Relationship Id="rId1801" Type="http://schemas.openxmlformats.org/officeDocument/2006/relationships/image" Target="../media/image1801.png"/><Relationship Id="rId1805" Type="http://schemas.openxmlformats.org/officeDocument/2006/relationships/image" Target="../media/image1805.png"/><Relationship Id="rId1809" Type="http://schemas.openxmlformats.org/officeDocument/2006/relationships/image" Target="../media/image1809.png"/><Relationship Id="rId1811" Type="http://schemas.openxmlformats.org/officeDocument/2006/relationships/image" Target="../media/image1811.png"/><Relationship Id="rId1814" Type="http://schemas.openxmlformats.org/officeDocument/2006/relationships/image" Target="../media/image1814.png"/><Relationship Id="rId1816" Type="http://schemas.openxmlformats.org/officeDocument/2006/relationships/image" Target="../media/image1816.png"/><Relationship Id="rId1818" Type="http://schemas.openxmlformats.org/officeDocument/2006/relationships/image" Target="../media/image1818.png"/><Relationship Id="rId1819" Type="http://schemas.openxmlformats.org/officeDocument/2006/relationships/image" Target="../media/image1819.png"/><Relationship Id="rId1820" Type="http://schemas.openxmlformats.org/officeDocument/2006/relationships/image" Target="../media/image1820.png"/><Relationship Id="rId1821" Type="http://schemas.openxmlformats.org/officeDocument/2006/relationships/image" Target="../media/image1821.png"/><Relationship Id="rId1822" Type="http://schemas.openxmlformats.org/officeDocument/2006/relationships/image" Target="../media/image1822.png"/><Relationship Id="rId1823" Type="http://schemas.openxmlformats.org/officeDocument/2006/relationships/image" Target="../media/image1823.png"/><Relationship Id="rId1824" Type="http://schemas.openxmlformats.org/officeDocument/2006/relationships/image" Target="../media/image1824.png"/><Relationship Id="rId1827" Type="http://schemas.openxmlformats.org/officeDocument/2006/relationships/image" Target="../media/image1827.png"/><Relationship Id="rId1828" Type="http://schemas.openxmlformats.org/officeDocument/2006/relationships/image" Target="../media/image1828.png"/><Relationship Id="rId1830" Type="http://schemas.openxmlformats.org/officeDocument/2006/relationships/image" Target="../media/image1830.png"/><Relationship Id="rId1832" Type="http://schemas.openxmlformats.org/officeDocument/2006/relationships/image" Target="../media/image1832.png"/><Relationship Id="rId1840" Type="http://schemas.openxmlformats.org/officeDocument/2006/relationships/image" Target="../media/image1840.png"/><Relationship Id="rId1843" Type="http://schemas.openxmlformats.org/officeDocument/2006/relationships/image" Target="../media/image1843.png"/><Relationship Id="rId1848" Type="http://schemas.openxmlformats.org/officeDocument/2006/relationships/image" Target="../media/image1848.png"/><Relationship Id="rId1850" Type="http://schemas.openxmlformats.org/officeDocument/2006/relationships/image" Target="../media/image1850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www.youtube.com/playlist?list=PLOvUlFEr3ZMTTBLJmWoHt_RoIwhKzBnQ5"/><Relationship Id="rId101" Type="http://schemas.openxmlformats.org/officeDocument/2006/relationships/hyperlink" TargetMode="External" Target="http://cabinet.koordshtab.gov.ua/"/><Relationship Id="rId102" Type="http://schemas.openxmlformats.org/officeDocument/2006/relationships/hyperlink" TargetMode="External" Target="http://youtube.com/playlist?list=PLOvUlFEr3ZMTTBLJmWoHt_RoIwhKzBnQ5&#1055;&#1110;&#1089;&#1083;&#1103;"/><Relationship Id="rId1885" Type="http://schemas.openxmlformats.org/officeDocument/2006/relationships/image" Target="../media/image1885.png"/><Relationship Id="rId1891" Type="http://schemas.openxmlformats.org/officeDocument/2006/relationships/image" Target="../media/image1891.png"/><Relationship Id="rId1892" Type="http://schemas.openxmlformats.org/officeDocument/2006/relationships/image" Target="../media/image1892.png"/><Relationship Id="rId1893" Type="http://schemas.openxmlformats.org/officeDocument/2006/relationships/image" Target="../media/image1893.png"/><Relationship Id="rId1894" Type="http://schemas.openxmlformats.org/officeDocument/2006/relationships/image" Target="../media/image1894.png"/><Relationship Id="rId1896" Type="http://schemas.openxmlformats.org/officeDocument/2006/relationships/image" Target="../media/image1896.png"/><Relationship Id="rId1898" Type="http://schemas.openxmlformats.org/officeDocument/2006/relationships/image" Target="../media/image1898.png"/><Relationship Id="rId1899" Type="http://schemas.openxmlformats.org/officeDocument/2006/relationships/image" Target="../media/image1899.png"/><Relationship Id="rId1900" Type="http://schemas.openxmlformats.org/officeDocument/2006/relationships/image" Target="../media/image1900.png"/><Relationship Id="rId1901" Type="http://schemas.openxmlformats.org/officeDocument/2006/relationships/image" Target="../media/image1901.png"/><Relationship Id="rId1902" Type="http://schemas.openxmlformats.org/officeDocument/2006/relationships/image" Target="../media/image1902.png"/><Relationship Id="rId1903" Type="http://schemas.openxmlformats.org/officeDocument/2006/relationships/image" Target="../media/image1903.png"/><Relationship Id="rId1904" Type="http://schemas.openxmlformats.org/officeDocument/2006/relationships/image" Target="../media/image1904.png"/><Relationship Id="rId1905" Type="http://schemas.openxmlformats.org/officeDocument/2006/relationships/image" Target="../media/image1905.png"/><Relationship Id="rId1906" Type="http://schemas.openxmlformats.org/officeDocument/2006/relationships/image" Target="../media/image1906.png"/><Relationship Id="rId1907" Type="http://schemas.openxmlformats.org/officeDocument/2006/relationships/image" Target="../media/image1907.png"/><Relationship Id="rId1908" Type="http://schemas.openxmlformats.org/officeDocument/2006/relationships/image" Target="../media/image1908.png"/><Relationship Id="rId1909" Type="http://schemas.openxmlformats.org/officeDocument/2006/relationships/image" Target="../media/image1909.png"/><Relationship Id="rId1910" Type="http://schemas.openxmlformats.org/officeDocument/2006/relationships/image" Target="../media/image1910.png"/><Relationship Id="rId1911" Type="http://schemas.openxmlformats.org/officeDocument/2006/relationships/image" Target="../media/image1911.png"/><Relationship Id="rId1912" Type="http://schemas.openxmlformats.org/officeDocument/2006/relationships/image" Target="../media/image1912.png"/><Relationship Id="rId1913" Type="http://schemas.openxmlformats.org/officeDocument/2006/relationships/image" Target="../media/image1913.png"/><Relationship Id="rId1914" Type="http://schemas.openxmlformats.org/officeDocument/2006/relationships/image" Target="../media/image1914.png"/><Relationship Id="rId1915" Type="http://schemas.openxmlformats.org/officeDocument/2006/relationships/image" Target="../media/image1915.png"/><Relationship Id="rId1916" Type="http://schemas.openxmlformats.org/officeDocument/2006/relationships/image" Target="../media/image1916.png"/><Relationship Id="rId1917" Type="http://schemas.openxmlformats.org/officeDocument/2006/relationships/image" Target="../media/image1917.png"/><Relationship Id="rId1918" Type="http://schemas.openxmlformats.org/officeDocument/2006/relationships/image" Target="../media/image1918.png"/><Relationship Id="rId1919" Type="http://schemas.openxmlformats.org/officeDocument/2006/relationships/image" Target="../media/image1919.png"/><Relationship Id="rId1920" Type="http://schemas.openxmlformats.org/officeDocument/2006/relationships/image" Target="../media/image1920.png"/><Relationship Id="rId1921" Type="http://schemas.openxmlformats.org/officeDocument/2006/relationships/image" Target="../media/image1921.png"/><Relationship Id="rId1922" Type="http://schemas.openxmlformats.org/officeDocument/2006/relationships/image" Target="../media/image1922.png"/><Relationship Id="rId1923" Type="http://schemas.openxmlformats.org/officeDocument/2006/relationships/image" Target="../media/image1923.png"/><Relationship Id="rId1924" Type="http://schemas.openxmlformats.org/officeDocument/2006/relationships/image" Target="../media/image1924.png"/><Relationship Id="rId1925" Type="http://schemas.openxmlformats.org/officeDocument/2006/relationships/image" Target="../media/image1925.png"/><Relationship Id="rId1926" Type="http://schemas.openxmlformats.org/officeDocument/2006/relationships/image" Target="../media/image1926.png"/><Relationship Id="rId1927" Type="http://schemas.openxmlformats.org/officeDocument/2006/relationships/image" Target="../media/image1927.png"/><Relationship Id="rId1928" Type="http://schemas.openxmlformats.org/officeDocument/2006/relationships/image" Target="../media/image1928.png"/><Relationship Id="rId1929" Type="http://schemas.openxmlformats.org/officeDocument/2006/relationships/image" Target="../media/image1929.png"/><Relationship Id="rId1930" Type="http://schemas.openxmlformats.org/officeDocument/2006/relationships/image" Target="../media/image1930.png"/><Relationship Id="rId1931" Type="http://schemas.openxmlformats.org/officeDocument/2006/relationships/image" Target="../media/image1931.png"/><Relationship Id="rId1932" Type="http://schemas.openxmlformats.org/officeDocument/2006/relationships/image" Target="../media/image1932.png"/><Relationship Id="rId1933" Type="http://schemas.openxmlformats.org/officeDocument/2006/relationships/image" Target="../media/image1933.png"/><Relationship Id="rId1934" Type="http://schemas.openxmlformats.org/officeDocument/2006/relationships/image" Target="../media/image1934.png"/><Relationship Id="rId1935" Type="http://schemas.openxmlformats.org/officeDocument/2006/relationships/image" Target="../media/image1935.png"/><Relationship Id="rId1936" Type="http://schemas.openxmlformats.org/officeDocument/2006/relationships/image" Target="../media/image1936.png"/><Relationship Id="rId1937" Type="http://schemas.openxmlformats.org/officeDocument/2006/relationships/image" Target="../media/image1937.png"/><Relationship Id="rId1938" Type="http://schemas.openxmlformats.org/officeDocument/2006/relationships/image" Target="../media/image1938.png"/><Relationship Id="rId1939" Type="http://schemas.openxmlformats.org/officeDocument/2006/relationships/image" Target="../media/image1939.png"/><Relationship Id="rId1940" Type="http://schemas.openxmlformats.org/officeDocument/2006/relationships/image" Target="../media/image1940.png"/><Relationship Id="rId1941" Type="http://schemas.openxmlformats.org/officeDocument/2006/relationships/image" Target="../media/image1941.png"/><Relationship Id="rId1942" Type="http://schemas.openxmlformats.org/officeDocument/2006/relationships/image" Target="../media/image1942.png"/><Relationship Id="rId1943" Type="http://schemas.openxmlformats.org/officeDocument/2006/relationships/image" Target="../media/image1943.png"/><Relationship Id="rId1944" Type="http://schemas.openxmlformats.org/officeDocument/2006/relationships/image" Target="../media/image1944.png"/><Relationship Id="rId1945" Type="http://schemas.openxmlformats.org/officeDocument/2006/relationships/image" Target="../media/image1945.png"/><Relationship Id="rId1946" Type="http://schemas.openxmlformats.org/officeDocument/2006/relationships/image" Target="../media/image1946.png"/><Relationship Id="rId1947" Type="http://schemas.openxmlformats.org/officeDocument/2006/relationships/image" Target="../media/image1947.png"/><Relationship Id="rId1948" Type="http://schemas.openxmlformats.org/officeDocument/2006/relationships/image" Target="../media/image1948.png"/><Relationship Id="rId1949" Type="http://schemas.openxmlformats.org/officeDocument/2006/relationships/image" Target="../media/image1949.png"/><Relationship Id="rId1950" Type="http://schemas.openxmlformats.org/officeDocument/2006/relationships/image" Target="../media/image1950.png"/><Relationship Id="rId1951" Type="http://schemas.openxmlformats.org/officeDocument/2006/relationships/image" Target="../media/image1951.png"/><Relationship Id="rId1952" Type="http://schemas.openxmlformats.org/officeDocument/2006/relationships/image" Target="../media/image1952.png"/><Relationship Id="rId1953" Type="http://schemas.openxmlformats.org/officeDocument/2006/relationships/image" Target="../media/image1953.png"/><Relationship Id="rId1954" Type="http://schemas.openxmlformats.org/officeDocument/2006/relationships/image" Target="../media/image1954.png"/><Relationship Id="rId1955" Type="http://schemas.openxmlformats.org/officeDocument/2006/relationships/image" Target="../media/image1955.png"/><Relationship Id="rId1956" Type="http://schemas.openxmlformats.org/officeDocument/2006/relationships/image" Target="../media/image1956.png"/><Relationship Id="rId1957" Type="http://schemas.openxmlformats.org/officeDocument/2006/relationships/image" Target="../media/image1957.png"/><Relationship Id="rId1958" Type="http://schemas.openxmlformats.org/officeDocument/2006/relationships/image" Target="../media/image1958.png"/><Relationship Id="rId1959" Type="http://schemas.openxmlformats.org/officeDocument/2006/relationships/image" Target="../media/image1959.png"/><Relationship Id="rId1960" Type="http://schemas.openxmlformats.org/officeDocument/2006/relationships/image" Target="../media/image1960.png"/><Relationship Id="rId1961" Type="http://schemas.openxmlformats.org/officeDocument/2006/relationships/image" Target="../media/image1961.png"/><Relationship Id="rId1962" Type="http://schemas.openxmlformats.org/officeDocument/2006/relationships/image" Target="../media/image1962.png"/><Relationship Id="rId1963" Type="http://schemas.openxmlformats.org/officeDocument/2006/relationships/image" Target="../media/image1963.png"/><Relationship Id="rId1964" Type="http://schemas.openxmlformats.org/officeDocument/2006/relationships/image" Target="../media/image1964.png"/><Relationship Id="rId1965" Type="http://schemas.openxmlformats.org/officeDocument/2006/relationships/image" Target="../media/image1965.png"/><Relationship Id="rId1966" Type="http://schemas.openxmlformats.org/officeDocument/2006/relationships/image" Target="../media/image1966.png"/><Relationship Id="rId1967" Type="http://schemas.openxmlformats.org/officeDocument/2006/relationships/image" Target="../media/image1967.png"/><Relationship Id="rId1968" Type="http://schemas.openxmlformats.org/officeDocument/2006/relationships/image" Target="../media/image1968.png"/><Relationship Id="rId1969" Type="http://schemas.openxmlformats.org/officeDocument/2006/relationships/image" Target="../media/image1969.png"/><Relationship Id="rId1970" Type="http://schemas.openxmlformats.org/officeDocument/2006/relationships/image" Target="../media/image1970.png"/><Relationship Id="rId1971" Type="http://schemas.openxmlformats.org/officeDocument/2006/relationships/image" Target="../media/image1971.png"/><Relationship Id="rId1972" Type="http://schemas.openxmlformats.org/officeDocument/2006/relationships/image" Target="../media/image1972.png"/><Relationship Id="rId1973" Type="http://schemas.openxmlformats.org/officeDocument/2006/relationships/image" Target="../media/image1973.png"/><Relationship Id="rId1974" Type="http://schemas.openxmlformats.org/officeDocument/2006/relationships/image" Target="../media/image1974.png"/><Relationship Id="rId1975" Type="http://schemas.openxmlformats.org/officeDocument/2006/relationships/image" Target="../media/image1975.png"/><Relationship Id="rId1976" Type="http://schemas.openxmlformats.org/officeDocument/2006/relationships/image" Target="../media/image1976.png"/><Relationship Id="rId1977" Type="http://schemas.openxmlformats.org/officeDocument/2006/relationships/image" Target="../media/image1977.png"/><Relationship Id="rId1978" Type="http://schemas.openxmlformats.org/officeDocument/2006/relationships/image" Target="../media/image1978.png"/><Relationship Id="rId1979" Type="http://schemas.openxmlformats.org/officeDocument/2006/relationships/image" Target="../media/image1979.png"/><Relationship Id="rId1980" Type="http://schemas.openxmlformats.org/officeDocument/2006/relationships/image" Target="../media/image1980.png"/><Relationship Id="rId1981" Type="http://schemas.openxmlformats.org/officeDocument/2006/relationships/image" Target="../media/image1981.png"/><Relationship Id="rId1982" Type="http://schemas.openxmlformats.org/officeDocument/2006/relationships/image" Target="../media/image1982.png"/><Relationship Id="rId1983" Type="http://schemas.openxmlformats.org/officeDocument/2006/relationships/image" Target="../media/image1983.png"/><Relationship Id="rId1984" Type="http://schemas.openxmlformats.org/officeDocument/2006/relationships/image" Target="../media/image1984.png"/><Relationship Id="rId1985" Type="http://schemas.openxmlformats.org/officeDocument/2006/relationships/image" Target="../media/image1985.png"/><Relationship Id="rId1986" Type="http://schemas.openxmlformats.org/officeDocument/2006/relationships/image" Target="../media/image1986.png"/><Relationship Id="rId1987" Type="http://schemas.openxmlformats.org/officeDocument/2006/relationships/image" Target="../media/image1987.png"/><Relationship Id="rId1988" Type="http://schemas.openxmlformats.org/officeDocument/2006/relationships/image" Target="../media/image1988.png"/><Relationship Id="rId1989" Type="http://schemas.openxmlformats.org/officeDocument/2006/relationships/image" Target="../media/image1989.png"/><Relationship Id="rId1990" Type="http://schemas.openxmlformats.org/officeDocument/2006/relationships/image" Target="../media/image1990.png"/><Relationship Id="rId1991" Type="http://schemas.openxmlformats.org/officeDocument/2006/relationships/image" Target="../media/image1991.png"/><Relationship Id="rId1992" Type="http://schemas.openxmlformats.org/officeDocument/2006/relationships/image" Target="../media/image1992.png"/><Relationship Id="rId1993" Type="http://schemas.openxmlformats.org/officeDocument/2006/relationships/image" Target="../media/image1993.png"/><Relationship Id="rId1994" Type="http://schemas.openxmlformats.org/officeDocument/2006/relationships/image" Target="../media/image1994.png"/><Relationship Id="rId1995" Type="http://schemas.openxmlformats.org/officeDocument/2006/relationships/image" Target="../media/image1995.png"/><Relationship Id="rId1996" Type="http://schemas.openxmlformats.org/officeDocument/2006/relationships/image" Target="../media/image1996.png"/><Relationship Id="rId1997" Type="http://schemas.openxmlformats.org/officeDocument/2006/relationships/image" Target="../media/image1997.png"/><Relationship Id="rId1998" Type="http://schemas.openxmlformats.org/officeDocument/2006/relationships/image" Target="../media/image1998.png"/><Relationship Id="rId1999" Type="http://schemas.openxmlformats.org/officeDocument/2006/relationships/image" Target="../media/image1999.png"/><Relationship Id="rId2000" Type="http://schemas.openxmlformats.org/officeDocument/2006/relationships/image" Target="../media/image2000.png"/><Relationship Id="rId2001" Type="http://schemas.openxmlformats.org/officeDocument/2006/relationships/image" Target="../media/image2001.png"/><Relationship Id="rId2002" Type="http://schemas.openxmlformats.org/officeDocument/2006/relationships/image" Target="../media/image2002.png"/><Relationship Id="rId2003" Type="http://schemas.openxmlformats.org/officeDocument/2006/relationships/image" Target="../media/image2003.png"/><Relationship Id="rId2004" Type="http://schemas.openxmlformats.org/officeDocument/2006/relationships/image" Target="../media/image2004.png"/><Relationship Id="rId2005" Type="http://schemas.openxmlformats.org/officeDocument/2006/relationships/image" Target="../media/image2005.png"/><Relationship Id="rId2006" Type="http://schemas.openxmlformats.org/officeDocument/2006/relationships/image" Target="../media/image2006.png"/><Relationship Id="rId2007" Type="http://schemas.openxmlformats.org/officeDocument/2006/relationships/image" Target="../media/image2007.png"/><Relationship Id="rId2008" Type="http://schemas.openxmlformats.org/officeDocument/2006/relationships/image" Target="../media/image2008.png"/><Relationship Id="rId2009" Type="http://schemas.openxmlformats.org/officeDocument/2006/relationships/image" Target="../media/image2009.png"/><Relationship Id="rId2010" Type="http://schemas.openxmlformats.org/officeDocument/2006/relationships/image" Target="../media/image2010.png"/><Relationship Id="rId2011" Type="http://schemas.openxmlformats.org/officeDocument/2006/relationships/image" Target="../media/image2011.png"/><Relationship Id="rId2012" Type="http://schemas.openxmlformats.org/officeDocument/2006/relationships/image" Target="../media/image2012.png"/><Relationship Id="rId2013" Type="http://schemas.openxmlformats.org/officeDocument/2006/relationships/image" Target="../media/image2013.png"/><Relationship Id="rId2014" Type="http://schemas.openxmlformats.org/officeDocument/2006/relationships/image" Target="../media/image2014.png"/><Relationship Id="rId2015" Type="http://schemas.openxmlformats.org/officeDocument/2006/relationships/image" Target="../media/image2015.png"/><Relationship Id="rId2016" Type="http://schemas.openxmlformats.org/officeDocument/2006/relationships/image" Target="../media/image2016.png"/><Relationship Id="rId2017" Type="http://schemas.openxmlformats.org/officeDocument/2006/relationships/image" Target="../media/image2017.png"/><Relationship Id="rId2018" Type="http://schemas.openxmlformats.org/officeDocument/2006/relationships/image" Target="../media/image2018.png"/><Relationship Id="rId2019" Type="http://schemas.openxmlformats.org/officeDocument/2006/relationships/image" Target="../media/image2019.png"/><Relationship Id="rId2020" Type="http://schemas.openxmlformats.org/officeDocument/2006/relationships/image" Target="../media/image2020.png"/><Relationship Id="rId2021" Type="http://schemas.openxmlformats.org/officeDocument/2006/relationships/image" Target="../media/image2021.png"/><Relationship Id="rId2022" Type="http://schemas.openxmlformats.org/officeDocument/2006/relationships/image" Target="../media/image2022.png"/><Relationship Id="rId2023" Type="http://schemas.openxmlformats.org/officeDocument/2006/relationships/image" Target="../media/image2023.png"/><Relationship Id="rId2024" Type="http://schemas.openxmlformats.org/officeDocument/2006/relationships/image" Target="../media/image2024.png"/><Relationship Id="rId2025" Type="http://schemas.openxmlformats.org/officeDocument/2006/relationships/image" Target="../media/image2025.png"/><Relationship Id="rId2026" Type="http://schemas.openxmlformats.org/officeDocument/2006/relationships/image" Target="../media/image2026.png"/><Relationship Id="rId2027" Type="http://schemas.openxmlformats.org/officeDocument/2006/relationships/image" Target="../media/image2027.png"/><Relationship Id="rId2028" Type="http://schemas.openxmlformats.org/officeDocument/2006/relationships/image" Target="../media/image2028.png"/><Relationship Id="rId2029" Type="http://schemas.openxmlformats.org/officeDocument/2006/relationships/image" Target="../media/image2029.png"/><Relationship Id="rId2030" Type="http://schemas.openxmlformats.org/officeDocument/2006/relationships/image" Target="../media/image2030.png"/><Relationship Id="rId2031" Type="http://schemas.openxmlformats.org/officeDocument/2006/relationships/image" Target="../media/image2031.png"/><Relationship Id="rId2032" Type="http://schemas.openxmlformats.org/officeDocument/2006/relationships/image" Target="../media/image2032.png"/><Relationship Id="rId2033" Type="http://schemas.openxmlformats.org/officeDocument/2006/relationships/image" Target="../media/image2033.png"/><Relationship Id="rId2034" Type="http://schemas.openxmlformats.org/officeDocument/2006/relationships/image" Target="../media/image2034.png"/><Relationship Id="rId2035" Type="http://schemas.openxmlformats.org/officeDocument/2006/relationships/image" Target="../media/image2035.png"/><Relationship Id="rId2036" Type="http://schemas.openxmlformats.org/officeDocument/2006/relationships/image" Target="../media/image2036.png"/><Relationship Id="rId2037" Type="http://schemas.openxmlformats.org/officeDocument/2006/relationships/image" Target="../media/image2037.png"/><Relationship Id="rId2038" Type="http://schemas.openxmlformats.org/officeDocument/2006/relationships/image" Target="../media/image2038.png"/><Relationship Id="rId2039" Type="http://schemas.openxmlformats.org/officeDocument/2006/relationships/image" Target="../media/image2039.png"/><Relationship Id="rId2040" Type="http://schemas.openxmlformats.org/officeDocument/2006/relationships/image" Target="../media/image2040.png"/><Relationship Id="rId2041" Type="http://schemas.openxmlformats.org/officeDocument/2006/relationships/image" Target="../media/image2041.png"/><Relationship Id="rId2042" Type="http://schemas.openxmlformats.org/officeDocument/2006/relationships/image" Target="../media/image2042.png"/><Relationship Id="rId2043" Type="http://schemas.openxmlformats.org/officeDocument/2006/relationships/image" Target="../media/image2043.png"/><Relationship Id="rId2044" Type="http://schemas.openxmlformats.org/officeDocument/2006/relationships/image" Target="../media/image2044.png"/><Relationship Id="rId2045" Type="http://schemas.openxmlformats.org/officeDocument/2006/relationships/image" Target="../media/image2045.png"/><Relationship Id="rId2046" Type="http://schemas.openxmlformats.org/officeDocument/2006/relationships/image" Target="../media/image2046.png"/><Relationship Id="rId2047" Type="http://schemas.openxmlformats.org/officeDocument/2006/relationships/image" Target="../media/image2047.png"/><Relationship Id="rId2048" Type="http://schemas.openxmlformats.org/officeDocument/2006/relationships/image" Target="../media/image2048.png"/><Relationship Id="rId2049" Type="http://schemas.openxmlformats.org/officeDocument/2006/relationships/image" Target="../media/image2049.png"/><Relationship Id="rId2050" Type="http://schemas.openxmlformats.org/officeDocument/2006/relationships/image" Target="../media/image2050.png"/><Relationship Id="rId2051" Type="http://schemas.openxmlformats.org/officeDocument/2006/relationships/image" Target="../media/image2051.png"/><Relationship Id="rId2052" Type="http://schemas.openxmlformats.org/officeDocument/2006/relationships/image" Target="../media/image2052.png"/><Relationship Id="rId2053" Type="http://schemas.openxmlformats.org/officeDocument/2006/relationships/image" Target="../media/image2053.png"/><Relationship Id="rId2071" Type="http://schemas.openxmlformats.org/officeDocument/2006/relationships/image" Target="../media/image2071.png"/><Relationship Id="rId2073" Type="http://schemas.openxmlformats.org/officeDocument/2006/relationships/image" Target="../media/image2073.pn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blogs.icrc.org/ua/2024/02/missing/poshuk-znykli-bezvisty-chervoniy-hrest-2022"/><Relationship Id="rId101" Type="http://schemas.openxmlformats.org/officeDocument/2006/relationships/hyperlink" TargetMode="External" Target="https://blogs.icrc.org/ua/2024/02/missing/poshuk-znykli-bezvisty-chervoniy-hrest-2022/"/><Relationship Id="rId102" Type="http://schemas.openxmlformats.org/officeDocument/2006/relationships/hyperlink" TargetMode="External" Target="mailto:united_center@ssu.gov.ua"/><Relationship Id="rId103" Type="http://schemas.openxmlformats.org/officeDocument/2006/relationships/hyperlink" TargetMode="External" Target="mailto:KYI_tracing_services@icrc.org"/><Relationship Id="rId2086" Type="http://schemas.openxmlformats.org/officeDocument/2006/relationships/image" Target="../media/image2086.png"/><Relationship Id="rId2090" Type="http://schemas.openxmlformats.org/officeDocument/2006/relationships/image" Target="../media/image2090.png"/><Relationship Id="rId2091" Type="http://schemas.openxmlformats.org/officeDocument/2006/relationships/image" Target="../media/image2091.png"/><Relationship Id="rId2097" Type="http://schemas.openxmlformats.org/officeDocument/2006/relationships/image" Target="../media/image2097.png"/><Relationship Id="rId2099" Type="http://schemas.openxmlformats.org/officeDocument/2006/relationships/image" Target="../media/image2099.png"/><Relationship Id="rId2102" Type="http://schemas.openxmlformats.org/officeDocument/2006/relationships/image" Target="../media/image2102.png"/><Relationship Id="rId2104" Type="http://schemas.openxmlformats.org/officeDocument/2006/relationships/image" Target="../media/image2104.png"/><Relationship Id="rId2108" Type="http://schemas.openxmlformats.org/officeDocument/2006/relationships/image" Target="../media/image2108.png"/><Relationship Id="rId2111" Type="http://schemas.openxmlformats.org/officeDocument/2006/relationships/image" Target="../media/image2111.png"/><Relationship Id="rId2114" Type="http://schemas.openxmlformats.org/officeDocument/2006/relationships/image" Target="../media/image2114.png"/><Relationship Id="rId2116" Type="http://schemas.openxmlformats.org/officeDocument/2006/relationships/image" Target="../media/image2116.png"/><Relationship Id="rId2118" Type="http://schemas.openxmlformats.org/officeDocument/2006/relationships/image" Target="../media/image2118.png"/><Relationship Id="rId2121" Type="http://schemas.openxmlformats.org/officeDocument/2006/relationships/image" Target="../media/image2121.png"/><Relationship Id="rId2123" Type="http://schemas.openxmlformats.org/officeDocument/2006/relationships/image" Target="../media/image2123.png"/><Relationship Id="rId2127" Type="http://schemas.openxmlformats.org/officeDocument/2006/relationships/image" Target="../media/image2127.png"/><Relationship Id="rId2130" Type="http://schemas.openxmlformats.org/officeDocument/2006/relationships/image" Target="../media/image2130.png"/><Relationship Id="rId2133" Type="http://schemas.openxmlformats.org/officeDocument/2006/relationships/image" Target="../media/image2133.png"/><Relationship Id="rId2135" Type="http://schemas.openxmlformats.org/officeDocument/2006/relationships/image" Target="../media/image2135.png"/><Relationship Id="rId2137" Type="http://schemas.openxmlformats.org/officeDocument/2006/relationships/image" Target="../media/image2137.png"/><Relationship Id="rId2140" Type="http://schemas.openxmlformats.org/officeDocument/2006/relationships/image" Target="../media/image2140.png"/><Relationship Id="rId2142" Type="http://schemas.openxmlformats.org/officeDocument/2006/relationships/image" Target="../media/image2142.png"/><Relationship Id="rId2146" Type="http://schemas.openxmlformats.org/officeDocument/2006/relationships/image" Target="../media/image2146.png"/><Relationship Id="rId2149" Type="http://schemas.openxmlformats.org/officeDocument/2006/relationships/image" Target="../media/image2149.png"/><Relationship Id="rId2152" Type="http://schemas.openxmlformats.org/officeDocument/2006/relationships/image" Target="../media/image2152.png"/><Relationship Id="rId2154" Type="http://schemas.openxmlformats.org/officeDocument/2006/relationships/image" Target="../media/image2154.png"/><Relationship Id="rId2156" Type="http://schemas.openxmlformats.org/officeDocument/2006/relationships/image" Target="../media/image2156.png"/><Relationship Id="rId2159" Type="http://schemas.openxmlformats.org/officeDocument/2006/relationships/image" Target="../media/image2159.png"/><Relationship Id="rId2161" Type="http://schemas.openxmlformats.org/officeDocument/2006/relationships/image" Target="../media/image2161.png"/><Relationship Id="rId2165" Type="http://schemas.openxmlformats.org/officeDocument/2006/relationships/image" Target="../media/image2165.png"/><Relationship Id="rId2168" Type="http://schemas.openxmlformats.org/officeDocument/2006/relationships/image" Target="../media/image2168.png"/><Relationship Id="rId2171" Type="http://schemas.openxmlformats.org/officeDocument/2006/relationships/image" Target="../media/image2171.png"/><Relationship Id="rId2173" Type="http://schemas.openxmlformats.org/officeDocument/2006/relationships/image" Target="../media/image2173.png"/><Relationship Id="rId2175" Type="http://schemas.openxmlformats.org/officeDocument/2006/relationships/image" Target="../media/image2175.png"/><Relationship Id="rId2178" Type="http://schemas.openxmlformats.org/officeDocument/2006/relationships/image" Target="../media/image2178.png"/><Relationship Id="rId2180" Type="http://schemas.openxmlformats.org/officeDocument/2006/relationships/image" Target="../media/image2180.png"/><Relationship Id="rId2184" Type="http://schemas.openxmlformats.org/officeDocument/2006/relationships/image" Target="../media/image2184.png"/><Relationship Id="rId2187" Type="http://schemas.openxmlformats.org/officeDocument/2006/relationships/image" Target="../media/image2187.png"/><Relationship Id="rId2190" Type="http://schemas.openxmlformats.org/officeDocument/2006/relationships/image" Target="../media/image2190.png"/><Relationship Id="rId2192" Type="http://schemas.openxmlformats.org/officeDocument/2006/relationships/image" Target="../media/image2192.png"/><Relationship Id="rId2193" Type="http://schemas.openxmlformats.org/officeDocument/2006/relationships/image" Target="../media/image2193.png"/><Relationship Id="rId2196" Type="http://schemas.openxmlformats.org/officeDocument/2006/relationships/image" Target="../media/image2196.png"/><Relationship Id="rId2198" Type="http://schemas.openxmlformats.org/officeDocument/2006/relationships/image" Target="../media/image2198.png"/><Relationship Id="rId2202" Type="http://schemas.openxmlformats.org/officeDocument/2006/relationships/image" Target="../media/image2202.png"/><Relationship Id="rId2205" Type="http://schemas.openxmlformats.org/officeDocument/2006/relationships/image" Target="../media/image2205.png"/><Relationship Id="rId2208" Type="http://schemas.openxmlformats.org/officeDocument/2006/relationships/image" Target="../media/image2208.png"/><Relationship Id="rId2210" Type="http://schemas.openxmlformats.org/officeDocument/2006/relationships/image" Target="../media/image2210.png"/><Relationship Id="rId2212" Type="http://schemas.openxmlformats.org/officeDocument/2006/relationships/image" Target="../media/image2212.png"/><Relationship Id="rId2215" Type="http://schemas.openxmlformats.org/officeDocument/2006/relationships/image" Target="../media/image2215.png"/><Relationship Id="rId2217" Type="http://schemas.openxmlformats.org/officeDocument/2006/relationships/image" Target="../media/image2217.png"/><Relationship Id="rId2221" Type="http://schemas.openxmlformats.org/officeDocument/2006/relationships/image" Target="../media/image2221.png"/><Relationship Id="rId2224" Type="http://schemas.openxmlformats.org/officeDocument/2006/relationships/image" Target="../media/image2224.png"/><Relationship Id="rId2227" Type="http://schemas.openxmlformats.org/officeDocument/2006/relationships/image" Target="../media/image2227.png"/><Relationship Id="rId2229" Type="http://schemas.openxmlformats.org/officeDocument/2006/relationships/image" Target="../media/image2229.png"/><Relationship Id="rId2231" Type="http://schemas.openxmlformats.org/officeDocument/2006/relationships/image" Target="../media/image2231.png"/><Relationship Id="rId2234" Type="http://schemas.openxmlformats.org/officeDocument/2006/relationships/image" Target="../media/image2234.png"/><Relationship Id="rId2236" Type="http://schemas.openxmlformats.org/officeDocument/2006/relationships/image" Target="../media/image2236.png"/><Relationship Id="rId2240" Type="http://schemas.openxmlformats.org/officeDocument/2006/relationships/image" Target="../media/image2240.png"/><Relationship Id="rId2243" Type="http://schemas.openxmlformats.org/officeDocument/2006/relationships/image" Target="../media/image2243.png"/><Relationship Id="rId2246" Type="http://schemas.openxmlformats.org/officeDocument/2006/relationships/image" Target="../media/image2246.png"/><Relationship Id="rId2248" Type="http://schemas.openxmlformats.org/officeDocument/2006/relationships/image" Target="../media/image2248.png"/><Relationship Id="rId2250" Type="http://schemas.openxmlformats.org/officeDocument/2006/relationships/image" Target="../media/image2250.png"/><Relationship Id="rId2253" Type="http://schemas.openxmlformats.org/officeDocument/2006/relationships/image" Target="../media/image2253.png"/><Relationship Id="rId2255" Type="http://schemas.openxmlformats.org/officeDocument/2006/relationships/image" Target="../media/image2255.png"/><Relationship Id="rId2259" Type="http://schemas.openxmlformats.org/officeDocument/2006/relationships/image" Target="../media/image2259.png"/><Relationship Id="rId2262" Type="http://schemas.openxmlformats.org/officeDocument/2006/relationships/image" Target="../media/image2262.png"/><Relationship Id="rId2265" Type="http://schemas.openxmlformats.org/officeDocument/2006/relationships/image" Target="../media/image2265.png"/><Relationship Id="rId2267" Type="http://schemas.openxmlformats.org/officeDocument/2006/relationships/image" Target="../media/image2267.png"/><Relationship Id="rId2269" Type="http://schemas.openxmlformats.org/officeDocument/2006/relationships/image" Target="../media/image2269.png"/><Relationship Id="rId2272" Type="http://schemas.openxmlformats.org/officeDocument/2006/relationships/image" Target="../media/image2272.png"/><Relationship Id="rId2274" Type="http://schemas.openxmlformats.org/officeDocument/2006/relationships/image" Target="../media/image2274.png"/><Relationship Id="rId2278" Type="http://schemas.openxmlformats.org/officeDocument/2006/relationships/image" Target="../media/image2278.png"/><Relationship Id="rId2281" Type="http://schemas.openxmlformats.org/officeDocument/2006/relationships/image" Target="../media/image2281.png"/><Relationship Id="rId2284" Type="http://schemas.openxmlformats.org/officeDocument/2006/relationships/image" Target="../media/image2284.png"/><Relationship Id="rId2286" Type="http://schemas.openxmlformats.org/officeDocument/2006/relationships/image" Target="../media/image2286.png"/><Relationship Id="rId2288" Type="http://schemas.openxmlformats.org/officeDocument/2006/relationships/image" Target="../media/image2288.png"/><Relationship Id="rId2291" Type="http://schemas.openxmlformats.org/officeDocument/2006/relationships/image" Target="../media/image2291.png"/><Relationship Id="rId2293" Type="http://schemas.openxmlformats.org/officeDocument/2006/relationships/image" Target="../media/image2293.png"/><Relationship Id="rId2297" Type="http://schemas.openxmlformats.org/officeDocument/2006/relationships/image" Target="../media/image2297.png"/><Relationship Id="rId2300" Type="http://schemas.openxmlformats.org/officeDocument/2006/relationships/image" Target="../media/image2300.png"/><Relationship Id="rId2303" Type="http://schemas.openxmlformats.org/officeDocument/2006/relationships/image" Target="../media/image2303.png"/><Relationship Id="rId2305" Type="http://schemas.openxmlformats.org/officeDocument/2006/relationships/image" Target="../media/image2305.png"/><Relationship Id="rId2306" Type="http://schemas.openxmlformats.org/officeDocument/2006/relationships/image" Target="../media/image2306.png"/><Relationship Id="rId2309" Type="http://schemas.openxmlformats.org/officeDocument/2006/relationships/image" Target="../media/image2309.png"/><Relationship Id="rId2311" Type="http://schemas.openxmlformats.org/officeDocument/2006/relationships/image" Target="../media/image2311.png"/><Relationship Id="rId2315" Type="http://schemas.openxmlformats.org/officeDocument/2006/relationships/image" Target="../media/image2315.png"/><Relationship Id="rId2318" Type="http://schemas.openxmlformats.org/officeDocument/2006/relationships/image" Target="../media/image2318.png"/><Relationship Id="rId2321" Type="http://schemas.openxmlformats.org/officeDocument/2006/relationships/image" Target="../media/image2321.png"/><Relationship Id="rId2325" Type="http://schemas.openxmlformats.org/officeDocument/2006/relationships/image" Target="../media/image2325.png"/><Relationship Id="rId2329" Type="http://schemas.openxmlformats.org/officeDocument/2006/relationships/image" Target="../media/image2329.png"/><Relationship Id="rId2331" Type="http://schemas.openxmlformats.org/officeDocument/2006/relationships/image" Target="../media/image2331.png"/><Relationship Id="rId2334" Type="http://schemas.openxmlformats.org/officeDocument/2006/relationships/image" Target="../media/image2334.png"/><Relationship Id="rId2336" Type="http://schemas.openxmlformats.org/officeDocument/2006/relationships/image" Target="../media/image2336.png"/><Relationship Id="rId2338" Type="http://schemas.openxmlformats.org/officeDocument/2006/relationships/image" Target="../media/image2338.png"/><Relationship Id="rId2339" Type="http://schemas.openxmlformats.org/officeDocument/2006/relationships/image" Target="../media/image2339.png"/><Relationship Id="rId2340" Type="http://schemas.openxmlformats.org/officeDocument/2006/relationships/image" Target="../media/image2340.png"/><Relationship Id="rId2341" Type="http://schemas.openxmlformats.org/officeDocument/2006/relationships/image" Target="../media/image2341.png"/><Relationship Id="rId2342" Type="http://schemas.openxmlformats.org/officeDocument/2006/relationships/image" Target="../media/image2342.png"/><Relationship Id="rId2343" Type="http://schemas.openxmlformats.org/officeDocument/2006/relationships/image" Target="../media/image2343.png"/><Relationship Id="rId2344" Type="http://schemas.openxmlformats.org/officeDocument/2006/relationships/image" Target="../media/image2344.png"/><Relationship Id="rId2346" Type="http://schemas.openxmlformats.org/officeDocument/2006/relationships/image" Target="../media/image2346.png"/><Relationship Id="rId2347" Type="http://schemas.openxmlformats.org/officeDocument/2006/relationships/image" Target="../media/image2347.png"/><Relationship Id="rId2350" Type="http://schemas.openxmlformats.org/officeDocument/2006/relationships/image" Target="../media/image2350.png"/><Relationship Id="rId2360" Type="http://schemas.openxmlformats.org/officeDocument/2006/relationships/image" Target="../media/image2360.png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koordshtab.gov.ua/contact-un"/><Relationship Id="rId2380" Type="http://schemas.openxmlformats.org/officeDocument/2006/relationships/image" Target="../media/image2380.png"/><Relationship Id="rId2383" Type="http://schemas.openxmlformats.org/officeDocument/2006/relationships/image" Target="../media/image2383.png"/><Relationship Id="rId2386" Type="http://schemas.openxmlformats.org/officeDocument/2006/relationships/image" Target="../media/image2386.pn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416" Type="http://schemas.openxmlformats.org/officeDocument/2006/relationships/image" Target="../media/image2416.png"/><Relationship Id="rId2420" Type="http://schemas.openxmlformats.org/officeDocument/2006/relationships/image" Target="../media/image2420.png"/><Relationship Id="rId2421" Type="http://schemas.openxmlformats.org/officeDocument/2006/relationships/image" Target="../media/image2421.pn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hotline@ombudsman.gov.ua"/><Relationship Id="rId2439" Type="http://schemas.openxmlformats.org/officeDocument/2006/relationships/image" Target="../media/image2439.png"/><Relationship Id="rId2447" Type="http://schemas.openxmlformats.org/officeDocument/2006/relationships/image" Target="../media/image2447.png"/><Relationship Id="rId2448" Type="http://schemas.openxmlformats.org/officeDocument/2006/relationships/image" Target="../media/image2448.png"/><Relationship Id="rId2449" Type="http://schemas.openxmlformats.org/officeDocument/2006/relationships/image" Target="../media/image2449.png"/><Relationship Id="rId2450" Type="http://schemas.openxmlformats.org/officeDocument/2006/relationships/image" Target="../media/image2450.png"/><Relationship Id="rId2451" Type="http://schemas.openxmlformats.org/officeDocument/2006/relationships/image" Target="../media/image2451.png"/><Relationship Id="rId2452" Type="http://schemas.openxmlformats.org/officeDocument/2006/relationships/image" Target="../media/image2452.png"/><Relationship Id="rId2453" Type="http://schemas.openxmlformats.org/officeDocument/2006/relationships/image" Target="../media/image2453.png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info@police.gov.ua"/><Relationship Id="rId101" Type="http://schemas.openxmlformats.org/officeDocument/2006/relationships/hyperlink" TargetMode="External" Target="mailto:pg.npu@police.gov.ua"/><Relationship Id="rId2468" Type="http://schemas.openxmlformats.org/officeDocument/2006/relationships/image" Target="../media/image2468.png"/><Relationship Id="rId2473" Type="http://schemas.openxmlformats.org/officeDocument/2006/relationships/image" Target="../media/image2473.png"/><Relationship Id="rId2474" Type="http://schemas.openxmlformats.org/officeDocument/2006/relationships/image" Target="../media/image2474.png"/><Relationship Id="rId2475" Type="http://schemas.openxmlformats.org/officeDocument/2006/relationships/image" Target="../media/image2475.png"/><Relationship Id="rId2476" Type="http://schemas.openxmlformats.org/officeDocument/2006/relationships/image" Target="../media/image2476.png"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info@nib.gov.ua"/><Relationship Id="rId101" Type="http://schemas.openxmlformats.org/officeDocument/2006/relationships/hyperlink" TargetMode="External" Target="mailto:kyi_kyiv@icrc.org"/><Relationship Id="rId102" Type="http://schemas.openxmlformats.org/officeDocument/2006/relationships/hyperlink" TargetMode="External" Target="mailto:koord@gur.gov.ua"/><Relationship Id="rId103" Type="http://schemas.openxmlformats.org/officeDocument/2006/relationships/hyperlink" TargetMode="External" Target="mailto:united_center@ssu.gov.ua"/><Relationship Id="rId104" Type="http://schemas.openxmlformats.org/officeDocument/2006/relationships/hyperlink" TargetMode="External" Target="mailto:pgmia@mvs.gov.ua"/><Relationship Id="rId105" Type="http://schemas.openxmlformats.org/officeDocument/2006/relationships/hyperlink" TargetMode="External" Target="mailto:hotline@ombudsman.gov.ua"/><Relationship Id="rId2492" Type="http://schemas.openxmlformats.org/officeDocument/2006/relationships/image" Target="../media/image2492.png"/><Relationship Id="rId2498" Type="http://schemas.openxmlformats.org/officeDocument/2006/relationships/image" Target="../media/image2498.png"/><Relationship Id="rId2501" Type="http://schemas.openxmlformats.org/officeDocument/2006/relationships/image" Target="../media/image2501.png"/><Relationship Id="rId2514" Type="http://schemas.openxmlformats.org/officeDocument/2006/relationships/image" Target="../media/image2514.png"/><Relationship Id="rId2516" Type="http://schemas.openxmlformats.org/officeDocument/2006/relationships/image" Target="../media/image2516.png"/><Relationship Id="rId2519" Type="http://schemas.openxmlformats.org/officeDocument/2006/relationships/image" Target="../media/image2519.png"/><Relationship Id="rId2521" Type="http://schemas.openxmlformats.org/officeDocument/2006/relationships/image" Target="../media/image2521.png"/><Relationship Id="rId2525" Type="http://schemas.openxmlformats.org/officeDocument/2006/relationships/image" Target="../media/image2525.png"/><Relationship Id="rId2528" Type="http://schemas.openxmlformats.org/officeDocument/2006/relationships/image" Target="../media/image2528.png"/><Relationship Id="rId2531" Type="http://schemas.openxmlformats.org/officeDocument/2006/relationships/image" Target="../media/image2531.png"/><Relationship Id="rId2533" Type="http://schemas.openxmlformats.org/officeDocument/2006/relationships/image" Target="../media/image2533.png"/><Relationship Id="rId2535" Type="http://schemas.openxmlformats.org/officeDocument/2006/relationships/image" Target="../media/image2535.png"/><Relationship Id="rId2538" Type="http://schemas.openxmlformats.org/officeDocument/2006/relationships/image" Target="../media/image2538.png"/><Relationship Id="rId2540" Type="http://schemas.openxmlformats.org/officeDocument/2006/relationships/image" Target="../media/image2540.png"/><Relationship Id="rId2544" Type="http://schemas.openxmlformats.org/officeDocument/2006/relationships/image" Target="../media/image2544.png"/><Relationship Id="rId2547" Type="http://schemas.openxmlformats.org/officeDocument/2006/relationships/image" Target="../media/image2547.png"/><Relationship Id="rId2550" Type="http://schemas.openxmlformats.org/officeDocument/2006/relationships/image" Target="../media/image2550.png"/><Relationship Id="rId2552" Type="http://schemas.openxmlformats.org/officeDocument/2006/relationships/image" Target="../media/image2552.png"/><Relationship Id="rId2554" Type="http://schemas.openxmlformats.org/officeDocument/2006/relationships/image" Target="../media/image2554.png"/><Relationship Id="rId2557" Type="http://schemas.openxmlformats.org/officeDocument/2006/relationships/image" Target="../media/image2557.png"/><Relationship Id="rId2559" Type="http://schemas.openxmlformats.org/officeDocument/2006/relationships/image" Target="../media/image2559.png"/><Relationship Id="rId2563" Type="http://schemas.openxmlformats.org/officeDocument/2006/relationships/image" Target="../media/image2563.png"/><Relationship Id="rId2566" Type="http://schemas.openxmlformats.org/officeDocument/2006/relationships/image" Target="../media/image2566.png"/><Relationship Id="rId2569" Type="http://schemas.openxmlformats.org/officeDocument/2006/relationships/image" Target="../media/image2569.png"/><Relationship Id="rId2571" Type="http://schemas.openxmlformats.org/officeDocument/2006/relationships/image" Target="../media/image2571.png"/><Relationship Id="rId2573" Type="http://schemas.openxmlformats.org/officeDocument/2006/relationships/image" Target="../media/image2573.png"/><Relationship Id="rId2576" Type="http://schemas.openxmlformats.org/officeDocument/2006/relationships/image" Target="../media/image2576.png"/><Relationship Id="rId2578" Type="http://schemas.openxmlformats.org/officeDocument/2006/relationships/image" Target="../media/image2578.png"/><Relationship Id="rId2581" Type="http://schemas.openxmlformats.org/officeDocument/2006/relationships/image" Target="../media/image2581.png"/><Relationship Id="rId2584" Type="http://schemas.openxmlformats.org/officeDocument/2006/relationships/image" Target="../media/image2584.png"/><Relationship Id="rId2587" Type="http://schemas.openxmlformats.org/officeDocument/2006/relationships/image" Target="../media/image2587.png"/><Relationship Id="rId2589" Type="http://schemas.openxmlformats.org/officeDocument/2006/relationships/image" Target="../media/image2589.png"/><Relationship Id="rId2591" Type="http://schemas.openxmlformats.org/officeDocument/2006/relationships/image" Target="../media/image2591.png"/><Relationship Id="rId2594" Type="http://schemas.openxmlformats.org/officeDocument/2006/relationships/image" Target="../media/image2594.png"/><Relationship Id="rId2596" Type="http://schemas.openxmlformats.org/officeDocument/2006/relationships/image" Target="../media/image2596.png"/><Relationship Id="rId2600" Type="http://schemas.openxmlformats.org/officeDocument/2006/relationships/image" Target="../media/image2600.png"/><Relationship Id="rId2603" Type="http://schemas.openxmlformats.org/officeDocument/2006/relationships/image" Target="../media/image2603.png"/><Relationship Id="rId2606" Type="http://schemas.openxmlformats.org/officeDocument/2006/relationships/image" Target="../media/image2606.png"/><Relationship Id="rId2608" Type="http://schemas.openxmlformats.org/officeDocument/2006/relationships/image" Target="../media/image2608.png"/><Relationship Id="rId2609" Type="http://schemas.openxmlformats.org/officeDocument/2006/relationships/image" Target="../media/image2609.png"/><Relationship Id="rId2612" Type="http://schemas.openxmlformats.org/officeDocument/2006/relationships/image" Target="../media/image2612.png"/><Relationship Id="rId2614" Type="http://schemas.openxmlformats.org/officeDocument/2006/relationships/image" Target="../media/image2614.png"/><Relationship Id="rId2618" Type="http://schemas.openxmlformats.org/officeDocument/2006/relationships/image" Target="../media/image2618.png"/><Relationship Id="rId2621" Type="http://schemas.openxmlformats.org/officeDocument/2006/relationships/image" Target="../media/image2621.png"/><Relationship Id="rId2624" Type="http://schemas.openxmlformats.org/officeDocument/2006/relationships/image" Target="../media/image2624.png"/><Relationship Id="rId2626" Type="http://schemas.openxmlformats.org/officeDocument/2006/relationships/image" Target="../media/image2626.png"/><Relationship Id="rId2628" Type="http://schemas.openxmlformats.org/officeDocument/2006/relationships/image" Target="../media/image2628.png"/><Relationship Id="rId2631" Type="http://schemas.openxmlformats.org/officeDocument/2006/relationships/image" Target="../media/image2631.png"/><Relationship Id="rId2633" Type="http://schemas.openxmlformats.org/officeDocument/2006/relationships/image" Target="../media/image2633.png"/><Relationship Id="rId2637" Type="http://schemas.openxmlformats.org/officeDocument/2006/relationships/image" Target="../media/image2637.png"/><Relationship Id="rId2640" Type="http://schemas.openxmlformats.org/officeDocument/2006/relationships/image" Target="../media/image2640.png"/><Relationship Id="rId2643" Type="http://schemas.openxmlformats.org/officeDocument/2006/relationships/image" Target="../media/image2643.png"/><Relationship Id="rId2645" Type="http://schemas.openxmlformats.org/officeDocument/2006/relationships/image" Target="../media/image2645.png"/><Relationship Id="rId2647" Type="http://schemas.openxmlformats.org/officeDocument/2006/relationships/image" Target="../media/image2647.png"/><Relationship Id="rId2650" Type="http://schemas.openxmlformats.org/officeDocument/2006/relationships/image" Target="../media/image2650.png"/><Relationship Id="rId2652" Type="http://schemas.openxmlformats.org/officeDocument/2006/relationships/image" Target="../media/image2652.png"/><Relationship Id="rId2655" Type="http://schemas.openxmlformats.org/officeDocument/2006/relationships/image" Target="../media/image2655.png"/><Relationship Id="rId2658" Type="http://schemas.openxmlformats.org/officeDocument/2006/relationships/image" Target="../media/image2658.png"/><Relationship Id="rId2661" Type="http://schemas.openxmlformats.org/officeDocument/2006/relationships/image" Target="../media/image2661.png"/><Relationship Id="rId2663" Type="http://schemas.openxmlformats.org/officeDocument/2006/relationships/image" Target="../media/image2663.png"/><Relationship Id="rId2665" Type="http://schemas.openxmlformats.org/officeDocument/2006/relationships/image" Target="../media/image2665.png"/><Relationship Id="rId2668" Type="http://schemas.openxmlformats.org/officeDocument/2006/relationships/image" Target="../media/image2668.png"/><Relationship Id="rId2670" Type="http://schemas.openxmlformats.org/officeDocument/2006/relationships/image" Target="../media/image2670.png"/><Relationship Id="rId2674" Type="http://schemas.openxmlformats.org/officeDocument/2006/relationships/image" Target="../media/image2674.png"/><Relationship Id="rId2677" Type="http://schemas.openxmlformats.org/officeDocument/2006/relationships/image" Target="../media/image2677.png"/><Relationship Id="rId2680" Type="http://schemas.openxmlformats.org/officeDocument/2006/relationships/image" Target="../media/image2680.png"/><Relationship Id="rId2682" Type="http://schemas.openxmlformats.org/officeDocument/2006/relationships/image" Target="../media/image2682.png"/><Relationship Id="rId2684" Type="http://schemas.openxmlformats.org/officeDocument/2006/relationships/image" Target="../media/image2684.png"/><Relationship Id="rId2687" Type="http://schemas.openxmlformats.org/officeDocument/2006/relationships/image" Target="../media/image2687.png"/><Relationship Id="rId2689" Type="http://schemas.openxmlformats.org/officeDocument/2006/relationships/image" Target="../media/image2689.png"/><Relationship Id="rId2693" Type="http://schemas.openxmlformats.org/officeDocument/2006/relationships/image" Target="../media/image2693.png"/><Relationship Id="rId2696" Type="http://schemas.openxmlformats.org/officeDocument/2006/relationships/image" Target="../media/image2696.png"/><Relationship Id="rId2699" Type="http://schemas.openxmlformats.org/officeDocument/2006/relationships/image" Target="../media/image2699.png"/><Relationship Id="rId2701" Type="http://schemas.openxmlformats.org/officeDocument/2006/relationships/image" Target="../media/image2701.png"/><Relationship Id="rId2703" Type="http://schemas.openxmlformats.org/officeDocument/2006/relationships/image" Target="../media/image2703.png"/><Relationship Id="rId2706" Type="http://schemas.openxmlformats.org/officeDocument/2006/relationships/image" Target="../media/image2706.png"/><Relationship Id="rId2708" Type="http://schemas.openxmlformats.org/officeDocument/2006/relationships/image" Target="../media/image2708.png"/><Relationship Id="rId2712" Type="http://schemas.openxmlformats.org/officeDocument/2006/relationships/image" Target="../media/image2712.png"/><Relationship Id="rId2715" Type="http://schemas.openxmlformats.org/officeDocument/2006/relationships/image" Target="../media/image2715.png"/><Relationship Id="rId2718" Type="http://schemas.openxmlformats.org/officeDocument/2006/relationships/image" Target="../media/image2718.png"/><Relationship Id="rId2720" Type="http://schemas.openxmlformats.org/officeDocument/2006/relationships/image" Target="../media/image2720.png"/><Relationship Id="rId2721" Type="http://schemas.openxmlformats.org/officeDocument/2006/relationships/image" Target="../media/image2721.png"/><Relationship Id="rId2724" Type="http://schemas.openxmlformats.org/officeDocument/2006/relationships/image" Target="../media/image2724.png"/><Relationship Id="rId2726" Type="http://schemas.openxmlformats.org/officeDocument/2006/relationships/image" Target="../media/image2726.png"/><Relationship Id="rId2730" Type="http://schemas.openxmlformats.org/officeDocument/2006/relationships/image" Target="../media/image2730.png"/><Relationship Id="rId2733" Type="http://schemas.openxmlformats.org/officeDocument/2006/relationships/image" Target="../media/image2733.png"/><Relationship Id="rId2736" Type="http://schemas.openxmlformats.org/officeDocument/2006/relationships/image" Target="../media/image2736.png"/><Relationship Id="rId2740" Type="http://schemas.openxmlformats.org/officeDocument/2006/relationships/image" Target="../media/image2740.png"/><Relationship Id="rId2744" Type="http://schemas.openxmlformats.org/officeDocument/2006/relationships/image" Target="../media/image2744.png"/><Relationship Id="rId2746" Type="http://schemas.openxmlformats.org/officeDocument/2006/relationships/image" Target="../media/image2746.png"/><Relationship Id="rId2749" Type="http://schemas.openxmlformats.org/officeDocument/2006/relationships/image" Target="../media/image2749.png"/><Relationship Id="rId2751" Type="http://schemas.openxmlformats.org/officeDocument/2006/relationships/image" Target="../media/image2751.png"/><Relationship Id="rId2753" Type="http://schemas.openxmlformats.org/officeDocument/2006/relationships/image" Target="../media/image2753.png"/><Relationship Id="rId2754" Type="http://schemas.openxmlformats.org/officeDocument/2006/relationships/image" Target="../media/image2754.png"/><Relationship Id="rId2755" Type="http://schemas.openxmlformats.org/officeDocument/2006/relationships/image" Target="../media/image2755.png"/><Relationship Id="rId2763" Type="http://schemas.openxmlformats.org/officeDocument/2006/relationships/image" Target="../media/image2763.png"/><Relationship Id="rId2766" Type="http://schemas.openxmlformats.org/officeDocument/2006/relationships/image" Target="../media/image2766.png"/><Relationship Id="rId2771" Type="http://schemas.openxmlformats.org/officeDocument/2006/relationships/image" Target="../media/image2771.png"/><Relationship Id="rId2773" Type="http://schemas.openxmlformats.org/officeDocument/2006/relationships/image" Target="../media/image2773.png"/><Relationship Id="rId2790" Type="http://schemas.openxmlformats.org/officeDocument/2006/relationships/image" Target="../media/image2790.png"/><Relationship Id="rId2794" Type="http://schemas.openxmlformats.org/officeDocument/2006/relationships/image" Target="../media/image2794.png"/><Relationship Id="rId2795" Type="http://schemas.openxmlformats.org/officeDocument/2006/relationships/image" Target="../media/image2795.png"/><Relationship Id="rId2796" Type="http://schemas.openxmlformats.org/officeDocument/2006/relationships/image" Target="../media/image2796.png"/><Relationship Id="rId2797" Type="http://schemas.openxmlformats.org/officeDocument/2006/relationships/image" Target="../media/image2797.png"/><Relationship Id="rId2798" Type="http://schemas.openxmlformats.org/officeDocument/2006/relationships/image" Target="../media/image2798.png"/><Relationship Id="rId2799" Type="http://schemas.openxmlformats.org/officeDocument/2006/relationships/image" Target="../media/image2799.png"/><Relationship Id="rId2800" Type="http://schemas.openxmlformats.org/officeDocument/2006/relationships/image" Target="../media/image2800.png"/><Relationship Id="rId2801" Type="http://schemas.openxmlformats.org/officeDocument/2006/relationships/image" Target="../media/image2801.png"/><Relationship Id="rId2802" Type="http://schemas.openxmlformats.org/officeDocument/2006/relationships/image" Target="../media/image2802.png"/><Relationship Id="rId2803" Type="http://schemas.openxmlformats.org/officeDocument/2006/relationships/image" Target="../media/image2803.png"/><Relationship Id="rId2804" Type="http://schemas.openxmlformats.org/officeDocument/2006/relationships/image" Target="../media/image2804.png"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826" Type="http://schemas.openxmlformats.org/officeDocument/2006/relationships/image" Target="../media/image2826.png"/><Relationship Id="rId2830" Type="http://schemas.openxmlformats.org/officeDocument/2006/relationships/image" Target="../media/image2830.png"/><Relationship Id="rId2860" Type="http://schemas.openxmlformats.org/officeDocument/2006/relationships/image" Target="../media/image2860.png"/><Relationship Id="rId2865" Type="http://schemas.openxmlformats.org/officeDocument/2006/relationships/image" Target="../media/image2865.png"/><Relationship Id="rId2866" Type="http://schemas.openxmlformats.org/officeDocument/2006/relationships/image" Target="../media/image2866.png"/><Relationship Id="rId2892" Type="http://schemas.openxmlformats.org/officeDocument/2006/relationships/image" Target="../media/image2892.png"/><Relationship Id="rId2899" Type="http://schemas.openxmlformats.org/officeDocument/2006/relationships/image" Target="../media/image2899.png"/><Relationship Id="rId2904" Type="http://schemas.openxmlformats.org/officeDocument/2006/relationships/image" Target="../media/image2904.png"/><Relationship Id="rId2905" Type="http://schemas.openxmlformats.org/officeDocument/2006/relationships/image" Target="../media/image2905.png"/><Relationship Id="rId2920" Type="http://schemas.openxmlformats.org/officeDocument/2006/relationships/image" Target="../media/image2920.png"/><Relationship Id="rId2923" Type="http://schemas.openxmlformats.org/officeDocument/2006/relationships/image" Target="../media/image2923.png"/><Relationship Id="rId2928" Type="http://schemas.openxmlformats.org/officeDocument/2006/relationships/image" Target="../media/image2928.png"/><Relationship Id="rId2936" Type="http://schemas.openxmlformats.org/officeDocument/2006/relationships/image" Target="../media/image2936.png"/><Relationship Id="rId2939" Type="http://schemas.openxmlformats.org/officeDocument/2006/relationships/image" Target="../media/image2939.png"/><Relationship Id="rId2940" Type="http://schemas.openxmlformats.org/officeDocument/2006/relationships/image" Target="../media/image2940.png"/><Relationship Id="rId2949" Type="http://schemas.openxmlformats.org/officeDocument/2006/relationships/image" Target="../media/image2949.png"/><Relationship Id="rId2952" Type="http://schemas.openxmlformats.org/officeDocument/2006/relationships/image" Target="../media/image2952.png"/><Relationship Id="rId2954" Type="http://schemas.openxmlformats.org/officeDocument/2006/relationships/image" Target="../media/image2954.png"/><Relationship Id="rId2957" Type="http://schemas.openxmlformats.org/officeDocument/2006/relationships/image" Target="../media/image2957.png"/><Relationship Id="rId2971" Type="http://schemas.openxmlformats.org/officeDocument/2006/relationships/image" Target="../media/image2971.png"/><Relationship Id="rId2983" Type="http://schemas.openxmlformats.org/officeDocument/2006/relationships/image" Target="../media/image2983.png"/><Relationship Id="rId2990" Type="http://schemas.openxmlformats.org/officeDocument/2006/relationships/image" Target="../media/image2990.png"/><Relationship Id="rId2993" Type="http://schemas.openxmlformats.org/officeDocument/2006/relationships/image" Target="../media/image2993.png"/><Relationship Id="rId2994" Type="http://schemas.openxmlformats.org/officeDocument/2006/relationships/image" Target="../media/image2994.png"/><Relationship Id="rId3000" Type="http://schemas.openxmlformats.org/officeDocument/2006/relationships/image" Target="../media/image3000.png"/><Relationship Id="rId3010" Type="http://schemas.openxmlformats.org/officeDocument/2006/relationships/image" Target="../media/image3010.png"/><Relationship Id="rId3012" Type="http://schemas.openxmlformats.org/officeDocument/2006/relationships/image" Target="../media/image3012.png"/><Relationship Id="rId3014" Type="http://schemas.openxmlformats.org/officeDocument/2006/relationships/image" Target="../media/image3014.png"/><Relationship Id="rId3021" Type="http://schemas.openxmlformats.org/officeDocument/2006/relationships/image" Target="../media/image3021.png"/><Relationship Id="rId3024" Type="http://schemas.openxmlformats.org/officeDocument/2006/relationships/image" Target="../media/image3024.png"/><Relationship Id="rId3033" Type="http://schemas.openxmlformats.org/officeDocument/2006/relationships/image" Target="../media/image3033.png"/><Relationship Id="rId3040" Type="http://schemas.openxmlformats.org/officeDocument/2006/relationships/image" Target="../media/image3040.png"/><Relationship Id="rId3042" Type="http://schemas.openxmlformats.org/officeDocument/2006/relationships/image" Target="../media/image3042.png"/><Relationship Id="rId3044" Type="http://schemas.openxmlformats.org/officeDocument/2006/relationships/image" Target="../media/image3044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24" Type="http://schemas.openxmlformats.org/officeDocument/2006/relationships/image" Target="../media/image224.png"/><Relationship Id="rId226" Type="http://schemas.openxmlformats.org/officeDocument/2006/relationships/image" Target="../media/image226.png"/><Relationship Id="rId228" Type="http://schemas.openxmlformats.org/officeDocument/2006/relationships/image" Target="../media/image228.png"/><Relationship Id="rId230" Type="http://schemas.openxmlformats.org/officeDocument/2006/relationships/image" Target="../media/image230.png"/><Relationship Id="rId233" Type="http://schemas.openxmlformats.org/officeDocument/2006/relationships/image" Target="../media/image233.png"/><Relationship Id="rId235" Type="http://schemas.openxmlformats.org/officeDocument/2006/relationships/image" Target="../media/image235.png"/><Relationship Id="rId240" Type="http://schemas.openxmlformats.org/officeDocument/2006/relationships/image" Target="../media/image240.png"/><Relationship Id="rId241" Type="http://schemas.openxmlformats.org/officeDocument/2006/relationships/image" Target="../media/image241.png"/><Relationship Id="rId243" Type="http://schemas.openxmlformats.org/officeDocument/2006/relationships/image" Target="../media/image243.png"/><Relationship Id="rId244" Type="http://schemas.openxmlformats.org/officeDocument/2006/relationships/image" Target="../media/image244.png"/><Relationship Id="rId246" Type="http://schemas.openxmlformats.org/officeDocument/2006/relationships/image" Target="../media/image246.png"/><Relationship Id="rId249" Type="http://schemas.openxmlformats.org/officeDocument/2006/relationships/image" Target="../media/image249.png"/><Relationship Id="rId251" Type="http://schemas.openxmlformats.org/officeDocument/2006/relationships/image" Target="../media/image251.png"/><Relationship Id="rId253" Type="http://schemas.openxmlformats.org/officeDocument/2006/relationships/image" Target="../media/image253.png"/><Relationship Id="rId259" Type="http://schemas.openxmlformats.org/officeDocument/2006/relationships/image" Target="../media/image259.png"/><Relationship Id="rId260" Type="http://schemas.openxmlformats.org/officeDocument/2006/relationships/image" Target="../media/image260.png"/><Relationship Id="rId263" Type="http://schemas.openxmlformats.org/officeDocument/2006/relationships/image" Target="../media/image263.png"/><Relationship Id="rId265" Type="http://schemas.openxmlformats.org/officeDocument/2006/relationships/image" Target="../media/image265.png"/><Relationship Id="rId267" Type="http://schemas.openxmlformats.org/officeDocument/2006/relationships/image" Target="../media/image267.png"/><Relationship Id="rId272" Type="http://schemas.openxmlformats.org/officeDocument/2006/relationships/image" Target="../media/image272.png"/><Relationship Id="rId274" Type="http://schemas.openxmlformats.org/officeDocument/2006/relationships/image" Target="../media/image274.png"/><Relationship Id="rId277" Type="http://schemas.openxmlformats.org/officeDocument/2006/relationships/image" Target="../media/image277.png"/><Relationship Id="rId279" Type="http://schemas.openxmlformats.org/officeDocument/2006/relationships/image" Target="../media/image279.png"/><Relationship Id="rId281" Type="http://schemas.openxmlformats.org/officeDocument/2006/relationships/image" Target="../media/image281.png"/><Relationship Id="rId283" Type="http://schemas.openxmlformats.org/officeDocument/2006/relationships/image" Target="../media/image283.png"/><Relationship Id="rId285" Type="http://schemas.openxmlformats.org/officeDocument/2006/relationships/image" Target="../media/image285.png"/><Relationship Id="rId290" Type="http://schemas.openxmlformats.org/officeDocument/2006/relationships/image" Target="../media/image290.png"/><Relationship Id="rId292" Type="http://schemas.openxmlformats.org/officeDocument/2006/relationships/image" Target="../media/image292.png"/><Relationship Id="rId298" Type="http://schemas.openxmlformats.org/officeDocument/2006/relationships/image" Target="../media/image298.png"/><Relationship Id="rId304" Type="http://schemas.openxmlformats.org/officeDocument/2006/relationships/image" Target="../media/image304.png"/><Relationship Id="rId311" Type="http://schemas.openxmlformats.org/officeDocument/2006/relationships/image" Target="../media/image311.png"/><Relationship Id="rId312" Type="http://schemas.openxmlformats.org/officeDocument/2006/relationships/image" Target="../media/image312.png"/><Relationship Id="rId313" Type="http://schemas.openxmlformats.org/officeDocument/2006/relationships/image" Target="../media/image313.png"/><Relationship Id="rId316" Type="http://schemas.openxmlformats.org/officeDocument/2006/relationships/image" Target="../media/image316.png"/><Relationship Id="rId317" Type="http://schemas.openxmlformats.org/officeDocument/2006/relationships/image" Target="../media/image317.png"/><Relationship Id="rId318" Type="http://schemas.openxmlformats.org/officeDocument/2006/relationships/image" Target="../media/image318.png"/><Relationship Id="rId322" Type="http://schemas.openxmlformats.org/officeDocument/2006/relationships/image" Target="../media/image322.png"/><Relationship Id="rId332" Type="http://schemas.openxmlformats.org/officeDocument/2006/relationships/image" Target="../media/image332.png"/><Relationship Id="rId333" Type="http://schemas.openxmlformats.org/officeDocument/2006/relationships/image" Target="../media/image333.png"/><Relationship Id="rId336" Type="http://schemas.openxmlformats.org/officeDocument/2006/relationships/image" Target="../media/image336.png"/><Relationship Id="rId341" Type="http://schemas.openxmlformats.org/officeDocument/2006/relationships/image" Target="../media/image341.png"/><Relationship Id="rId342" Type="http://schemas.openxmlformats.org/officeDocument/2006/relationships/image" Target="../media/image342.png"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058" Type="http://schemas.openxmlformats.org/officeDocument/2006/relationships/image" Target="../media/image3058.png"/><Relationship Id="rId3066" Type="http://schemas.openxmlformats.org/officeDocument/2006/relationships/image" Target="../media/image3066.png"/><Relationship Id="rId3091" Type="http://schemas.openxmlformats.org/officeDocument/2006/relationships/image" Target="../media/image3091.png"/><Relationship Id="rId3093" Type="http://schemas.openxmlformats.org/officeDocument/2006/relationships/image" Target="../media/image3093.png"/><Relationship Id="rId3103" Type="http://schemas.openxmlformats.org/officeDocument/2006/relationships/image" Target="../media/image3103.png"/><Relationship Id="rId3120" Type="http://schemas.openxmlformats.org/officeDocument/2006/relationships/image" Target="../media/image3120.png"/><Relationship Id="rId3153" Type="http://schemas.openxmlformats.org/officeDocument/2006/relationships/image" Target="../media/image3153.png"/><Relationship Id="rId3163" Type="http://schemas.openxmlformats.org/officeDocument/2006/relationships/image" Target="../media/image3163.png"/><Relationship Id="rId3193" Type="http://schemas.openxmlformats.org/officeDocument/2006/relationships/image" Target="../media/image3193.png"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217" Type="http://schemas.openxmlformats.org/officeDocument/2006/relationships/image" Target="../media/image3217.png"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240" Type="http://schemas.openxmlformats.org/officeDocument/2006/relationships/image" Target="../media/image3240.png"/><Relationship Id="rId3242" Type="http://schemas.openxmlformats.org/officeDocument/2006/relationships/image" Target="../media/image3242.png"/><Relationship Id="rId3245" Type="http://schemas.openxmlformats.org/officeDocument/2006/relationships/image" Target="../media/image3245.png"/><Relationship Id="rId3248" Type="http://schemas.openxmlformats.org/officeDocument/2006/relationships/image" Target="../media/image3248.png"/><Relationship Id="rId3454" Type="http://schemas.openxmlformats.org/officeDocument/2006/relationships/image" Target="../media/image3454.png"/><Relationship Id="rId3455" Type="http://schemas.openxmlformats.org/officeDocument/2006/relationships/image" Target="../media/image3455.png"/><Relationship Id="rId3456" Type="http://schemas.openxmlformats.org/officeDocument/2006/relationships/image" Target="../media/image3456.png"/><Relationship Id="rId3459" Type="http://schemas.openxmlformats.org/officeDocument/2006/relationships/image" Target="../media/image3459.png"/><Relationship Id="rId3477" Type="http://schemas.openxmlformats.org/officeDocument/2006/relationships/image" Target="../media/image3477.png"/><Relationship Id="rId3487" Type="http://schemas.openxmlformats.org/officeDocument/2006/relationships/image" Target="../media/image3487.png"/><Relationship Id="rId3488" Type="http://schemas.openxmlformats.org/officeDocument/2006/relationships/image" Target="../media/image3488.png"/><Relationship Id="rId3489" Type="http://schemas.openxmlformats.org/officeDocument/2006/relationships/image" Target="../media/image3489.png"/><Relationship Id="rId3491" Type="http://schemas.openxmlformats.org/officeDocument/2006/relationships/image" Target="../media/image3491.png"/><Relationship Id="rId3495" Type="http://schemas.openxmlformats.org/officeDocument/2006/relationships/image" Target="../media/image3495.png"/><Relationship Id="rId3497" Type="http://schemas.openxmlformats.org/officeDocument/2006/relationships/image" Target="../media/image3497.png"/><Relationship Id="rId3498" Type="http://schemas.openxmlformats.org/officeDocument/2006/relationships/image" Target="../media/image3498.png"/><Relationship Id="rId3502" Type="http://schemas.openxmlformats.org/officeDocument/2006/relationships/image" Target="../media/image3502.png"/><Relationship Id="rId3517" Type="http://schemas.openxmlformats.org/officeDocument/2006/relationships/image" Target="../media/image3517.png"/><Relationship Id="rId3519" Type="http://schemas.openxmlformats.org/officeDocument/2006/relationships/image" Target="../media/image3519.png"/><Relationship Id="rId3521" Type="http://schemas.openxmlformats.org/officeDocument/2006/relationships/image" Target="../media/image3521.png"/><Relationship Id="rId3522" Type="http://schemas.openxmlformats.org/officeDocument/2006/relationships/image" Target="../media/image3522.png"/><Relationship Id="rId3525" Type="http://schemas.openxmlformats.org/officeDocument/2006/relationships/image" Target="../media/image3525.png"/><Relationship Id="rId3529" Type="http://schemas.openxmlformats.org/officeDocument/2006/relationships/image" Target="../media/image3529.png"/><Relationship Id="rId3534" Type="http://schemas.openxmlformats.org/officeDocument/2006/relationships/image" Target="../media/image3534.png"/><Relationship Id="rId3542" Type="http://schemas.openxmlformats.org/officeDocument/2006/relationships/image" Target="../media/image3542.png"/><Relationship Id="rId3549" Type="http://schemas.openxmlformats.org/officeDocument/2006/relationships/image" Target="../media/image3549.png"/><Relationship Id="rId3556" Type="http://schemas.openxmlformats.org/officeDocument/2006/relationships/image" Target="../media/image3556.png"/><Relationship Id="rId3565" Type="http://schemas.openxmlformats.org/officeDocument/2006/relationships/image" Target="../media/image3565.png"/><Relationship Id="rId3569" Type="http://schemas.openxmlformats.org/officeDocument/2006/relationships/image" Target="../media/image3569.png"/><Relationship Id="rId3575" Type="http://schemas.openxmlformats.org/officeDocument/2006/relationships/image" Target="../media/image3575.png"/><Relationship Id="rId3577" Type="http://schemas.openxmlformats.org/officeDocument/2006/relationships/image" Target="../media/image3577.png"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588" Type="http://schemas.openxmlformats.org/officeDocument/2006/relationships/image" Target="../media/image3588.png"/><Relationship Id="rId3591" Type="http://schemas.openxmlformats.org/officeDocument/2006/relationships/image" Target="../media/image3591.png"/><Relationship Id="rId3638" Type="http://schemas.openxmlformats.org/officeDocument/2006/relationships/image" Target="../media/image3638.png"/><Relationship Id="rId3640" Type="http://schemas.openxmlformats.org/officeDocument/2006/relationships/image" Target="../media/image3640.png"/><Relationship Id="rId3653" Type="http://schemas.openxmlformats.org/officeDocument/2006/relationships/image" Target="../media/image3653.png"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686" Type="http://schemas.openxmlformats.org/officeDocument/2006/relationships/image" Target="../media/image3686.png"/><Relationship Id="rId3694" Type="http://schemas.openxmlformats.org/officeDocument/2006/relationships/image" Target="../media/image3694.png"/><Relationship Id="rId3695" Type="http://schemas.openxmlformats.org/officeDocument/2006/relationships/image" Target="../media/image3695.png"/><Relationship Id="rId3697" Type="http://schemas.openxmlformats.org/officeDocument/2006/relationships/image" Target="../media/image3697.png"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vboabu.org.ua/"/><Relationship Id="rId101" Type="http://schemas.openxmlformats.org/officeDocument/2006/relationships/hyperlink" TargetMode="External" Target="http://usr.minjust.gov.ua/"/><Relationship Id="rId3706" Type="http://schemas.openxmlformats.org/officeDocument/2006/relationships/image" Target="../media/image3706.png"/><Relationship Id="rId3709" Type="http://schemas.openxmlformats.org/officeDocument/2006/relationships/image" Target="../media/image3709.png"/><Relationship Id="rId3711" Type="http://schemas.openxmlformats.org/officeDocument/2006/relationships/image" Target="../media/image3711.png"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stopfraud.gov.ua/"/><Relationship Id="rId101" Type="http://schemas.openxmlformats.org/officeDocument/2006/relationships/hyperlink" TargetMode="External" Target="http://stopfraud.com.ua/"/><Relationship Id="rId3728" Type="http://schemas.openxmlformats.org/officeDocument/2006/relationships/image" Target="../media/image3728.png"/><Relationship Id="rId3731" Type="http://schemas.openxmlformats.org/officeDocument/2006/relationships/image" Target="../media/image3731.png"/><Relationship Id="rId3732" Type="http://schemas.openxmlformats.org/officeDocument/2006/relationships/image" Target="../media/image3732.png"/><Relationship Id="rId3733" Type="http://schemas.openxmlformats.org/officeDocument/2006/relationships/image" Target="../media/image3733.png"/><Relationship Id="rId3734" Type="http://schemas.openxmlformats.org/officeDocument/2006/relationships/image" Target="../media/image3734.png"/><Relationship Id="rId3736" Type="http://schemas.openxmlformats.org/officeDocument/2006/relationships/image" Target="../media/image3736.png"/><Relationship Id="rId3738" Type="http://schemas.openxmlformats.org/officeDocument/2006/relationships/image" Target="../media/image3738.png"/><Relationship Id="rId3739" Type="http://schemas.openxmlformats.org/officeDocument/2006/relationships/image" Target="../media/image3739.png"/><Relationship Id="rId3740" Type="http://schemas.openxmlformats.org/officeDocument/2006/relationships/image" Target="../media/image3740.png"/><Relationship Id="rId3741" Type="http://schemas.openxmlformats.org/officeDocument/2006/relationships/image" Target="../media/image3741.png"/><Relationship Id="rId3742" Type="http://schemas.openxmlformats.org/officeDocument/2006/relationships/image" Target="../media/image3742.png"/><Relationship Id="rId3743" Type="http://schemas.openxmlformats.org/officeDocument/2006/relationships/image" Target="../media/image3743.png"/><Relationship Id="rId3744" Type="http://schemas.openxmlformats.org/officeDocument/2006/relationships/image" Target="../media/image3744.png"/><Relationship Id="rId3745" Type="http://schemas.openxmlformats.org/officeDocument/2006/relationships/image" Target="../media/image3745.png"/><Relationship Id="rId3746" Type="http://schemas.openxmlformats.org/officeDocument/2006/relationships/image" Target="../media/image3746.png"/><Relationship Id="rId3747" Type="http://schemas.openxmlformats.org/officeDocument/2006/relationships/image" Target="../media/image3747.png"/><Relationship Id="rId3748" Type="http://schemas.openxmlformats.org/officeDocument/2006/relationships/image" Target="../media/image3748.png"/><Relationship Id="rId3749" Type="http://schemas.openxmlformats.org/officeDocument/2006/relationships/image" Target="../media/image3749.png"/><Relationship Id="rId3750" Type="http://schemas.openxmlformats.org/officeDocument/2006/relationships/image" Target="../media/image3750.png"/><Relationship Id="rId3751" Type="http://schemas.openxmlformats.org/officeDocument/2006/relationships/image" Target="../media/image3751.png"/><Relationship Id="rId3752" Type="http://schemas.openxmlformats.org/officeDocument/2006/relationships/image" Target="../media/image3752.png"/><Relationship Id="rId3753" Type="http://schemas.openxmlformats.org/officeDocument/2006/relationships/image" Target="../media/image3753.png"/><Relationship Id="rId3754" Type="http://schemas.openxmlformats.org/officeDocument/2006/relationships/image" Target="../media/image3754.png"/><Relationship Id="rId3755" Type="http://schemas.openxmlformats.org/officeDocument/2006/relationships/image" Target="../media/image3755.png"/><Relationship Id="rId3756" Type="http://schemas.openxmlformats.org/officeDocument/2006/relationships/image" Target="../media/image3756.png"/><Relationship Id="rId3757" Type="http://schemas.openxmlformats.org/officeDocument/2006/relationships/image" Target="../media/image3757.png"/><Relationship Id="rId3758" Type="http://schemas.openxmlformats.org/officeDocument/2006/relationships/image" Target="../media/image3758.png"/><Relationship Id="rId3759" Type="http://schemas.openxmlformats.org/officeDocument/2006/relationships/image" Target="../media/image3759.png"/><Relationship Id="rId3760" Type="http://schemas.openxmlformats.org/officeDocument/2006/relationships/image" Target="../media/image3760.png"/><Relationship Id="rId3761" Type="http://schemas.openxmlformats.org/officeDocument/2006/relationships/image" Target="../media/image3761.png"/><Relationship Id="rId3762" Type="http://schemas.openxmlformats.org/officeDocument/2006/relationships/image" Target="../media/image3762.png"/><Relationship Id="rId3763" Type="http://schemas.openxmlformats.org/officeDocument/2006/relationships/image" Target="../media/image3763.png"/><Relationship Id="rId3764" Type="http://schemas.openxmlformats.org/officeDocument/2006/relationships/image" Target="../media/image3764.png"/><Relationship Id="rId3765" Type="http://schemas.openxmlformats.org/officeDocument/2006/relationships/image" Target="../media/image3765.png"/><Relationship Id="rId3766" Type="http://schemas.openxmlformats.org/officeDocument/2006/relationships/image" Target="../media/image3766.png"/><Relationship Id="rId3767" Type="http://schemas.openxmlformats.org/officeDocument/2006/relationships/image" Target="../media/image3767.png"/><Relationship Id="rId3768" Type="http://schemas.openxmlformats.org/officeDocument/2006/relationships/image" Target="../media/image3768.png"/><Relationship Id="rId3769" Type="http://schemas.openxmlformats.org/officeDocument/2006/relationships/image" Target="../media/image3769.png"/><Relationship Id="rId3770" Type="http://schemas.openxmlformats.org/officeDocument/2006/relationships/image" Target="../media/image3770.png"/><Relationship Id="rId3771" Type="http://schemas.openxmlformats.org/officeDocument/2006/relationships/image" Target="../media/image3771.png"/><Relationship Id="rId3772" Type="http://schemas.openxmlformats.org/officeDocument/2006/relationships/image" Target="../media/image3772.png"/><Relationship Id="rId3773" Type="http://schemas.openxmlformats.org/officeDocument/2006/relationships/image" Target="../media/image3773.png"/><Relationship Id="rId3774" Type="http://schemas.openxmlformats.org/officeDocument/2006/relationships/image" Target="../media/image3774.png"/><Relationship Id="rId3775" Type="http://schemas.openxmlformats.org/officeDocument/2006/relationships/image" Target="../media/image3775.png"/><Relationship Id="rId3776" Type="http://schemas.openxmlformats.org/officeDocument/2006/relationships/image" Target="../media/image3776.png"/><Relationship Id="rId3777" Type="http://schemas.openxmlformats.org/officeDocument/2006/relationships/image" Target="../media/image3777.png"/><Relationship Id="rId3778" Type="http://schemas.openxmlformats.org/officeDocument/2006/relationships/image" Target="../media/image3778.png"/><Relationship Id="rId3779" Type="http://schemas.openxmlformats.org/officeDocument/2006/relationships/image" Target="../media/image3779.png"/><Relationship Id="rId3780" Type="http://schemas.openxmlformats.org/officeDocument/2006/relationships/image" Target="../media/image3780.png"/><Relationship Id="rId3781" Type="http://schemas.openxmlformats.org/officeDocument/2006/relationships/image" Target="../media/image3781.png"/><Relationship Id="rId3782" Type="http://schemas.openxmlformats.org/officeDocument/2006/relationships/image" Target="../media/image3782.png"/><Relationship Id="rId3783" Type="http://schemas.openxmlformats.org/officeDocument/2006/relationships/image" Target="../media/image3783.png"/><Relationship Id="rId3784" Type="http://schemas.openxmlformats.org/officeDocument/2006/relationships/image" Target="../media/image3784.png"/><Relationship Id="rId3785" Type="http://schemas.openxmlformats.org/officeDocument/2006/relationships/image" Target="../media/image3785.png"/><Relationship Id="rId3786" Type="http://schemas.openxmlformats.org/officeDocument/2006/relationships/image" Target="../media/image3786.png"/><Relationship Id="rId3787" Type="http://schemas.openxmlformats.org/officeDocument/2006/relationships/image" Target="../media/image3787.png"/><Relationship Id="rId3788" Type="http://schemas.openxmlformats.org/officeDocument/2006/relationships/image" Target="../media/image3788.png"/><Relationship Id="rId3789" Type="http://schemas.openxmlformats.org/officeDocument/2006/relationships/image" Target="../media/image3789.png"/><Relationship Id="rId3790" Type="http://schemas.openxmlformats.org/officeDocument/2006/relationships/image" Target="../media/image3790.png"/><Relationship Id="rId3791" Type="http://schemas.openxmlformats.org/officeDocument/2006/relationships/image" Target="../media/image3791.png"/><Relationship Id="rId3792" Type="http://schemas.openxmlformats.org/officeDocument/2006/relationships/image" Target="../media/image3792.png"/><Relationship Id="rId3793" Type="http://schemas.openxmlformats.org/officeDocument/2006/relationships/image" Target="../media/image3793.png"/><Relationship Id="rId3794" Type="http://schemas.openxmlformats.org/officeDocument/2006/relationships/image" Target="../media/image3794.png"/><Relationship Id="rId3795" Type="http://schemas.openxmlformats.org/officeDocument/2006/relationships/image" Target="../media/image3795.png"/><Relationship Id="rId3796" Type="http://schemas.openxmlformats.org/officeDocument/2006/relationships/image" Target="../media/image3796.png"/><Relationship Id="rId3797" Type="http://schemas.openxmlformats.org/officeDocument/2006/relationships/image" Target="../media/image3797.png"/><Relationship Id="rId3798" Type="http://schemas.openxmlformats.org/officeDocument/2006/relationships/image" Target="../media/image3798.png"/><Relationship Id="rId3799" Type="http://schemas.openxmlformats.org/officeDocument/2006/relationships/image" Target="../media/image3799.png"/><Relationship Id="rId3800" Type="http://schemas.openxmlformats.org/officeDocument/2006/relationships/image" Target="../media/image3800.png"/><Relationship Id="rId3801" Type="http://schemas.openxmlformats.org/officeDocument/2006/relationships/image" Target="../media/image3801.png"/><Relationship Id="rId3802" Type="http://schemas.openxmlformats.org/officeDocument/2006/relationships/image" Target="../media/image3802.png"/><Relationship Id="rId3803" Type="http://schemas.openxmlformats.org/officeDocument/2006/relationships/image" Target="../media/image3803.png"/><Relationship Id="rId3804" Type="http://schemas.openxmlformats.org/officeDocument/2006/relationships/image" Target="../media/image3804.png"/><Relationship Id="rId3805" Type="http://schemas.openxmlformats.org/officeDocument/2006/relationships/image" Target="../media/image3805.png"/><Relationship Id="rId3806" Type="http://schemas.openxmlformats.org/officeDocument/2006/relationships/image" Target="../media/image3806.png"/><Relationship Id="rId3807" Type="http://schemas.openxmlformats.org/officeDocument/2006/relationships/image" Target="../media/image3807.png"/><Relationship Id="rId3808" Type="http://schemas.openxmlformats.org/officeDocument/2006/relationships/image" Target="../media/image3808.png"/><Relationship Id="rId3809" Type="http://schemas.openxmlformats.org/officeDocument/2006/relationships/image" Target="../media/image3809.png"/><Relationship Id="rId3810" Type="http://schemas.openxmlformats.org/officeDocument/2006/relationships/image" Target="../media/image3810.png"/><Relationship Id="rId3811" Type="http://schemas.openxmlformats.org/officeDocument/2006/relationships/image" Target="../media/image3811.png"/><Relationship Id="rId3812" Type="http://schemas.openxmlformats.org/officeDocument/2006/relationships/image" Target="../media/image3812.png"/><Relationship Id="rId3813" Type="http://schemas.openxmlformats.org/officeDocument/2006/relationships/image" Target="../media/image3813.png"/><Relationship Id="rId3814" Type="http://schemas.openxmlformats.org/officeDocument/2006/relationships/image" Target="../media/image3814.png"/><Relationship Id="rId3815" Type="http://schemas.openxmlformats.org/officeDocument/2006/relationships/image" Target="../media/image3815.png"/><Relationship Id="rId3816" Type="http://schemas.openxmlformats.org/officeDocument/2006/relationships/image" Target="../media/image3816.png"/><Relationship Id="rId3817" Type="http://schemas.openxmlformats.org/officeDocument/2006/relationships/image" Target="../media/image3817.png"/><Relationship Id="rId3818" Type="http://schemas.openxmlformats.org/officeDocument/2006/relationships/image" Target="../media/image3818.png"/><Relationship Id="rId3819" Type="http://schemas.openxmlformats.org/officeDocument/2006/relationships/image" Target="../media/image3819.png"/><Relationship Id="rId3820" Type="http://schemas.openxmlformats.org/officeDocument/2006/relationships/image" Target="../media/image3820.png"/><Relationship Id="rId3821" Type="http://schemas.openxmlformats.org/officeDocument/2006/relationships/image" Target="../media/image3821.png"/><Relationship Id="rId3822" Type="http://schemas.openxmlformats.org/officeDocument/2006/relationships/image" Target="../media/image3822.png"/><Relationship Id="rId3823" Type="http://schemas.openxmlformats.org/officeDocument/2006/relationships/image" Target="../media/image3823.png"/><Relationship Id="rId3824" Type="http://schemas.openxmlformats.org/officeDocument/2006/relationships/image" Target="../media/image3824.png"/><Relationship Id="rId3825" Type="http://schemas.openxmlformats.org/officeDocument/2006/relationships/image" Target="../media/image3825.png"/><Relationship Id="rId3826" Type="http://schemas.openxmlformats.org/officeDocument/2006/relationships/image" Target="../media/image3826.png"/><Relationship Id="rId3827" Type="http://schemas.openxmlformats.org/officeDocument/2006/relationships/image" Target="../media/image3827.png"/><Relationship Id="rId3828" Type="http://schemas.openxmlformats.org/officeDocument/2006/relationships/image" Target="../media/image3828.png"/><Relationship Id="rId3829" Type="http://schemas.openxmlformats.org/officeDocument/2006/relationships/image" Target="../media/image3829.png"/><Relationship Id="rId3830" Type="http://schemas.openxmlformats.org/officeDocument/2006/relationships/image" Target="../media/image3830.png"/><Relationship Id="rId3831" Type="http://schemas.openxmlformats.org/officeDocument/2006/relationships/image" Target="../media/image3831.png"/><Relationship Id="rId3832" Type="http://schemas.openxmlformats.org/officeDocument/2006/relationships/image" Target="../media/image3832.png"/><Relationship Id="rId3833" Type="http://schemas.openxmlformats.org/officeDocument/2006/relationships/image" Target="../media/image3833.png"/><Relationship Id="rId3834" Type="http://schemas.openxmlformats.org/officeDocument/2006/relationships/image" Target="../media/image3834.png"/><Relationship Id="rId3835" Type="http://schemas.openxmlformats.org/officeDocument/2006/relationships/image" Target="../media/image3835.png"/><Relationship Id="rId3836" Type="http://schemas.openxmlformats.org/officeDocument/2006/relationships/image" Target="../media/image3836.png"/><Relationship Id="rId3837" Type="http://schemas.openxmlformats.org/officeDocument/2006/relationships/image" Target="../media/image3837.png"/><Relationship Id="rId3838" Type="http://schemas.openxmlformats.org/officeDocument/2006/relationships/image" Target="../media/image3838.png"/><Relationship Id="rId3839" Type="http://schemas.openxmlformats.org/officeDocument/2006/relationships/image" Target="../media/image3839.png"/><Relationship Id="rId3840" Type="http://schemas.openxmlformats.org/officeDocument/2006/relationships/image" Target="../media/image3840.png"/><Relationship Id="rId3841" Type="http://schemas.openxmlformats.org/officeDocument/2006/relationships/image" Target="../media/image3841.png"/><Relationship Id="rId3842" Type="http://schemas.openxmlformats.org/officeDocument/2006/relationships/image" Target="../media/image3842.png"/><Relationship Id="rId3843" Type="http://schemas.openxmlformats.org/officeDocument/2006/relationships/image" Target="../media/image3843.png"/><Relationship Id="rId3844" Type="http://schemas.openxmlformats.org/officeDocument/2006/relationships/image" Target="../media/image3844.png"/><Relationship Id="rId3845" Type="http://schemas.openxmlformats.org/officeDocument/2006/relationships/image" Target="../media/image3845.png"/><Relationship Id="rId3846" Type="http://schemas.openxmlformats.org/officeDocument/2006/relationships/image" Target="../media/image3846.png"/><Relationship Id="rId3847" Type="http://schemas.openxmlformats.org/officeDocument/2006/relationships/image" Target="../media/image3847.png"/><Relationship Id="rId3848" Type="http://schemas.openxmlformats.org/officeDocument/2006/relationships/image" Target="../media/image3848.png"/><Relationship Id="rId3849" Type="http://schemas.openxmlformats.org/officeDocument/2006/relationships/image" Target="../media/image3849.png"/><Relationship Id="rId3850" Type="http://schemas.openxmlformats.org/officeDocument/2006/relationships/image" Target="../media/image3850.png"/><Relationship Id="rId3851" Type="http://schemas.openxmlformats.org/officeDocument/2006/relationships/image" Target="../media/image3851.png"/><Relationship Id="rId3852" Type="http://schemas.openxmlformats.org/officeDocument/2006/relationships/image" Target="../media/image3852.png"/><Relationship Id="rId3853" Type="http://schemas.openxmlformats.org/officeDocument/2006/relationships/image" Target="../media/image3853.png"/><Relationship Id="rId3854" Type="http://schemas.openxmlformats.org/officeDocument/2006/relationships/image" Target="../media/image3854.png"/><Relationship Id="rId3855" Type="http://schemas.openxmlformats.org/officeDocument/2006/relationships/image" Target="../media/image3855.png"/><Relationship Id="rId3856" Type="http://schemas.openxmlformats.org/officeDocument/2006/relationships/image" Target="../media/image3856.png"/><Relationship Id="rId3857" Type="http://schemas.openxmlformats.org/officeDocument/2006/relationships/image" Target="../media/image3857.png"/><Relationship Id="rId3858" Type="http://schemas.openxmlformats.org/officeDocument/2006/relationships/image" Target="../media/image3858.png"/><Relationship Id="rId3859" Type="http://schemas.openxmlformats.org/officeDocument/2006/relationships/image" Target="../media/image3859.png"/><Relationship Id="rId3860" Type="http://schemas.openxmlformats.org/officeDocument/2006/relationships/image" Target="../media/image3860.png"/><Relationship Id="rId3861" Type="http://schemas.openxmlformats.org/officeDocument/2006/relationships/image" Target="../media/image3861.png"/><Relationship Id="rId3862" Type="http://schemas.openxmlformats.org/officeDocument/2006/relationships/image" Target="../media/image3862.png"/><Relationship Id="rId3863" Type="http://schemas.openxmlformats.org/officeDocument/2006/relationships/image" Target="../media/image3863.png"/><Relationship Id="rId3864" Type="http://schemas.openxmlformats.org/officeDocument/2006/relationships/image" Target="../media/image3864.png"/><Relationship Id="rId3865" Type="http://schemas.openxmlformats.org/officeDocument/2006/relationships/image" Target="../media/image3865.png"/><Relationship Id="rId3866" Type="http://schemas.openxmlformats.org/officeDocument/2006/relationships/image" Target="../media/image3866.png"/><Relationship Id="rId3867" Type="http://schemas.openxmlformats.org/officeDocument/2006/relationships/image" Target="../media/image3867.png"/><Relationship Id="rId3868" Type="http://schemas.openxmlformats.org/officeDocument/2006/relationships/image" Target="../media/image3868.png"/><Relationship Id="rId3869" Type="http://schemas.openxmlformats.org/officeDocument/2006/relationships/image" Target="../media/image3869.png"/><Relationship Id="rId3870" Type="http://schemas.openxmlformats.org/officeDocument/2006/relationships/image" Target="../media/image3870.png"/><Relationship Id="rId3871" Type="http://schemas.openxmlformats.org/officeDocument/2006/relationships/image" Target="../media/image3871.png"/><Relationship Id="rId3872" Type="http://schemas.openxmlformats.org/officeDocument/2006/relationships/image" Target="../media/image3872.png"/><Relationship Id="rId3873" Type="http://schemas.openxmlformats.org/officeDocument/2006/relationships/image" Target="../media/image3873.png"/><Relationship Id="rId3874" Type="http://schemas.openxmlformats.org/officeDocument/2006/relationships/image" Target="../media/image3874.png"/><Relationship Id="rId3875" Type="http://schemas.openxmlformats.org/officeDocument/2006/relationships/image" Target="../media/image3875.png"/><Relationship Id="rId3876" Type="http://schemas.openxmlformats.org/officeDocument/2006/relationships/image" Target="../media/image3876.png"/><Relationship Id="rId3877" Type="http://schemas.openxmlformats.org/officeDocument/2006/relationships/image" Target="../media/image3877.png"/><Relationship Id="rId3878" Type="http://schemas.openxmlformats.org/officeDocument/2006/relationships/image" Target="../media/image3878.png"/><Relationship Id="rId3879" Type="http://schemas.openxmlformats.org/officeDocument/2006/relationships/image" Target="../media/image3879.png"/><Relationship Id="rId3880" Type="http://schemas.openxmlformats.org/officeDocument/2006/relationships/image" Target="../media/image3880.png"/><Relationship Id="rId3881" Type="http://schemas.openxmlformats.org/officeDocument/2006/relationships/image" Target="../media/image3881.png"/><Relationship Id="rId3882" Type="http://schemas.openxmlformats.org/officeDocument/2006/relationships/image" Target="../media/image3882.png"/><Relationship Id="rId3883" Type="http://schemas.openxmlformats.org/officeDocument/2006/relationships/image" Target="../media/image3883.png"/><Relationship Id="rId3884" Type="http://schemas.openxmlformats.org/officeDocument/2006/relationships/image" Target="../media/image3884.png"/><Relationship Id="rId3885" Type="http://schemas.openxmlformats.org/officeDocument/2006/relationships/image" Target="../media/image3885.png"/><Relationship Id="rId3886" Type="http://schemas.openxmlformats.org/officeDocument/2006/relationships/image" Target="../media/image3886.png"/><Relationship Id="rId3887" Type="http://schemas.openxmlformats.org/officeDocument/2006/relationships/image" Target="../media/image3887.png"/><Relationship Id="rId3888" Type="http://schemas.openxmlformats.org/officeDocument/2006/relationships/image" Target="../media/image3888.png"/><Relationship Id="rId3889" Type="http://schemas.openxmlformats.org/officeDocument/2006/relationships/image" Target="../media/image3889.png"/><Relationship Id="rId3890" Type="http://schemas.openxmlformats.org/officeDocument/2006/relationships/image" Target="../media/image3890.png"/><Relationship Id="rId3891" Type="http://schemas.openxmlformats.org/officeDocument/2006/relationships/image" Target="../media/image3891.png"/><Relationship Id="rId3892" Type="http://schemas.openxmlformats.org/officeDocument/2006/relationships/image" Target="../media/image3892.png"/><Relationship Id="rId3893" Type="http://schemas.openxmlformats.org/officeDocument/2006/relationships/image" Target="../media/image3893.png"/><Relationship Id="rId3911" Type="http://schemas.openxmlformats.org/officeDocument/2006/relationships/image" Target="../media/image3911.png"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921" Type="http://schemas.openxmlformats.org/officeDocument/2006/relationships/image" Target="../media/image3921.png"/><Relationship Id="rId3924" Type="http://schemas.openxmlformats.org/officeDocument/2006/relationships/image" Target="../media/image3924.png"/><Relationship Id="rId3927" Type="http://schemas.openxmlformats.org/officeDocument/2006/relationships/image" Target="../media/image3927.png"/><Relationship Id="rId3928" Type="http://schemas.openxmlformats.org/officeDocument/2006/relationships/image" Target="../media/image3928.png"/><Relationship Id="rId3929" Type="http://schemas.openxmlformats.org/officeDocument/2006/relationships/image" Target="../media/image3929.png"/><Relationship Id="rId3930" Type="http://schemas.openxmlformats.org/officeDocument/2006/relationships/image" Target="../media/image3930.png"/><Relationship Id="rId3931" Type="http://schemas.openxmlformats.org/officeDocument/2006/relationships/image" Target="../media/image3931.png"/><Relationship Id="rId3932" Type="http://schemas.openxmlformats.org/officeDocument/2006/relationships/image" Target="../media/image3932.png"/><Relationship Id="rId3933" Type="http://schemas.openxmlformats.org/officeDocument/2006/relationships/image" Target="../media/image3933.png"/><Relationship Id="rId3934" Type="http://schemas.openxmlformats.org/officeDocument/2006/relationships/image" Target="../media/image3934.png"/><Relationship Id="rId3937" Type="http://schemas.openxmlformats.org/officeDocument/2006/relationships/image" Target="../media/image3937.png"/><Relationship Id="rId3938" Type="http://schemas.openxmlformats.org/officeDocument/2006/relationships/image" Target="../media/image3938.png"/><Relationship Id="rId3939" Type="http://schemas.openxmlformats.org/officeDocument/2006/relationships/image" Target="../media/image3939.png"/><Relationship Id="rId3940" Type="http://schemas.openxmlformats.org/officeDocument/2006/relationships/image" Target="../media/image3940.png"/><Relationship Id="rId3944" Type="http://schemas.openxmlformats.org/officeDocument/2006/relationships/image" Target="../media/image3944.png"/><Relationship Id="rId3945" Type="http://schemas.openxmlformats.org/officeDocument/2006/relationships/image" Target="../media/image3945.png"/><Relationship Id="rId3946" Type="http://schemas.openxmlformats.org/officeDocument/2006/relationships/image" Target="../media/image3946.png"/><Relationship Id="rId3947" Type="http://schemas.openxmlformats.org/officeDocument/2006/relationships/image" Target="../media/image3947.png"/><Relationship Id="rId3948" Type="http://schemas.openxmlformats.org/officeDocument/2006/relationships/image" Target="../media/image3948.png"/><Relationship Id="rId3949" Type="http://schemas.openxmlformats.org/officeDocument/2006/relationships/image" Target="../media/image3949.png"/><Relationship Id="rId3950" Type="http://schemas.openxmlformats.org/officeDocument/2006/relationships/image" Target="../media/image3950.png"/><Relationship Id="rId3951" Type="http://schemas.openxmlformats.org/officeDocument/2006/relationships/image" Target="../media/image3951.png"/><Relationship Id="rId3966" Type="http://schemas.openxmlformats.org/officeDocument/2006/relationships/image" Target="../media/image3966.png"/><Relationship Id="rId3973" Type="http://schemas.openxmlformats.org/officeDocument/2006/relationships/image" Target="../media/image3973.png"/><Relationship Id="rId3975" Type="http://schemas.openxmlformats.org/officeDocument/2006/relationships/image" Target="../media/image3975.png"/><Relationship Id="rId3976" Type="http://schemas.openxmlformats.org/officeDocument/2006/relationships/image" Target="../media/image3976.png"/><Relationship Id="rId3978" Type="http://schemas.openxmlformats.org/officeDocument/2006/relationships/image" Target="../media/image3978.png"/><Relationship Id="rId3979" Type="http://schemas.openxmlformats.org/officeDocument/2006/relationships/image" Target="../media/image3979.png"/><Relationship Id="rId3982" Type="http://schemas.openxmlformats.org/officeDocument/2006/relationships/image" Target="../media/image3982.png"/><Relationship Id="rId3983" Type="http://schemas.openxmlformats.org/officeDocument/2006/relationships/image" Target="../media/image3983.png"/><Relationship Id="rId3984" Type="http://schemas.openxmlformats.org/officeDocument/2006/relationships/image" Target="../media/image3984.png"/><Relationship Id="rId3986" Type="http://schemas.openxmlformats.org/officeDocument/2006/relationships/image" Target="../media/image3986.png"/><Relationship Id="rId3987" Type="http://schemas.openxmlformats.org/officeDocument/2006/relationships/image" Target="../media/image3987.png"/><Relationship Id="rId3988" Type="http://schemas.openxmlformats.org/officeDocument/2006/relationships/image" Target="../media/image3988.png"/><Relationship Id="rId3989" Type="http://schemas.openxmlformats.org/officeDocument/2006/relationships/image" Target="../media/image3989.png"/><Relationship Id="rId3990" Type="http://schemas.openxmlformats.org/officeDocument/2006/relationships/image" Target="../media/image3990.png"/><Relationship Id="rId3991" Type="http://schemas.openxmlformats.org/officeDocument/2006/relationships/image" Target="../media/image3991.png"/><Relationship Id="rId3992" Type="http://schemas.openxmlformats.org/officeDocument/2006/relationships/image" Target="../media/image3992.png"/><Relationship Id="rId3993" Type="http://schemas.openxmlformats.org/officeDocument/2006/relationships/image" Target="../media/image3993.png"/><Relationship Id="rId3996" Type="http://schemas.openxmlformats.org/officeDocument/2006/relationships/image" Target="../media/image3996.png"/><Relationship Id="rId3997" Type="http://schemas.openxmlformats.org/officeDocument/2006/relationships/image" Target="../media/image3997.png"/><Relationship Id="rId3998" Type="http://schemas.openxmlformats.org/officeDocument/2006/relationships/image" Target="../media/image3998.png"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cpd.gov.ua/reports/spysok-instrumentiv-poshyrennya-vorozhoyi-dezinformacziyi/"/><Relationship Id="rId101" Type="http://schemas.openxmlformats.org/officeDocument/2006/relationships/hyperlink" TargetMode="External" Target="http://cpd.gov.ua/reports/spysok-instrumentiv-poshyrennya-vorozhoyi-dezinformacziyi"/><Relationship Id="rId4145" Type="http://schemas.openxmlformats.org/officeDocument/2006/relationships/image" Target="../media/image4145.png"/><Relationship Id="rId4148" Type="http://schemas.openxmlformats.org/officeDocument/2006/relationships/image" Target="../media/image4148.png"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163" Type="http://schemas.openxmlformats.org/officeDocument/2006/relationships/image" Target="../media/image4163.png"/><Relationship Id="rId4167" Type="http://schemas.openxmlformats.org/officeDocument/2006/relationships/image" Target="../media/image4167.png"/><Relationship Id="rId4169" Type="http://schemas.openxmlformats.org/officeDocument/2006/relationships/image" Target="../media/image4169.png"/><Relationship Id="rId4171" Type="http://schemas.openxmlformats.org/officeDocument/2006/relationships/image" Target="../media/image4171.png"/><Relationship Id="rId4174" Type="http://schemas.openxmlformats.org/officeDocument/2006/relationships/image" Target="../media/image4174.png"/><Relationship Id="rId4176" Type="http://schemas.openxmlformats.org/officeDocument/2006/relationships/image" Target="../media/image4176.png"/><Relationship Id="rId4181" Type="http://schemas.openxmlformats.org/officeDocument/2006/relationships/image" Target="../media/image4181.png"/><Relationship Id="rId4182" Type="http://schemas.openxmlformats.org/officeDocument/2006/relationships/image" Target="../media/image4182.png"/><Relationship Id="rId4184" Type="http://schemas.openxmlformats.org/officeDocument/2006/relationships/image" Target="../media/image4184.png"/><Relationship Id="rId4185" Type="http://schemas.openxmlformats.org/officeDocument/2006/relationships/image" Target="../media/image4185.png"/><Relationship Id="rId4187" Type="http://schemas.openxmlformats.org/officeDocument/2006/relationships/image" Target="../media/image4187.png"/><Relationship Id="rId4190" Type="http://schemas.openxmlformats.org/officeDocument/2006/relationships/image" Target="../media/image4190.png"/><Relationship Id="rId4192" Type="http://schemas.openxmlformats.org/officeDocument/2006/relationships/image" Target="../media/image4192.png"/><Relationship Id="rId4194" Type="http://schemas.openxmlformats.org/officeDocument/2006/relationships/image" Target="../media/image4194.png"/><Relationship Id="rId4200" Type="http://schemas.openxmlformats.org/officeDocument/2006/relationships/image" Target="../media/image4200.png"/><Relationship Id="rId4201" Type="http://schemas.openxmlformats.org/officeDocument/2006/relationships/image" Target="../media/image4201.png"/><Relationship Id="rId4204" Type="http://schemas.openxmlformats.org/officeDocument/2006/relationships/image" Target="../media/image4204.png"/><Relationship Id="rId4206" Type="http://schemas.openxmlformats.org/officeDocument/2006/relationships/image" Target="../media/image4206.png"/><Relationship Id="rId4208" Type="http://schemas.openxmlformats.org/officeDocument/2006/relationships/image" Target="../media/image4208.png"/><Relationship Id="rId4213" Type="http://schemas.openxmlformats.org/officeDocument/2006/relationships/image" Target="../media/image4213.png"/><Relationship Id="rId4215" Type="http://schemas.openxmlformats.org/officeDocument/2006/relationships/image" Target="../media/image4215.png"/><Relationship Id="rId4218" Type="http://schemas.openxmlformats.org/officeDocument/2006/relationships/image" Target="../media/image4218.png"/><Relationship Id="rId4220" Type="http://schemas.openxmlformats.org/officeDocument/2006/relationships/image" Target="../media/image4220.png"/><Relationship Id="rId4222" Type="http://schemas.openxmlformats.org/officeDocument/2006/relationships/image" Target="../media/image4222.png"/><Relationship Id="rId4224" Type="http://schemas.openxmlformats.org/officeDocument/2006/relationships/image" Target="../media/image4224.png"/><Relationship Id="rId4226" Type="http://schemas.openxmlformats.org/officeDocument/2006/relationships/image" Target="../media/image4226.png"/><Relationship Id="rId4231" Type="http://schemas.openxmlformats.org/officeDocument/2006/relationships/image" Target="../media/image4231.png"/><Relationship Id="rId4233" Type="http://schemas.openxmlformats.org/officeDocument/2006/relationships/image" Target="../media/image4233.png"/><Relationship Id="rId4239" Type="http://schemas.openxmlformats.org/officeDocument/2006/relationships/image" Target="../media/image4239.png"/><Relationship Id="rId4245" Type="http://schemas.openxmlformats.org/officeDocument/2006/relationships/image" Target="../media/image4245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67" Type="http://schemas.openxmlformats.org/officeDocument/2006/relationships/image" Target="../media/image367.png"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ticket.cyberpolice.gov.ua/"/><Relationship Id="rId101" Type="http://schemas.openxmlformats.org/officeDocument/2006/relationships/hyperlink" TargetMode="External" Target="https://t.me/CyberpolUA"/><Relationship Id="rId102" Type="http://schemas.openxmlformats.org/officeDocument/2006/relationships/hyperlink" TargetMode="External" Target="https://www.facebook.com/cyberpoliceua"/><Relationship Id="rId103" Type="http://schemas.openxmlformats.org/officeDocument/2006/relationships/hyperlink" TargetMode="External" Target="https://x.com/cyberpoliceua"/><Relationship Id="rId104" Type="http://schemas.openxmlformats.org/officeDocument/2006/relationships/hyperlink" TargetMode="External" Target="https://invite.viber.com/?g2=AQBKf8TmggZecFLmz0OPgaJRS6KV3maOi0umYlOTfFrutP%2BxL8Hu5MOBm%2F0WnIRc"/><Relationship Id="rId105" Type="http://schemas.openxmlformats.org/officeDocument/2006/relationships/hyperlink" TargetMode="External" Target="https://cyberpolice.gov.ua/"/><Relationship Id="rId106" Type="http://schemas.openxmlformats.org/officeDocument/2006/relationships/hyperlink" TargetMode="External" Target="https://t.me/dmytro_lubinetzs"/><Relationship Id="rId107" Type="http://schemas.openxmlformats.org/officeDocument/2006/relationships/hyperlink" TargetMode="External" Target="https://www.facebook.com/dmytro.lubinets"/><Relationship Id="rId108" Type="http://schemas.openxmlformats.org/officeDocument/2006/relationships/hyperlink" TargetMode="External" Target="https://www.instagram.com/dmytro_lubinets/"/><Relationship Id="rId109" Type="http://schemas.openxmlformats.org/officeDocument/2006/relationships/hyperlink" TargetMode="External" Target="https://twitter.com/lubinetzs"/><Relationship Id="rId110" Type="http://schemas.openxmlformats.org/officeDocument/2006/relationships/hyperlink" TargetMode="External" Target="https://ombudsman.gov.ua/"/><Relationship Id="rId111" Type="http://schemas.openxmlformats.org/officeDocument/2006/relationships/hyperlink" TargetMode="External" Target="mailto:hotline@ombudsman.gov.ua"/><Relationship Id="rId4250" Type="http://schemas.openxmlformats.org/officeDocument/2006/relationships/image" Target="../media/image4250.png"/><Relationship Id="rId4253" Type="http://schemas.openxmlformats.org/officeDocument/2006/relationships/image" Target="../media/image4253.png"/><Relationship Id="rId4255" Type="http://schemas.openxmlformats.org/officeDocument/2006/relationships/image" Target="../media/image4255.png"/><Relationship Id="rId4257" Type="http://schemas.openxmlformats.org/officeDocument/2006/relationships/image" Target="../media/image4257.png"/><Relationship Id="rId4262" Type="http://schemas.openxmlformats.org/officeDocument/2006/relationships/image" Target="../media/image4262.png"/><Relationship Id="rId4264" Type="http://schemas.openxmlformats.org/officeDocument/2006/relationships/image" Target="../media/image4264.png"/><Relationship Id="rId4267" Type="http://schemas.openxmlformats.org/officeDocument/2006/relationships/image" Target="../media/image4267.png"/><Relationship Id="rId4269" Type="http://schemas.openxmlformats.org/officeDocument/2006/relationships/image" Target="../media/image4269.png"/><Relationship Id="rId4271" Type="http://schemas.openxmlformats.org/officeDocument/2006/relationships/image" Target="../media/image4271.png"/><Relationship Id="rId4273" Type="http://schemas.openxmlformats.org/officeDocument/2006/relationships/image" Target="../media/image4273.png"/><Relationship Id="rId4275" Type="http://schemas.openxmlformats.org/officeDocument/2006/relationships/image" Target="../media/image4275.png"/><Relationship Id="rId4280" Type="http://schemas.openxmlformats.org/officeDocument/2006/relationships/image" Target="../media/image4280.png"/><Relationship Id="rId4282" Type="http://schemas.openxmlformats.org/officeDocument/2006/relationships/image" Target="../media/image4282.png"/><Relationship Id="rId4288" Type="http://schemas.openxmlformats.org/officeDocument/2006/relationships/image" Target="../media/image4288.png"/><Relationship Id="rId4294" Type="http://schemas.openxmlformats.org/officeDocument/2006/relationships/image" Target="../media/image4294.png"/><Relationship Id="rId4295" Type="http://schemas.openxmlformats.org/officeDocument/2006/relationships/image" Target="../media/image4295.png"/><Relationship Id="rId4296" Type="http://schemas.openxmlformats.org/officeDocument/2006/relationships/image" Target="../media/image4296.png"/><Relationship Id="rId4298" Type="http://schemas.openxmlformats.org/officeDocument/2006/relationships/image" Target="../media/image4298.png"/><Relationship Id="rId4299" Type="http://schemas.openxmlformats.org/officeDocument/2006/relationships/image" Target="../media/image4299.png"/><Relationship Id="rId4301" Type="http://schemas.openxmlformats.org/officeDocument/2006/relationships/image" Target="../media/image4301.png"/><Relationship Id="rId4302" Type="http://schemas.openxmlformats.org/officeDocument/2006/relationships/image" Target="../media/image4302.png"/><Relationship Id="rId4303" Type="http://schemas.openxmlformats.org/officeDocument/2006/relationships/image" Target="../media/image4303.png"/><Relationship Id="rId4304" Type="http://schemas.openxmlformats.org/officeDocument/2006/relationships/image" Target="../media/image4304.png"/><Relationship Id="rId4306" Type="http://schemas.openxmlformats.org/officeDocument/2006/relationships/image" Target="../media/image4306.png"/><Relationship Id="rId4310" Type="http://schemas.openxmlformats.org/officeDocument/2006/relationships/image" Target="../media/image4310.png"/><Relationship Id="rId4312" Type="http://schemas.openxmlformats.org/officeDocument/2006/relationships/image" Target="../media/image4312.png"/><Relationship Id="rId4314" Type="http://schemas.openxmlformats.org/officeDocument/2006/relationships/image" Target="../media/image4314.png"/><Relationship Id="rId4315" Type="http://schemas.openxmlformats.org/officeDocument/2006/relationships/image" Target="../media/image4315.png"/><Relationship Id="rId4316" Type="http://schemas.openxmlformats.org/officeDocument/2006/relationships/image" Target="../media/image4316.png"/><Relationship Id="rId4317" Type="http://schemas.openxmlformats.org/officeDocument/2006/relationships/image" Target="../media/image4317.png"/><Relationship Id="rId4318" Type="http://schemas.openxmlformats.org/officeDocument/2006/relationships/image" Target="../media/image4318.png"/><Relationship Id="rId4320" Type="http://schemas.openxmlformats.org/officeDocument/2006/relationships/image" Target="../media/image4320.png"/><Relationship Id="rId4321" Type="http://schemas.openxmlformats.org/officeDocument/2006/relationships/image" Target="../media/image4321.png"/><Relationship Id="rId4322" Type="http://schemas.openxmlformats.org/officeDocument/2006/relationships/image" Target="../media/image4322.png"/><Relationship Id="rId4323" Type="http://schemas.openxmlformats.org/officeDocument/2006/relationships/image" Target="../media/image4323.png"/><Relationship Id="rId4325" Type="http://schemas.openxmlformats.org/officeDocument/2006/relationships/image" Target="../media/image4325.png"/><Relationship Id="rId4326" Type="http://schemas.openxmlformats.org/officeDocument/2006/relationships/image" Target="../media/image4326.png"/><Relationship Id="rId4328" Type="http://schemas.openxmlformats.org/officeDocument/2006/relationships/image" Target="../media/image4301.png"/><Relationship Id="rId4329" Type="http://schemas.openxmlformats.org/officeDocument/2006/relationships/image" Target="../media/image4329.png"/><Relationship Id="rId4331" Type="http://schemas.openxmlformats.org/officeDocument/2006/relationships/image" Target="../media/image4331.png"/><Relationship Id="rId4333" Type="http://schemas.openxmlformats.org/officeDocument/2006/relationships/image" Target="../media/image4333.png"/><Relationship Id="rId4334" Type="http://schemas.openxmlformats.org/officeDocument/2006/relationships/image" Target="../media/image4334.png"/><Relationship Id="rId4335" Type="http://schemas.openxmlformats.org/officeDocument/2006/relationships/image" Target="../media/image4335.png"/><Relationship Id="rId4337" Type="http://schemas.openxmlformats.org/officeDocument/2006/relationships/image" Target="../media/image4337.png"/><Relationship Id="rId4339" Type="http://schemas.openxmlformats.org/officeDocument/2006/relationships/image" Target="../media/image4339.png"/><Relationship Id="rId4342" Type="http://schemas.openxmlformats.org/officeDocument/2006/relationships/image" Target="../media/image4342.png"/><Relationship Id="rId4344" Type="http://schemas.openxmlformats.org/officeDocument/2006/relationships/image" Target="../media/image4344.png"/><Relationship Id="rId4349" Type="http://schemas.openxmlformats.org/officeDocument/2006/relationships/image" Target="../media/image4349.png"/><Relationship Id="rId4350" Type="http://schemas.openxmlformats.org/officeDocument/2006/relationships/image" Target="../media/image4350.png"/><Relationship Id="rId4352" Type="http://schemas.openxmlformats.org/officeDocument/2006/relationships/image" Target="../media/image4352.png"/><Relationship Id="rId4353" Type="http://schemas.openxmlformats.org/officeDocument/2006/relationships/image" Target="../media/image4353.png"/><Relationship Id="rId4355" Type="http://schemas.openxmlformats.org/officeDocument/2006/relationships/image" Target="../media/image4355.png"/><Relationship Id="rId4358" Type="http://schemas.openxmlformats.org/officeDocument/2006/relationships/image" Target="../media/image4358.png"/><Relationship Id="rId4360" Type="http://schemas.openxmlformats.org/officeDocument/2006/relationships/image" Target="../media/image4360.png"/><Relationship Id="rId4362" Type="http://schemas.openxmlformats.org/officeDocument/2006/relationships/image" Target="../media/image4362.png"/><Relationship Id="rId4368" Type="http://schemas.openxmlformats.org/officeDocument/2006/relationships/image" Target="../media/image4368.png"/><Relationship Id="rId4369" Type="http://schemas.openxmlformats.org/officeDocument/2006/relationships/image" Target="../media/image4369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12" Type="http://schemas.openxmlformats.org/officeDocument/2006/relationships/image" Target="../media/image412.png"/><Relationship Id="rId416" Type="http://schemas.openxmlformats.org/officeDocument/2006/relationships/image" Target="../media/image416.png"/><Relationship Id="rId417" Type="http://schemas.openxmlformats.org/officeDocument/2006/relationships/image" Target="../media/image417.png"/><Relationship Id="rId418" Type="http://schemas.openxmlformats.org/officeDocument/2006/relationships/image" Target="../media/image418.png"/><Relationship Id="rId419" Type="http://schemas.openxmlformats.org/officeDocument/2006/relationships/image" Target="../media/image419.png"/><Relationship Id="rId420" Type="http://schemas.openxmlformats.org/officeDocument/2006/relationships/image" Target="../media/image420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59" Type="http://schemas.openxmlformats.org/officeDocument/2006/relationships/image" Target="../media/image459.png"/><Relationship Id="rId463" Type="http://schemas.openxmlformats.org/officeDocument/2006/relationships/image" Target="../media/image463.png"/><Relationship Id="rId472" Type="http://schemas.openxmlformats.org/officeDocument/2006/relationships/image" Target="../media/image472.png"/><Relationship Id="rId474" Type="http://schemas.openxmlformats.org/officeDocument/2006/relationships/image" Target="../media/image474.png"/><Relationship Id="rId478" Type="http://schemas.openxmlformats.org/officeDocument/2006/relationships/image" Target="../media/image478.png"/><Relationship Id="rId480" Type="http://schemas.openxmlformats.org/officeDocument/2006/relationships/image" Target="../media/image480.png"/><Relationship Id="rId484" Type="http://schemas.openxmlformats.org/officeDocument/2006/relationships/image" Target="../media/image484.png"/><Relationship Id="rId489" Type="http://schemas.openxmlformats.org/officeDocument/2006/relationships/image" Target="../media/image489.png"/><Relationship Id="rId496" Type="http://schemas.openxmlformats.org/officeDocument/2006/relationships/image" Target="../media/image496.png"/><Relationship Id="rId498" Type="http://schemas.openxmlformats.org/officeDocument/2006/relationships/image" Target="../media/image498.png"/><Relationship Id="rId499" Type="http://schemas.openxmlformats.org/officeDocument/2006/relationships/image" Target="../media/image499.png"/><Relationship Id="rId500" Type="http://schemas.openxmlformats.org/officeDocument/2006/relationships/image" Target="../media/image500.png"/><Relationship Id="rId501" Type="http://schemas.openxmlformats.org/officeDocument/2006/relationships/image" Target="../media/image501.png"/><Relationship Id="rId503" Type="http://schemas.openxmlformats.org/officeDocument/2006/relationships/image" Target="../media/image503.png"/><Relationship Id="rId506" Type="http://schemas.openxmlformats.org/officeDocument/2006/relationships/image" Target="../media/image506.png"/><Relationship Id="rId507" Type="http://schemas.openxmlformats.org/officeDocument/2006/relationships/image" Target="../media/image507.png"/><Relationship Id="rId512" Type="http://schemas.openxmlformats.org/officeDocument/2006/relationships/image" Target="../media/image512.png"/><Relationship Id="rId513" Type="http://schemas.openxmlformats.org/officeDocument/2006/relationships/image" Target="../media/image513.png"/><Relationship Id="rId517" Type="http://schemas.openxmlformats.org/officeDocument/2006/relationships/image" Target="../media/image517.png"/><Relationship Id="rId518" Type="http://schemas.openxmlformats.org/officeDocument/2006/relationships/image" Target="../media/image518.png"/><Relationship Id="rId520" Type="http://schemas.openxmlformats.org/officeDocument/2006/relationships/image" Target="../media/image520.png"/><Relationship Id="rId521" Type="http://schemas.openxmlformats.org/officeDocument/2006/relationships/image" Target="../media/image521.png"/><Relationship Id="rId524" Type="http://schemas.openxmlformats.org/officeDocument/2006/relationships/image" Target="../media/image524.png"/><Relationship Id="rId526" Type="http://schemas.openxmlformats.org/officeDocument/2006/relationships/image" Target="../media/image526.png"/><Relationship Id="rId527" Type="http://schemas.openxmlformats.org/officeDocument/2006/relationships/image" Target="../media/image527.png"/><Relationship Id="rId528" Type="http://schemas.openxmlformats.org/officeDocument/2006/relationships/image" Target="../media/image528.png"/><Relationship Id="rId529" Type="http://schemas.openxmlformats.org/officeDocument/2006/relationships/image" Target="../media/image529.png"/><Relationship Id="rId530" Type="http://schemas.openxmlformats.org/officeDocument/2006/relationships/image" Target="../media/image530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546" Type="http://schemas.openxmlformats.org/officeDocument/2006/relationships/image" Target="../media/image546.png"/><Relationship Id="rId553" Type="http://schemas.openxmlformats.org/officeDocument/2006/relationships/image" Target="../media/image553.png"/><Relationship Id="rId554" Type="http://schemas.openxmlformats.org/officeDocument/2006/relationships/image" Target="../media/image554.png"/><Relationship Id="rId555" Type="http://schemas.openxmlformats.org/officeDocument/2006/relationships/image" Target="../media/image555.png"/><Relationship Id="rId556" Type="http://schemas.openxmlformats.org/officeDocument/2006/relationships/image" Target="../media/image556.png"/><Relationship Id="rId557" Type="http://schemas.openxmlformats.org/officeDocument/2006/relationships/image" Target="../media/image557.png"/><Relationship Id="rId558" Type="http://schemas.openxmlformats.org/officeDocument/2006/relationships/image" Target="../media/image558.png"/><Relationship Id="rId575" Type="http://schemas.openxmlformats.org/officeDocument/2006/relationships/image" Target="../media/image575.png"/><Relationship Id="rId589" Type="http://schemas.openxmlformats.org/officeDocument/2006/relationships/image" Target="../media/image589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ssu.gov.ua/novyny/sbu-vykryla-viaznia-zhytomyrskoi-vypravnoi-ustanovy-yakyi-vyduriuvav-hroshi-u-rodychiv-ukrainskykh-viiskovykh"/><Relationship Id="rId617" Type="http://schemas.openxmlformats.org/officeDocument/2006/relationships/image" Target="../media/image617.png"/><Relationship Id="rId624" Type="http://schemas.openxmlformats.org/officeDocument/2006/relationships/image" Target="../media/image624.png"/><Relationship Id="rId630" Type="http://schemas.openxmlformats.org/officeDocument/2006/relationships/image" Target="../media/image630.png"/><Relationship Id="rId632" Type="http://schemas.openxmlformats.org/officeDocument/2006/relationships/image" Target="../media/image632.png"/><Relationship Id="rId635" Type="http://schemas.openxmlformats.org/officeDocument/2006/relationships/image" Target="../media/image635.png"/><Relationship Id="rId637" Type="http://schemas.openxmlformats.org/officeDocument/2006/relationships/image" Target="../media/image637.png"/><Relationship Id="rId641" Type="http://schemas.openxmlformats.org/officeDocument/2006/relationships/image" Target="../media/image641.png"/><Relationship Id="rId644" Type="http://schemas.openxmlformats.org/officeDocument/2006/relationships/image" Target="../media/image644.png"/><Relationship Id="rId647" Type="http://schemas.openxmlformats.org/officeDocument/2006/relationships/image" Target="../media/image647.png"/><Relationship Id="rId649" Type="http://schemas.openxmlformats.org/officeDocument/2006/relationships/image" Target="../media/image649.png"/><Relationship Id="rId651" Type="http://schemas.openxmlformats.org/officeDocument/2006/relationships/image" Target="../media/image651.png"/><Relationship Id="rId654" Type="http://schemas.openxmlformats.org/officeDocument/2006/relationships/image" Target="../media/image654.png"/><Relationship Id="rId656" Type="http://schemas.openxmlformats.org/officeDocument/2006/relationships/image" Target="../media/image656.png"/><Relationship Id="rId660" Type="http://schemas.openxmlformats.org/officeDocument/2006/relationships/image" Target="../media/image660.png"/><Relationship Id="rId663" Type="http://schemas.openxmlformats.org/officeDocument/2006/relationships/image" Target="../media/image663.png"/><Relationship Id="rId666" Type="http://schemas.openxmlformats.org/officeDocument/2006/relationships/image" Target="../media/image666.png"/><Relationship Id="rId668" Type="http://schemas.openxmlformats.org/officeDocument/2006/relationships/image" Target="../media/image668.png"/><Relationship Id="rId670" Type="http://schemas.openxmlformats.org/officeDocument/2006/relationships/image" Target="../media/image670.png"/><Relationship Id="rId673" Type="http://schemas.openxmlformats.org/officeDocument/2006/relationships/image" Target="../media/image673.png"/><Relationship Id="rId675" Type="http://schemas.openxmlformats.org/officeDocument/2006/relationships/image" Target="../media/image675.png"/><Relationship Id="rId679" Type="http://schemas.openxmlformats.org/officeDocument/2006/relationships/image" Target="../media/image679.png"/><Relationship Id="rId682" Type="http://schemas.openxmlformats.org/officeDocument/2006/relationships/image" Target="../media/image682.png"/><Relationship Id="rId685" Type="http://schemas.openxmlformats.org/officeDocument/2006/relationships/image" Target="../media/image685.png"/><Relationship Id="rId687" Type="http://schemas.openxmlformats.org/officeDocument/2006/relationships/image" Target="../media/image687.png"/><Relationship Id="rId689" Type="http://schemas.openxmlformats.org/officeDocument/2006/relationships/image" Target="../media/image689.png"/><Relationship Id="rId692" Type="http://schemas.openxmlformats.org/officeDocument/2006/relationships/image" Target="../media/image692.png"/><Relationship Id="rId694" Type="http://schemas.openxmlformats.org/officeDocument/2006/relationships/image" Target="../media/image694.png"/><Relationship Id="rId697" Type="http://schemas.openxmlformats.org/officeDocument/2006/relationships/image" Target="../media/image697.png"/><Relationship Id="rId700" Type="http://schemas.openxmlformats.org/officeDocument/2006/relationships/image" Target="../media/image700.png"/><Relationship Id="rId703" Type="http://schemas.openxmlformats.org/officeDocument/2006/relationships/image" Target="../media/image703.png"/><Relationship Id="rId705" Type="http://schemas.openxmlformats.org/officeDocument/2006/relationships/image" Target="../media/image705.png"/><Relationship Id="rId707" Type="http://schemas.openxmlformats.org/officeDocument/2006/relationships/image" Target="../media/image707.png"/><Relationship Id="rId710" Type="http://schemas.openxmlformats.org/officeDocument/2006/relationships/image" Target="../media/image710.png"/><Relationship Id="rId712" Type="http://schemas.openxmlformats.org/officeDocument/2006/relationships/image" Target="../media/image712.png"/><Relationship Id="rId716" Type="http://schemas.openxmlformats.org/officeDocument/2006/relationships/image" Target="../media/image716.png"/><Relationship Id="rId718" Type="http://schemas.openxmlformats.org/officeDocument/2006/relationships/image" Target="../media/image718.png"/><Relationship Id="rId721" Type="http://schemas.openxmlformats.org/officeDocument/2006/relationships/image" Target="../media/image721.png"/><Relationship Id="rId723" Type="http://schemas.openxmlformats.org/officeDocument/2006/relationships/image" Target="../media/image723.png"/><Relationship Id="rId724" Type="http://schemas.openxmlformats.org/officeDocument/2006/relationships/image" Target="../media/image724.png"/><Relationship Id="rId727" Type="http://schemas.openxmlformats.org/officeDocument/2006/relationships/image" Target="../media/image727.png"/><Relationship Id="rId729" Type="http://schemas.openxmlformats.org/officeDocument/2006/relationships/image" Target="../media/image729.png"/><Relationship Id="rId733" Type="http://schemas.openxmlformats.org/officeDocument/2006/relationships/image" Target="../media/image733.png"/><Relationship Id="rId736" Type="http://schemas.openxmlformats.org/officeDocument/2006/relationships/image" Target="../media/image736.png"/><Relationship Id="rId739" Type="http://schemas.openxmlformats.org/officeDocument/2006/relationships/image" Target="../media/image739.png"/><Relationship Id="rId741" Type="http://schemas.openxmlformats.org/officeDocument/2006/relationships/image" Target="../media/image741.png"/><Relationship Id="rId743" Type="http://schemas.openxmlformats.org/officeDocument/2006/relationships/image" Target="../media/image743.png"/><Relationship Id="rId746" Type="http://schemas.openxmlformats.org/officeDocument/2006/relationships/image" Target="../media/image746.png"/><Relationship Id="rId748" Type="http://schemas.openxmlformats.org/officeDocument/2006/relationships/image" Target="../media/image748.png"/><Relationship Id="rId752" Type="http://schemas.openxmlformats.org/officeDocument/2006/relationships/image" Target="../media/image752.png"/><Relationship Id="rId755" Type="http://schemas.openxmlformats.org/officeDocument/2006/relationships/image" Target="../media/image755.png"/><Relationship Id="rId758" Type="http://schemas.openxmlformats.org/officeDocument/2006/relationships/image" Target="../media/image758.png"/><Relationship Id="rId760" Type="http://schemas.openxmlformats.org/officeDocument/2006/relationships/image" Target="../media/image760.png"/><Relationship Id="rId762" Type="http://schemas.openxmlformats.org/officeDocument/2006/relationships/image" Target="../media/image762.png"/><Relationship Id="rId765" Type="http://schemas.openxmlformats.org/officeDocument/2006/relationships/image" Target="../media/image765.png"/><Relationship Id="rId767" Type="http://schemas.openxmlformats.org/officeDocument/2006/relationships/image" Target="../media/image767.png"/><Relationship Id="rId771" Type="http://schemas.openxmlformats.org/officeDocument/2006/relationships/image" Target="../media/image771.png"/><Relationship Id="rId774" Type="http://schemas.openxmlformats.org/officeDocument/2006/relationships/image" Target="../media/image774.png"/><Relationship Id="rId777" Type="http://schemas.openxmlformats.org/officeDocument/2006/relationships/image" Target="../media/image777.png"/><Relationship Id="rId779" Type="http://schemas.openxmlformats.org/officeDocument/2006/relationships/image" Target="../media/image779.png"/><Relationship Id="rId781" Type="http://schemas.openxmlformats.org/officeDocument/2006/relationships/image" Target="../media/image781.png"/><Relationship Id="rId784" Type="http://schemas.openxmlformats.org/officeDocument/2006/relationships/image" Target="../media/image784.png"/><Relationship Id="rId786" Type="http://schemas.openxmlformats.org/officeDocument/2006/relationships/image" Target="../media/image786.png"/><Relationship Id="rId790" Type="http://schemas.openxmlformats.org/officeDocument/2006/relationships/image" Target="../media/image790.png"/><Relationship Id="rId793" Type="http://schemas.openxmlformats.org/officeDocument/2006/relationships/image" Target="../media/image793.png"/><Relationship Id="rId796" Type="http://schemas.openxmlformats.org/officeDocument/2006/relationships/image" Target="../media/image796.png"/><Relationship Id="rId798" Type="http://schemas.openxmlformats.org/officeDocument/2006/relationships/image" Target="../media/image798.png"/><Relationship Id="rId800" Type="http://schemas.openxmlformats.org/officeDocument/2006/relationships/image" Target="../media/image800.png"/><Relationship Id="rId803" Type="http://schemas.openxmlformats.org/officeDocument/2006/relationships/image" Target="../media/image803.png"/><Relationship Id="rId805" Type="http://schemas.openxmlformats.org/officeDocument/2006/relationships/image" Target="../media/image805.png"/><Relationship Id="rId809" Type="http://schemas.openxmlformats.org/officeDocument/2006/relationships/image" Target="../media/image809.png"/><Relationship Id="rId812" Type="http://schemas.openxmlformats.org/officeDocument/2006/relationships/image" Target="../media/image812.png"/><Relationship Id="rId815" Type="http://schemas.openxmlformats.org/officeDocument/2006/relationships/image" Target="../media/image815.png"/><Relationship Id="rId817" Type="http://schemas.openxmlformats.org/officeDocument/2006/relationships/image" Target="../media/image817.png"/><Relationship Id="rId819" Type="http://schemas.openxmlformats.org/officeDocument/2006/relationships/image" Target="../media/image819.png"/><Relationship Id="rId822" Type="http://schemas.openxmlformats.org/officeDocument/2006/relationships/image" Target="../media/image822.png"/><Relationship Id="rId824" Type="http://schemas.openxmlformats.org/officeDocument/2006/relationships/image" Target="../media/image824.png"/><Relationship Id="rId828" Type="http://schemas.openxmlformats.org/officeDocument/2006/relationships/image" Target="../media/image828.png"/><Relationship Id="rId831" Type="http://schemas.openxmlformats.org/officeDocument/2006/relationships/image" Target="../media/image831.png"/><Relationship Id="rId834" Type="http://schemas.openxmlformats.org/officeDocument/2006/relationships/image" Target="../media/image834.png"/><Relationship Id="rId836" Type="http://schemas.openxmlformats.org/officeDocument/2006/relationships/image" Target="../media/image836.png"/><Relationship Id="rId837" Type="http://schemas.openxmlformats.org/officeDocument/2006/relationships/image" Target="../media/image837.png"/><Relationship Id="rId840" Type="http://schemas.openxmlformats.org/officeDocument/2006/relationships/image" Target="../media/image840.png"/><Relationship Id="rId842" Type="http://schemas.openxmlformats.org/officeDocument/2006/relationships/image" Target="../media/image842.png"/><Relationship Id="rId846" Type="http://schemas.openxmlformats.org/officeDocument/2006/relationships/image" Target="../media/image846.png"/><Relationship Id="rId849" Type="http://schemas.openxmlformats.org/officeDocument/2006/relationships/image" Target="../media/image849.png"/><Relationship Id="rId852" Type="http://schemas.openxmlformats.org/officeDocument/2006/relationships/image" Target="../media/image852.png"/><Relationship Id="rId856" Type="http://schemas.openxmlformats.org/officeDocument/2006/relationships/image" Target="../media/image856.png"/><Relationship Id="rId860" Type="http://schemas.openxmlformats.org/officeDocument/2006/relationships/image" Target="../media/image860.png"/><Relationship Id="rId862" Type="http://schemas.openxmlformats.org/officeDocument/2006/relationships/image" Target="../media/image862.png"/><Relationship Id="rId865" Type="http://schemas.openxmlformats.org/officeDocument/2006/relationships/image" Target="../media/image865.png"/><Relationship Id="rId867" Type="http://schemas.openxmlformats.org/officeDocument/2006/relationships/image" Target="../media/image867.png"/><Relationship Id="rId869" Type="http://schemas.openxmlformats.org/officeDocument/2006/relationships/image" Target="../media/image869.png"/><Relationship Id="rId870" Type="http://schemas.openxmlformats.org/officeDocument/2006/relationships/image" Target="../media/image870.png"/><Relationship Id="rId871" Type="http://schemas.openxmlformats.org/officeDocument/2006/relationships/image" Target="../media/image871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ssu.gov.ua/novyny/sbu-zatrymala-dilkiv-yaki-vyduriuvaly-hroshi-u-rodychiv-ukrainskykh-viiskovopolonenykh-obitsiaiuchy-obmin"/><Relationship Id="rId887" Type="http://schemas.openxmlformats.org/officeDocument/2006/relationships/image" Target="../media/image887.png"/><Relationship Id="rId894" Type="http://schemas.openxmlformats.org/officeDocument/2006/relationships/image" Target="../media/image894.png"/><Relationship Id="rId896" Type="http://schemas.openxmlformats.org/officeDocument/2006/relationships/image" Target="../media/image896.png"/><Relationship Id="rId899" Type="http://schemas.openxmlformats.org/officeDocument/2006/relationships/image" Target="../media/image899.png"/><Relationship Id="rId901" Type="http://schemas.openxmlformats.org/officeDocument/2006/relationships/image" Target="../media/image901.png"/><Relationship Id="rId905" Type="http://schemas.openxmlformats.org/officeDocument/2006/relationships/image" Target="../media/image905.png"/><Relationship Id="rId908" Type="http://schemas.openxmlformats.org/officeDocument/2006/relationships/image" Target="../media/image908.png"/><Relationship Id="rId911" Type="http://schemas.openxmlformats.org/officeDocument/2006/relationships/image" Target="../media/image911.png"/><Relationship Id="rId913" Type="http://schemas.openxmlformats.org/officeDocument/2006/relationships/image" Target="../media/image913.png"/><Relationship Id="rId915" Type="http://schemas.openxmlformats.org/officeDocument/2006/relationships/image" Target="../media/image915.png"/><Relationship Id="rId918" Type="http://schemas.openxmlformats.org/officeDocument/2006/relationships/image" Target="../media/image918.png"/><Relationship Id="rId920" Type="http://schemas.openxmlformats.org/officeDocument/2006/relationships/image" Target="../media/image920.png"/><Relationship Id="rId924" Type="http://schemas.openxmlformats.org/officeDocument/2006/relationships/image" Target="../media/image924.png"/><Relationship Id="rId927" Type="http://schemas.openxmlformats.org/officeDocument/2006/relationships/image" Target="../media/image927.png"/><Relationship Id="rId930" Type="http://schemas.openxmlformats.org/officeDocument/2006/relationships/image" Target="../media/image930.png"/><Relationship Id="rId932" Type="http://schemas.openxmlformats.org/officeDocument/2006/relationships/image" Target="../media/image932.png"/><Relationship Id="rId934" Type="http://schemas.openxmlformats.org/officeDocument/2006/relationships/image" Target="../media/image934.png"/><Relationship Id="rId937" Type="http://schemas.openxmlformats.org/officeDocument/2006/relationships/image" Target="../media/image937.png"/><Relationship Id="rId939" Type="http://schemas.openxmlformats.org/officeDocument/2006/relationships/image" Target="../media/image939.png"/><Relationship Id="rId943" Type="http://schemas.openxmlformats.org/officeDocument/2006/relationships/image" Target="../media/image943.png"/><Relationship Id="rId946" Type="http://schemas.openxmlformats.org/officeDocument/2006/relationships/image" Target="../media/image946.png"/><Relationship Id="rId949" Type="http://schemas.openxmlformats.org/officeDocument/2006/relationships/image" Target="../media/image949.png"/><Relationship Id="rId951" Type="http://schemas.openxmlformats.org/officeDocument/2006/relationships/image" Target="../media/image951.png"/><Relationship Id="rId953" Type="http://schemas.openxmlformats.org/officeDocument/2006/relationships/image" Target="../media/image953.png"/><Relationship Id="rId956" Type="http://schemas.openxmlformats.org/officeDocument/2006/relationships/image" Target="../media/image956.png"/><Relationship Id="rId958" Type="http://schemas.openxmlformats.org/officeDocument/2006/relationships/image" Target="../media/image958.png"/><Relationship Id="rId961" Type="http://schemas.openxmlformats.org/officeDocument/2006/relationships/image" Target="../media/image961.png"/><Relationship Id="rId964" Type="http://schemas.openxmlformats.org/officeDocument/2006/relationships/image" Target="../media/image964.png"/><Relationship Id="rId967" Type="http://schemas.openxmlformats.org/officeDocument/2006/relationships/image" Target="../media/image967.png"/><Relationship Id="rId969" Type="http://schemas.openxmlformats.org/officeDocument/2006/relationships/image" Target="../media/image969.png"/><Relationship Id="rId971" Type="http://schemas.openxmlformats.org/officeDocument/2006/relationships/image" Target="../media/image971.png"/><Relationship Id="rId974" Type="http://schemas.openxmlformats.org/officeDocument/2006/relationships/image" Target="../media/image974.png"/><Relationship Id="rId976" Type="http://schemas.openxmlformats.org/officeDocument/2006/relationships/image" Target="../media/image976.png"/><Relationship Id="rId980" Type="http://schemas.openxmlformats.org/officeDocument/2006/relationships/image" Target="../media/image980.png"/><Relationship Id="rId982" Type="http://schemas.openxmlformats.org/officeDocument/2006/relationships/image" Target="../media/image982.png"/><Relationship Id="rId985" Type="http://schemas.openxmlformats.org/officeDocument/2006/relationships/image" Target="../media/image985.png"/><Relationship Id="rId987" Type="http://schemas.openxmlformats.org/officeDocument/2006/relationships/image" Target="../media/image987.png"/><Relationship Id="rId988" Type="http://schemas.openxmlformats.org/officeDocument/2006/relationships/image" Target="../media/image988.png"/><Relationship Id="rId991" Type="http://schemas.openxmlformats.org/officeDocument/2006/relationships/image" Target="../media/image991.png"/><Relationship Id="rId993" Type="http://schemas.openxmlformats.org/officeDocument/2006/relationships/image" Target="../media/image993.png"/><Relationship Id="rId997" Type="http://schemas.openxmlformats.org/officeDocument/2006/relationships/image" Target="../media/image997.png"/><Relationship Id="rId1000" Type="http://schemas.openxmlformats.org/officeDocument/2006/relationships/image" Target="../media/image1000.png"/><Relationship Id="rId1003" Type="http://schemas.openxmlformats.org/officeDocument/2006/relationships/image" Target="../media/image1003.png"/><Relationship Id="rId1005" Type="http://schemas.openxmlformats.org/officeDocument/2006/relationships/image" Target="../media/image1005.png"/><Relationship Id="rId1007" Type="http://schemas.openxmlformats.org/officeDocument/2006/relationships/image" Target="../media/image1007.png"/><Relationship Id="rId1010" Type="http://schemas.openxmlformats.org/officeDocument/2006/relationships/image" Target="../media/image1010.png"/><Relationship Id="rId1012" Type="http://schemas.openxmlformats.org/officeDocument/2006/relationships/image" Target="../media/image1012.png"/><Relationship Id="rId1016" Type="http://schemas.openxmlformats.org/officeDocument/2006/relationships/image" Target="../media/image1016.png"/><Relationship Id="rId1019" Type="http://schemas.openxmlformats.org/officeDocument/2006/relationships/image" Target="../media/image1019.png"/><Relationship Id="rId1022" Type="http://schemas.openxmlformats.org/officeDocument/2006/relationships/image" Target="../media/image1022.png"/><Relationship Id="rId1024" Type="http://schemas.openxmlformats.org/officeDocument/2006/relationships/image" Target="../media/image1024.png"/><Relationship Id="rId1026" Type="http://schemas.openxmlformats.org/officeDocument/2006/relationships/image" Target="../media/image1026.png"/><Relationship Id="rId1029" Type="http://schemas.openxmlformats.org/officeDocument/2006/relationships/image" Target="../media/image1029.png"/><Relationship Id="rId1031" Type="http://schemas.openxmlformats.org/officeDocument/2006/relationships/image" Target="../media/image1031.png"/><Relationship Id="rId1035" Type="http://schemas.openxmlformats.org/officeDocument/2006/relationships/image" Target="../media/image1035.png"/><Relationship Id="rId1038" Type="http://schemas.openxmlformats.org/officeDocument/2006/relationships/image" Target="../media/image1038.png"/><Relationship Id="rId1041" Type="http://schemas.openxmlformats.org/officeDocument/2006/relationships/image" Target="../media/image1041.png"/><Relationship Id="rId1043" Type="http://schemas.openxmlformats.org/officeDocument/2006/relationships/image" Target="../media/image1043.png"/><Relationship Id="rId1045" Type="http://schemas.openxmlformats.org/officeDocument/2006/relationships/image" Target="../media/image1045.png"/><Relationship Id="rId1048" Type="http://schemas.openxmlformats.org/officeDocument/2006/relationships/image" Target="../media/image1048.png"/><Relationship Id="rId1050" Type="http://schemas.openxmlformats.org/officeDocument/2006/relationships/image" Target="../media/image1050.png"/><Relationship Id="rId1054" Type="http://schemas.openxmlformats.org/officeDocument/2006/relationships/image" Target="../media/image1054.png"/><Relationship Id="rId1057" Type="http://schemas.openxmlformats.org/officeDocument/2006/relationships/image" Target="../media/image1057.png"/><Relationship Id="rId1060" Type="http://schemas.openxmlformats.org/officeDocument/2006/relationships/image" Target="../media/image1060.png"/><Relationship Id="rId1062" Type="http://schemas.openxmlformats.org/officeDocument/2006/relationships/image" Target="../media/image1062.png"/><Relationship Id="rId1064" Type="http://schemas.openxmlformats.org/officeDocument/2006/relationships/image" Target="../media/image1064.png"/><Relationship Id="rId1067" Type="http://schemas.openxmlformats.org/officeDocument/2006/relationships/image" Target="../media/image1067.png"/><Relationship Id="rId1069" Type="http://schemas.openxmlformats.org/officeDocument/2006/relationships/image" Target="../media/image1069.png"/><Relationship Id="rId1073" Type="http://schemas.openxmlformats.org/officeDocument/2006/relationships/image" Target="../media/image1073.png"/><Relationship Id="rId1076" Type="http://schemas.openxmlformats.org/officeDocument/2006/relationships/image" Target="../media/image1076.png"/><Relationship Id="rId1079" Type="http://schemas.openxmlformats.org/officeDocument/2006/relationships/image" Target="../media/image1079.png"/><Relationship Id="rId1081" Type="http://schemas.openxmlformats.org/officeDocument/2006/relationships/image" Target="../media/image1081.png"/><Relationship Id="rId1083" Type="http://schemas.openxmlformats.org/officeDocument/2006/relationships/image" Target="../media/image1083.png"/><Relationship Id="rId1086" Type="http://schemas.openxmlformats.org/officeDocument/2006/relationships/image" Target="../media/image1086.png"/><Relationship Id="rId1088" Type="http://schemas.openxmlformats.org/officeDocument/2006/relationships/image" Target="../media/image1088.png"/><Relationship Id="rId1092" Type="http://schemas.openxmlformats.org/officeDocument/2006/relationships/image" Target="../media/image1092.png"/><Relationship Id="rId1095" Type="http://schemas.openxmlformats.org/officeDocument/2006/relationships/image" Target="../media/image1095.png"/><Relationship Id="rId1098" Type="http://schemas.openxmlformats.org/officeDocument/2006/relationships/image" Target="../media/image1098.png"/><Relationship Id="rId1100" Type="http://schemas.openxmlformats.org/officeDocument/2006/relationships/image" Target="../media/image1100.png"/><Relationship Id="rId1101" Type="http://schemas.openxmlformats.org/officeDocument/2006/relationships/image" Target="../media/image1101.png"/><Relationship Id="rId1104" Type="http://schemas.openxmlformats.org/officeDocument/2006/relationships/image" Target="../media/image1104.png"/><Relationship Id="rId1106" Type="http://schemas.openxmlformats.org/officeDocument/2006/relationships/image" Target="../media/image1106.png"/><Relationship Id="rId1110" Type="http://schemas.openxmlformats.org/officeDocument/2006/relationships/image" Target="../media/image1110.png"/><Relationship Id="rId1113" Type="http://schemas.openxmlformats.org/officeDocument/2006/relationships/image" Target="../media/image1113.png"/><Relationship Id="rId1116" Type="http://schemas.openxmlformats.org/officeDocument/2006/relationships/image" Target="../media/image1116.png"/><Relationship Id="rId1120" Type="http://schemas.openxmlformats.org/officeDocument/2006/relationships/image" Target="../media/image1120.png"/><Relationship Id="rId1124" Type="http://schemas.openxmlformats.org/officeDocument/2006/relationships/image" Target="../media/image1124.png"/><Relationship Id="rId1126" Type="http://schemas.openxmlformats.org/officeDocument/2006/relationships/image" Target="../media/image1126.png"/><Relationship Id="rId1129" Type="http://schemas.openxmlformats.org/officeDocument/2006/relationships/image" Target="../media/image1129.png"/><Relationship Id="rId1131" Type="http://schemas.openxmlformats.org/officeDocument/2006/relationships/image" Target="../media/image1131.png"/><Relationship Id="rId1133" Type="http://schemas.openxmlformats.org/officeDocument/2006/relationships/image" Target="../media/image1133.png"/><Relationship Id="rId1134" Type="http://schemas.openxmlformats.org/officeDocument/2006/relationships/image" Target="../media/image1134.png"/><Relationship Id="rId1135" Type="http://schemas.openxmlformats.org/officeDocument/2006/relationships/image" Target="../media/image1135.png"/><Relationship Id="rId1141" Type="http://schemas.openxmlformats.org/officeDocument/2006/relationships/image" Target="../media/image1141.png"/><Relationship Id="rId1142" Type="http://schemas.openxmlformats.org/officeDocument/2006/relationships/image" Target="../media/image1142.png"/><Relationship Id="rId1150" Type="http://schemas.openxmlformats.org/officeDocument/2006/relationships/image" Target="../media/image1150.png"/><Relationship Id="rId1183" Type="http://schemas.openxmlformats.org/officeDocument/2006/relationships/image" Target="../media/image1183.png"/><Relationship Id="rId1196" Type="http://schemas.openxmlformats.org/officeDocument/2006/relationships/image" Target="../media/image1196.png"/><Relationship Id="rId1199" Type="http://schemas.openxmlformats.org/officeDocument/2006/relationships/image" Target="../media/image1199.png"/><Relationship Id="rId1200" Type="http://schemas.openxmlformats.org/officeDocument/2006/relationships/image" Target="../media/image1200.png"/><Relationship Id="rId1201" Type="http://schemas.openxmlformats.org/officeDocument/2006/relationships/image" Target="../media/image1201.png"/><Relationship Id="rId1202" Type="http://schemas.openxmlformats.org/officeDocument/2006/relationships/image" Target="../media/image1202.png"/><Relationship Id="rId1203" Type="http://schemas.openxmlformats.org/officeDocument/2006/relationships/image" Target="../media/image1203.png"/><Relationship Id="rId1204" Type="http://schemas.openxmlformats.org/officeDocument/2006/relationships/image" Target="../media/image1204.png"/><Relationship Id="rId1213" Type="http://schemas.openxmlformats.org/officeDocument/2006/relationships/image" Target="../media/image1213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ticket.cyberpolice.gov.ua/"/><Relationship Id="rId1231" Type="http://schemas.openxmlformats.org/officeDocument/2006/relationships/image" Target="../media/image1231.png"/><Relationship Id="rId1241" Type="http://schemas.openxmlformats.org/officeDocument/2006/relationships/image" Target="../media/image1241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13"/>
            <a:ext cx="5328005" cy="7559992"/>
          </a:xfrm>
          <a:custGeom>
            <a:pathLst>
              <a:path w="5328005" h="7559992">
                <a:moveTo>
                  <a:pt x="0" y="7559992"/>
                </a:moveTo>
                <a:lnTo>
                  <a:pt x="5328005" y="7559992"/>
                </a:lnTo>
                <a:lnTo>
                  <a:pt x="532800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574382" y="3270822"/>
            <a:ext cx="3397009" cy="389534"/>
          </a:xfrm>
          <a:custGeom>
            <a:pathLst>
              <a:path w="3397009" h="389534">
                <a:moveTo>
                  <a:pt x="0" y="389534"/>
                </a:moveTo>
                <a:lnTo>
                  <a:pt x="3397009" y="389534"/>
                </a:lnTo>
                <a:lnTo>
                  <a:pt x="3397009" y="0"/>
                </a:lnTo>
                <a:lnTo>
                  <a:pt x="0" y="0"/>
                </a:lnTo>
                <a:lnTo>
                  <a:pt x="0" y="38953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0">
            <a:off x="574382" y="3642170"/>
            <a:ext cx="3793719" cy="591070"/>
          </a:xfrm>
          <a:custGeom>
            <a:pathLst>
              <a:path w="3793719" h="591070">
                <a:moveTo>
                  <a:pt x="0" y="591070"/>
                </a:moveTo>
                <a:lnTo>
                  <a:pt x="3793719" y="591070"/>
                </a:lnTo>
                <a:lnTo>
                  <a:pt x="3793719" y="0"/>
                </a:lnTo>
                <a:lnTo>
                  <a:pt x="0" y="0"/>
                </a:lnTo>
                <a:lnTo>
                  <a:pt x="0" y="591070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rot="0" flipH="0" flipV="0">
            <a:off x="574382" y="4186162"/>
            <a:ext cx="2346605" cy="389534"/>
          </a:xfrm>
          <a:custGeom>
            <a:pathLst>
              <a:path w="2346605" h="389534">
                <a:moveTo>
                  <a:pt x="0" y="389534"/>
                </a:moveTo>
                <a:lnTo>
                  <a:pt x="2346605" y="389534"/>
                </a:lnTo>
                <a:lnTo>
                  <a:pt x="2346605" y="0"/>
                </a:lnTo>
                <a:lnTo>
                  <a:pt x="0" y="0"/>
                </a:lnTo>
                <a:lnTo>
                  <a:pt x="0" y="38953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 rot="0" flipH="0" flipV="0">
            <a:off x="574382" y="4539920"/>
            <a:ext cx="2595944" cy="389534"/>
          </a:xfrm>
          <a:custGeom>
            <a:pathLst>
              <a:path w="2595944" h="389534">
                <a:moveTo>
                  <a:pt x="0" y="389534"/>
                </a:moveTo>
                <a:lnTo>
                  <a:pt x="2595944" y="389534"/>
                </a:lnTo>
                <a:lnTo>
                  <a:pt x="2595944" y="0"/>
                </a:lnTo>
                <a:lnTo>
                  <a:pt x="0" y="0"/>
                </a:lnTo>
                <a:lnTo>
                  <a:pt x="0" y="38953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9750" y="3334709"/>
            <a:ext cx="215404" cy="261747"/>
          </a:xfrm>
          <a:prstGeom prst="rect">
            <a:avLst/>
          </a:prstGeom>
          <a:noFill/>
          <a:extLst/>
        </p:spPr>
      </p:pic>
      <p:sp>
        <p:nvSpPr>
          <p:cNvPr id="106" name="Freeform 106"/>
          <p:cNvSpPr/>
          <p:nvPr/>
        </p:nvSpPr>
        <p:spPr>
          <a:xfrm rot="0" flipH="0" flipV="0">
            <a:off x="941190" y="3347410"/>
            <a:ext cx="188289" cy="236345"/>
          </a:xfrm>
          <a:custGeom>
            <a:pathLst>
              <a:path w="188289" h="236345">
                <a:moveTo>
                  <a:pt x="180225" y="187832"/>
                </a:moveTo>
                <a:lnTo>
                  <a:pt x="188289" y="187832"/>
                </a:lnTo>
                <a:lnTo>
                  <a:pt x="188289" y="236345"/>
                </a:lnTo>
                <a:lnTo>
                  <a:pt x="162953" y="236345"/>
                </a:lnTo>
                <a:cubicBezTo>
                  <a:pt x="135890" y="236345"/>
                  <a:pt x="120916" y="220801"/>
                  <a:pt x="120916" y="192188"/>
                </a:cubicBezTo>
                <a:lnTo>
                  <a:pt x="120916" y="140563"/>
                </a:lnTo>
                <a:lnTo>
                  <a:pt x="49517" y="140563"/>
                </a:lnTo>
                <a:lnTo>
                  <a:pt x="49517" y="236345"/>
                </a:lnTo>
                <a:lnTo>
                  <a:pt x="0" y="236345"/>
                </a:lnTo>
                <a:lnTo>
                  <a:pt x="0" y="0"/>
                </a:lnTo>
                <a:lnTo>
                  <a:pt x="49517" y="0"/>
                </a:lnTo>
                <a:lnTo>
                  <a:pt x="49517" y="93294"/>
                </a:lnTo>
                <a:lnTo>
                  <a:pt x="82334" y="93294"/>
                </a:lnTo>
                <a:lnTo>
                  <a:pt x="134163" y="0"/>
                </a:lnTo>
                <a:lnTo>
                  <a:pt x="188289" y="0"/>
                </a:lnTo>
                <a:lnTo>
                  <a:pt x="132435" y="93294"/>
                </a:lnTo>
                <a:lnTo>
                  <a:pt x="170434" y="93294"/>
                </a:lnTo>
                <a:lnTo>
                  <a:pt x="170434" y="177266"/>
                </a:lnTo>
                <a:cubicBezTo>
                  <a:pt x="170434" y="183476"/>
                  <a:pt x="174460" y="187832"/>
                  <a:pt x="180225" y="18783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 rot="0" flipH="0" flipV="0">
            <a:off x="1170349" y="3347413"/>
            <a:ext cx="192316" cy="236347"/>
          </a:xfrm>
          <a:custGeom>
            <a:pathLst>
              <a:path w="192316" h="236347">
                <a:moveTo>
                  <a:pt x="192316" y="0"/>
                </a:moveTo>
                <a:lnTo>
                  <a:pt x="192316" y="236347"/>
                </a:lnTo>
                <a:lnTo>
                  <a:pt x="143955" y="236347"/>
                </a:lnTo>
                <a:lnTo>
                  <a:pt x="143955" y="82105"/>
                </a:lnTo>
                <a:lnTo>
                  <a:pt x="47219" y="236347"/>
                </a:lnTo>
                <a:lnTo>
                  <a:pt x="0" y="236347"/>
                </a:lnTo>
                <a:lnTo>
                  <a:pt x="0" y="0"/>
                </a:lnTo>
                <a:lnTo>
                  <a:pt x="48375" y="0"/>
                </a:lnTo>
                <a:lnTo>
                  <a:pt x="48375" y="153619"/>
                </a:lnTo>
                <a:lnTo>
                  <a:pt x="144526" y="0"/>
                </a:lnTo>
                <a:close/>
                <a:moveTo>
                  <a:pt x="192316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rot="0" flipH="0" flipV="0">
            <a:off x="1421389" y="3347411"/>
            <a:ext cx="260261" cy="236347"/>
          </a:xfrm>
          <a:custGeom>
            <a:pathLst>
              <a:path w="260261" h="236347">
                <a:moveTo>
                  <a:pt x="260261" y="236347"/>
                </a:moveTo>
                <a:lnTo>
                  <a:pt x="211900" y="236347"/>
                </a:lnTo>
                <a:lnTo>
                  <a:pt x="211900" y="69660"/>
                </a:lnTo>
                <a:lnTo>
                  <a:pt x="155474" y="236347"/>
                </a:lnTo>
                <a:lnTo>
                  <a:pt x="104801" y="236347"/>
                </a:lnTo>
                <a:lnTo>
                  <a:pt x="48375" y="69660"/>
                </a:lnTo>
                <a:lnTo>
                  <a:pt x="48375" y="236347"/>
                </a:lnTo>
                <a:lnTo>
                  <a:pt x="0" y="236347"/>
                </a:lnTo>
                <a:lnTo>
                  <a:pt x="0" y="0"/>
                </a:lnTo>
                <a:lnTo>
                  <a:pt x="72556" y="0"/>
                </a:lnTo>
                <a:lnTo>
                  <a:pt x="130709" y="171044"/>
                </a:lnTo>
                <a:lnTo>
                  <a:pt x="188291" y="0"/>
                </a:lnTo>
                <a:lnTo>
                  <a:pt x="260261" y="0"/>
                </a:lnTo>
                <a:close/>
                <a:moveTo>
                  <a:pt x="260261" y="23634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0">
            <a:off x="1832500" y="3347411"/>
            <a:ext cx="260261" cy="236347"/>
          </a:xfrm>
          <a:custGeom>
            <a:pathLst>
              <a:path w="260261" h="236347">
                <a:moveTo>
                  <a:pt x="260261" y="236347"/>
                </a:moveTo>
                <a:lnTo>
                  <a:pt x="211900" y="236347"/>
                </a:lnTo>
                <a:lnTo>
                  <a:pt x="211900" y="69660"/>
                </a:lnTo>
                <a:lnTo>
                  <a:pt x="155474" y="236347"/>
                </a:lnTo>
                <a:lnTo>
                  <a:pt x="104801" y="236347"/>
                </a:lnTo>
                <a:lnTo>
                  <a:pt x="48375" y="69660"/>
                </a:lnTo>
                <a:lnTo>
                  <a:pt x="48375" y="236347"/>
                </a:lnTo>
                <a:lnTo>
                  <a:pt x="0" y="236347"/>
                </a:lnTo>
                <a:lnTo>
                  <a:pt x="0" y="0"/>
                </a:lnTo>
                <a:lnTo>
                  <a:pt x="72556" y="0"/>
                </a:lnTo>
                <a:lnTo>
                  <a:pt x="130709" y="171044"/>
                </a:lnTo>
                <a:lnTo>
                  <a:pt x="188291" y="0"/>
                </a:lnTo>
                <a:lnTo>
                  <a:pt x="260261" y="0"/>
                </a:lnTo>
                <a:close/>
                <a:moveTo>
                  <a:pt x="260261" y="23634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spect="0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23241" y="3331604"/>
            <a:ext cx="243052" cy="267957"/>
          </a:xfrm>
          <a:prstGeom prst="rect">
            <a:avLst/>
          </a:prstGeom>
          <a:noFill/>
          <a:extLst/>
        </p:spPr>
      </p:pic>
      <p:sp>
        <p:nvSpPr>
          <p:cNvPr id="111" name="Freeform 111"/>
          <p:cNvSpPr/>
          <p:nvPr/>
        </p:nvSpPr>
        <p:spPr>
          <a:xfrm rot="0" flipH="0" flipV="0">
            <a:off x="2378928" y="3347410"/>
            <a:ext cx="302284" cy="236345"/>
          </a:xfrm>
          <a:custGeom>
            <a:pathLst>
              <a:path w="302284" h="236345">
                <a:moveTo>
                  <a:pt x="294220" y="187832"/>
                </a:moveTo>
                <a:lnTo>
                  <a:pt x="302284" y="187832"/>
                </a:lnTo>
                <a:lnTo>
                  <a:pt x="302284" y="236345"/>
                </a:lnTo>
                <a:lnTo>
                  <a:pt x="276948" y="236345"/>
                </a:lnTo>
                <a:cubicBezTo>
                  <a:pt x="250469" y="236345"/>
                  <a:pt x="235496" y="220801"/>
                  <a:pt x="235496" y="192188"/>
                </a:cubicBezTo>
                <a:lnTo>
                  <a:pt x="235496" y="140563"/>
                </a:lnTo>
                <a:lnTo>
                  <a:pt x="176187" y="140563"/>
                </a:lnTo>
                <a:lnTo>
                  <a:pt x="176187" y="236345"/>
                </a:lnTo>
                <a:lnTo>
                  <a:pt x="126669" y="236345"/>
                </a:lnTo>
                <a:lnTo>
                  <a:pt x="126669" y="140563"/>
                </a:lnTo>
                <a:lnTo>
                  <a:pt x="66789" y="140563"/>
                </a:lnTo>
                <a:lnTo>
                  <a:pt x="66789" y="192188"/>
                </a:lnTo>
                <a:cubicBezTo>
                  <a:pt x="66789" y="220801"/>
                  <a:pt x="51816" y="236345"/>
                  <a:pt x="25323" y="236345"/>
                </a:cubicBezTo>
                <a:lnTo>
                  <a:pt x="571" y="236345"/>
                </a:lnTo>
                <a:lnTo>
                  <a:pt x="571" y="187832"/>
                </a:lnTo>
                <a:lnTo>
                  <a:pt x="8051" y="187832"/>
                </a:lnTo>
                <a:cubicBezTo>
                  <a:pt x="14389" y="187832"/>
                  <a:pt x="17843" y="183476"/>
                  <a:pt x="17843" y="177266"/>
                </a:cubicBezTo>
                <a:lnTo>
                  <a:pt x="17843" y="93294"/>
                </a:lnTo>
                <a:lnTo>
                  <a:pt x="50660" y="93294"/>
                </a:lnTo>
                <a:lnTo>
                  <a:pt x="0" y="0"/>
                </a:lnTo>
                <a:lnTo>
                  <a:pt x="54114" y="0"/>
                </a:lnTo>
                <a:lnTo>
                  <a:pt x="100761" y="93294"/>
                </a:lnTo>
                <a:lnTo>
                  <a:pt x="126669" y="93294"/>
                </a:lnTo>
                <a:lnTo>
                  <a:pt x="126669" y="0"/>
                </a:lnTo>
                <a:lnTo>
                  <a:pt x="176187" y="0"/>
                </a:lnTo>
                <a:lnTo>
                  <a:pt x="176187" y="93294"/>
                </a:lnTo>
                <a:lnTo>
                  <a:pt x="201523" y="93294"/>
                </a:lnTo>
                <a:lnTo>
                  <a:pt x="248158" y="0"/>
                </a:lnTo>
                <a:lnTo>
                  <a:pt x="302284" y="0"/>
                </a:lnTo>
                <a:lnTo>
                  <a:pt x="251612" y="93294"/>
                </a:lnTo>
                <a:lnTo>
                  <a:pt x="284429" y="93294"/>
                </a:lnTo>
                <a:lnTo>
                  <a:pt x="284429" y="177266"/>
                </a:lnTo>
                <a:cubicBezTo>
                  <a:pt x="284429" y="183476"/>
                  <a:pt x="288467" y="187832"/>
                  <a:pt x="294220" y="18783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2722090" y="3347413"/>
            <a:ext cx="161226" cy="236346"/>
          </a:xfrm>
          <a:custGeom>
            <a:pathLst>
              <a:path w="161226" h="236346">
                <a:moveTo>
                  <a:pt x="161226" y="189699"/>
                </a:moveTo>
                <a:lnTo>
                  <a:pt x="161226" y="236346"/>
                </a:lnTo>
                <a:lnTo>
                  <a:pt x="0" y="236346"/>
                </a:lnTo>
                <a:lnTo>
                  <a:pt x="0" y="0"/>
                </a:lnTo>
                <a:lnTo>
                  <a:pt x="158344" y="0"/>
                </a:lnTo>
                <a:lnTo>
                  <a:pt x="158344" y="46647"/>
                </a:lnTo>
                <a:lnTo>
                  <a:pt x="48374" y="46647"/>
                </a:lnTo>
                <a:lnTo>
                  <a:pt x="48374" y="92672"/>
                </a:lnTo>
                <a:lnTo>
                  <a:pt x="132448" y="92672"/>
                </a:lnTo>
                <a:lnTo>
                  <a:pt x="132448" y="137452"/>
                </a:lnTo>
                <a:lnTo>
                  <a:pt x="48374" y="137452"/>
                </a:lnTo>
                <a:lnTo>
                  <a:pt x="48374" y="189699"/>
                </a:lnTo>
                <a:close/>
                <a:moveTo>
                  <a:pt x="161226" y="18969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13"/>
          <p:cNvPicPr>
            <a:picLocks noChangeAspect="0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03622" y="3334715"/>
            <a:ext cx="425377" cy="275590"/>
          </a:xfrm>
          <a:prstGeom prst="rect">
            <a:avLst/>
          </a:prstGeom>
          <a:noFill/>
          <a:extLst/>
        </p:spPr>
      </p:pic>
      <p:sp>
        <p:nvSpPr>
          <p:cNvPr id="114" name="Freeform 114"/>
          <p:cNvSpPr/>
          <p:nvPr/>
        </p:nvSpPr>
        <p:spPr>
          <a:xfrm rot="0" flipH="0" flipV="0">
            <a:off x="3428578" y="3347413"/>
            <a:ext cx="196926" cy="236345"/>
          </a:xfrm>
          <a:custGeom>
            <a:pathLst>
              <a:path w="196926" h="236345">
                <a:moveTo>
                  <a:pt x="196926" y="48513"/>
                </a:moveTo>
                <a:lnTo>
                  <a:pt x="123228" y="48513"/>
                </a:lnTo>
                <a:lnTo>
                  <a:pt x="123228" y="236345"/>
                </a:lnTo>
                <a:lnTo>
                  <a:pt x="73698" y="236345"/>
                </a:lnTo>
                <a:lnTo>
                  <a:pt x="73698" y="48513"/>
                </a:lnTo>
                <a:lnTo>
                  <a:pt x="0" y="48513"/>
                </a:lnTo>
                <a:lnTo>
                  <a:pt x="0" y="0"/>
                </a:lnTo>
                <a:lnTo>
                  <a:pt x="196926" y="0"/>
                </a:lnTo>
                <a:close/>
                <a:moveTo>
                  <a:pt x="196926" y="4851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3660625" y="3347413"/>
            <a:ext cx="192316" cy="236347"/>
          </a:xfrm>
          <a:custGeom>
            <a:pathLst>
              <a:path w="192316" h="236347">
                <a:moveTo>
                  <a:pt x="192316" y="0"/>
                </a:moveTo>
                <a:lnTo>
                  <a:pt x="192316" y="236347"/>
                </a:lnTo>
                <a:lnTo>
                  <a:pt x="143942" y="236347"/>
                </a:lnTo>
                <a:lnTo>
                  <a:pt x="143942" y="82105"/>
                </a:lnTo>
                <a:lnTo>
                  <a:pt x="47219" y="236347"/>
                </a:lnTo>
                <a:lnTo>
                  <a:pt x="0" y="236347"/>
                </a:lnTo>
                <a:lnTo>
                  <a:pt x="0" y="0"/>
                </a:lnTo>
                <a:lnTo>
                  <a:pt x="48375" y="0"/>
                </a:lnTo>
                <a:lnTo>
                  <a:pt x="48375" y="153619"/>
                </a:lnTo>
                <a:lnTo>
                  <a:pt x="144526" y="0"/>
                </a:lnTo>
                <a:close/>
                <a:moveTo>
                  <a:pt x="192316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0">
            <a:off x="692449" y="3760168"/>
            <a:ext cx="434225" cy="355079"/>
          </a:xfrm>
          <a:custGeom>
            <a:pathLst>
              <a:path w="434225" h="355079">
                <a:moveTo>
                  <a:pt x="434225" y="0"/>
                </a:moveTo>
                <a:lnTo>
                  <a:pt x="434225" y="355079"/>
                </a:lnTo>
                <a:lnTo>
                  <a:pt x="0" y="355079"/>
                </a:lnTo>
                <a:lnTo>
                  <a:pt x="0" y="0"/>
                </a:lnTo>
                <a:lnTo>
                  <a:pt x="74384" y="0"/>
                </a:lnTo>
                <a:lnTo>
                  <a:pt x="74384" y="282193"/>
                </a:lnTo>
                <a:lnTo>
                  <a:pt x="179921" y="282193"/>
                </a:lnTo>
                <a:lnTo>
                  <a:pt x="179921" y="0"/>
                </a:lnTo>
                <a:lnTo>
                  <a:pt x="254305" y="0"/>
                </a:lnTo>
                <a:lnTo>
                  <a:pt x="254305" y="282193"/>
                </a:lnTo>
                <a:lnTo>
                  <a:pt x="359842" y="282193"/>
                </a:lnTo>
                <a:lnTo>
                  <a:pt x="359842" y="0"/>
                </a:lnTo>
                <a:close/>
                <a:moveTo>
                  <a:pt x="434225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" name="Picture 117"/>
          <p:cNvPicPr>
            <a:picLocks noChangeAspect="0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2444" y="3747469"/>
            <a:ext cx="373126" cy="380479"/>
          </a:xfrm>
          <a:prstGeom prst="rect">
            <a:avLst/>
          </a:prstGeom>
          <a:noFill/>
          <a:extLst/>
        </p:spPr>
      </p:pic>
      <p:sp>
        <p:nvSpPr>
          <p:cNvPr id="118" name="Freeform 118"/>
          <p:cNvSpPr/>
          <p:nvPr/>
        </p:nvSpPr>
        <p:spPr>
          <a:xfrm rot="0" flipH="0" flipV="0">
            <a:off x="1533283" y="3760173"/>
            <a:ext cx="326096" cy="355079"/>
          </a:xfrm>
          <a:custGeom>
            <a:pathLst>
              <a:path w="326096" h="355079">
                <a:moveTo>
                  <a:pt x="242188" y="355079"/>
                </a:moveTo>
                <a:lnTo>
                  <a:pt x="162610" y="230797"/>
                </a:lnTo>
                <a:lnTo>
                  <a:pt x="84759" y="355079"/>
                </a:lnTo>
                <a:lnTo>
                  <a:pt x="0" y="355079"/>
                </a:lnTo>
                <a:lnTo>
                  <a:pt x="119367" y="172873"/>
                </a:lnTo>
                <a:lnTo>
                  <a:pt x="6045" y="0"/>
                </a:lnTo>
                <a:lnTo>
                  <a:pt x="90817" y="0"/>
                </a:lnTo>
                <a:lnTo>
                  <a:pt x="164337" y="114008"/>
                </a:lnTo>
                <a:lnTo>
                  <a:pt x="237870" y="0"/>
                </a:lnTo>
                <a:lnTo>
                  <a:pt x="320039" y="0"/>
                </a:lnTo>
                <a:lnTo>
                  <a:pt x="206730" y="172873"/>
                </a:lnTo>
                <a:lnTo>
                  <a:pt x="326096" y="355079"/>
                </a:lnTo>
                <a:close/>
                <a:moveTo>
                  <a:pt x="242188" y="35507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6874" y="3648405"/>
            <a:ext cx="986025" cy="482600"/>
          </a:xfrm>
          <a:prstGeom prst="rect">
            <a:avLst/>
          </a:prstGeom>
          <a:noFill/>
          <a:extLst/>
        </p:spPr>
      </p:pic>
      <p:sp>
        <p:nvSpPr>
          <p:cNvPr id="120" name="Freeform 120"/>
          <p:cNvSpPr/>
          <p:nvPr/>
        </p:nvSpPr>
        <p:spPr>
          <a:xfrm rot="0" flipH="0" flipV="0">
            <a:off x="2944159" y="3755497"/>
            <a:ext cx="302755" cy="364425"/>
          </a:xfrm>
          <a:custGeom>
            <a:pathLst>
              <a:path w="302755" h="364425">
                <a:moveTo>
                  <a:pt x="0" y="182206"/>
                </a:moveTo>
                <a:cubicBezTo>
                  <a:pt x="0" y="72885"/>
                  <a:pt x="64871" y="0"/>
                  <a:pt x="160883" y="0"/>
                </a:cubicBezTo>
                <a:cubicBezTo>
                  <a:pt x="231813" y="0"/>
                  <a:pt x="283718" y="38316"/>
                  <a:pt x="302755" y="103721"/>
                </a:cubicBezTo>
                <a:lnTo>
                  <a:pt x="232689" y="129883"/>
                </a:lnTo>
                <a:cubicBezTo>
                  <a:pt x="220573" y="88773"/>
                  <a:pt x="195491" y="67271"/>
                  <a:pt x="159169" y="67271"/>
                </a:cubicBezTo>
                <a:cubicBezTo>
                  <a:pt x="108127" y="67271"/>
                  <a:pt x="76111" y="111201"/>
                  <a:pt x="76111" y="182206"/>
                </a:cubicBezTo>
                <a:cubicBezTo>
                  <a:pt x="76111" y="253237"/>
                  <a:pt x="107264" y="297153"/>
                  <a:pt x="159169" y="297153"/>
                </a:cubicBezTo>
                <a:cubicBezTo>
                  <a:pt x="195491" y="297153"/>
                  <a:pt x="220573" y="275665"/>
                  <a:pt x="232689" y="234529"/>
                </a:cubicBezTo>
                <a:lnTo>
                  <a:pt x="302755" y="260704"/>
                </a:lnTo>
                <a:cubicBezTo>
                  <a:pt x="284581" y="326109"/>
                  <a:pt x="231813" y="364425"/>
                  <a:pt x="160883" y="364425"/>
                </a:cubicBezTo>
                <a:cubicBezTo>
                  <a:pt x="64020" y="364425"/>
                  <a:pt x="0" y="292480"/>
                  <a:pt x="0" y="18220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rot="0" flipH="0" flipV="0">
            <a:off x="3270291" y="3760163"/>
            <a:ext cx="295833" cy="355091"/>
          </a:xfrm>
          <a:custGeom>
            <a:pathLst>
              <a:path w="295833" h="355091">
                <a:moveTo>
                  <a:pt x="295833" y="72885"/>
                </a:moveTo>
                <a:lnTo>
                  <a:pt x="185115" y="72885"/>
                </a:lnTo>
                <a:lnTo>
                  <a:pt x="185115" y="355091"/>
                </a:lnTo>
                <a:lnTo>
                  <a:pt x="110718" y="355091"/>
                </a:lnTo>
                <a:lnTo>
                  <a:pt x="110718" y="72885"/>
                </a:lnTo>
                <a:lnTo>
                  <a:pt x="0" y="72885"/>
                </a:lnTo>
                <a:lnTo>
                  <a:pt x="0" y="0"/>
                </a:lnTo>
                <a:lnTo>
                  <a:pt x="295833" y="0"/>
                </a:lnTo>
                <a:close/>
                <a:moveTo>
                  <a:pt x="295833" y="7288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6209" y="3747472"/>
            <a:ext cx="635590" cy="396233"/>
          </a:xfrm>
          <a:prstGeom prst="rect">
            <a:avLst/>
          </a:prstGeom>
          <a:noFill/>
          <a:extLst/>
        </p:spPr>
      </p:pic>
      <p:sp>
        <p:nvSpPr>
          <p:cNvPr id="123" name="Freeform 123"/>
          <p:cNvSpPr/>
          <p:nvPr/>
        </p:nvSpPr>
        <p:spPr>
          <a:xfrm rot="0" flipH="0" flipV="0">
            <a:off x="692454" y="4262757"/>
            <a:ext cx="196913" cy="236333"/>
          </a:xfrm>
          <a:custGeom>
            <a:pathLst>
              <a:path w="196913" h="236333">
                <a:moveTo>
                  <a:pt x="196913" y="48513"/>
                </a:moveTo>
                <a:lnTo>
                  <a:pt x="123215" y="48513"/>
                </a:lnTo>
                <a:lnTo>
                  <a:pt x="123215" y="236333"/>
                </a:lnTo>
                <a:lnTo>
                  <a:pt x="73698" y="236333"/>
                </a:lnTo>
                <a:lnTo>
                  <a:pt x="73698" y="48513"/>
                </a:lnTo>
                <a:lnTo>
                  <a:pt x="0" y="48513"/>
                </a:lnTo>
                <a:lnTo>
                  <a:pt x="0" y="0"/>
                </a:lnTo>
                <a:lnTo>
                  <a:pt x="196913" y="0"/>
                </a:lnTo>
                <a:close/>
                <a:moveTo>
                  <a:pt x="196913" y="4851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5294" y="4250060"/>
            <a:ext cx="549805" cy="261945"/>
          </a:xfrm>
          <a:prstGeom prst="rect">
            <a:avLst/>
          </a:prstGeom>
          <a:noFill/>
          <a:extLst/>
        </p:spPr>
      </p:pic>
      <p:sp>
        <p:nvSpPr>
          <p:cNvPr id="125" name="Freeform 125"/>
          <p:cNvSpPr/>
          <p:nvPr/>
        </p:nvSpPr>
        <p:spPr>
          <a:xfrm rot="0" flipH="0" flipV="0">
            <a:off x="1481849" y="4262762"/>
            <a:ext cx="188289" cy="236333"/>
          </a:xfrm>
          <a:custGeom>
            <a:pathLst>
              <a:path w="188289" h="236333">
                <a:moveTo>
                  <a:pt x="180225" y="187820"/>
                </a:moveTo>
                <a:lnTo>
                  <a:pt x="188289" y="187820"/>
                </a:lnTo>
                <a:lnTo>
                  <a:pt x="188289" y="236333"/>
                </a:lnTo>
                <a:lnTo>
                  <a:pt x="162953" y="236333"/>
                </a:lnTo>
                <a:cubicBezTo>
                  <a:pt x="135890" y="236333"/>
                  <a:pt x="120916" y="220776"/>
                  <a:pt x="120916" y="192176"/>
                </a:cubicBezTo>
                <a:lnTo>
                  <a:pt x="120916" y="140551"/>
                </a:lnTo>
                <a:lnTo>
                  <a:pt x="49517" y="140551"/>
                </a:lnTo>
                <a:lnTo>
                  <a:pt x="49517" y="236333"/>
                </a:lnTo>
                <a:lnTo>
                  <a:pt x="0" y="236333"/>
                </a:lnTo>
                <a:lnTo>
                  <a:pt x="0" y="0"/>
                </a:lnTo>
                <a:lnTo>
                  <a:pt x="49517" y="0"/>
                </a:lnTo>
                <a:lnTo>
                  <a:pt x="49517" y="93282"/>
                </a:lnTo>
                <a:lnTo>
                  <a:pt x="82334" y="93282"/>
                </a:lnTo>
                <a:lnTo>
                  <a:pt x="134163" y="0"/>
                </a:lnTo>
                <a:lnTo>
                  <a:pt x="188289" y="0"/>
                </a:lnTo>
                <a:lnTo>
                  <a:pt x="132435" y="93282"/>
                </a:lnTo>
                <a:lnTo>
                  <a:pt x="170434" y="93282"/>
                </a:lnTo>
                <a:lnTo>
                  <a:pt x="170434" y="177254"/>
                </a:lnTo>
                <a:cubicBezTo>
                  <a:pt x="170434" y="183464"/>
                  <a:pt x="174460" y="187820"/>
                  <a:pt x="180225" y="18782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spect="0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0428" y="4181025"/>
            <a:ext cx="470171" cy="343680"/>
          </a:xfrm>
          <a:prstGeom prst="rect">
            <a:avLst/>
          </a:prstGeom>
          <a:noFill/>
          <a:extLst/>
        </p:spPr>
      </p:pic>
      <p:sp>
        <p:nvSpPr>
          <p:cNvPr id="127" name="Freeform 127"/>
          <p:cNvSpPr/>
          <p:nvPr/>
        </p:nvSpPr>
        <p:spPr>
          <a:xfrm rot="0" flipH="0" flipV="0">
            <a:off x="2299459" y="4262760"/>
            <a:ext cx="260261" cy="236334"/>
          </a:xfrm>
          <a:custGeom>
            <a:pathLst>
              <a:path w="260261" h="236334">
                <a:moveTo>
                  <a:pt x="260261" y="236334"/>
                </a:moveTo>
                <a:lnTo>
                  <a:pt x="211900" y="236334"/>
                </a:lnTo>
                <a:lnTo>
                  <a:pt x="211900" y="69647"/>
                </a:lnTo>
                <a:lnTo>
                  <a:pt x="155474" y="236334"/>
                </a:lnTo>
                <a:lnTo>
                  <a:pt x="104801" y="236334"/>
                </a:lnTo>
                <a:lnTo>
                  <a:pt x="48375" y="69647"/>
                </a:lnTo>
                <a:lnTo>
                  <a:pt x="48375" y="236334"/>
                </a:lnTo>
                <a:lnTo>
                  <a:pt x="0" y="236334"/>
                </a:lnTo>
                <a:lnTo>
                  <a:pt x="0" y="0"/>
                </a:lnTo>
                <a:lnTo>
                  <a:pt x="72556" y="0"/>
                </a:lnTo>
                <a:lnTo>
                  <a:pt x="130709" y="171031"/>
                </a:lnTo>
                <a:lnTo>
                  <a:pt x="188291" y="0"/>
                </a:lnTo>
                <a:lnTo>
                  <a:pt x="260261" y="0"/>
                </a:lnTo>
                <a:close/>
                <a:moveTo>
                  <a:pt x="260261" y="23633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spect="0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8107" y="4250055"/>
            <a:ext cx="237870" cy="264845"/>
          </a:xfrm>
          <a:prstGeom prst="rect">
            <a:avLst/>
          </a:prstGeom>
          <a:noFill/>
          <a:extLst/>
        </p:spPr>
      </p:pic>
      <p:sp>
        <p:nvSpPr>
          <p:cNvPr id="129" name="Freeform 129"/>
          <p:cNvSpPr/>
          <p:nvPr/>
        </p:nvSpPr>
        <p:spPr>
          <a:xfrm rot="0" flipH="0" flipV="0">
            <a:off x="692453" y="4616521"/>
            <a:ext cx="188861" cy="236334"/>
          </a:xfrm>
          <a:custGeom>
            <a:pathLst>
              <a:path w="188861" h="236334">
                <a:moveTo>
                  <a:pt x="188861" y="236334"/>
                </a:moveTo>
                <a:lnTo>
                  <a:pt x="139344" y="236334"/>
                </a:lnTo>
                <a:lnTo>
                  <a:pt x="139344" y="48514"/>
                </a:lnTo>
                <a:lnTo>
                  <a:pt x="49517" y="48514"/>
                </a:lnTo>
                <a:lnTo>
                  <a:pt x="49517" y="236334"/>
                </a:lnTo>
                <a:lnTo>
                  <a:pt x="0" y="236334"/>
                </a:lnTo>
                <a:lnTo>
                  <a:pt x="0" y="0"/>
                </a:lnTo>
                <a:lnTo>
                  <a:pt x="188861" y="0"/>
                </a:lnTo>
                <a:close/>
                <a:moveTo>
                  <a:pt x="188861" y="23633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spect="0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7334" y="4600905"/>
            <a:ext cx="431565" cy="279400"/>
          </a:xfrm>
          <a:prstGeom prst="rect">
            <a:avLst/>
          </a:prstGeom>
          <a:noFill/>
          <a:extLst/>
        </p:spPr>
      </p:pic>
      <p:sp>
        <p:nvSpPr>
          <p:cNvPr id="131" name="Freeform 131"/>
          <p:cNvSpPr/>
          <p:nvPr/>
        </p:nvSpPr>
        <p:spPr>
          <a:xfrm rot="0" flipH="0" flipV="0">
            <a:off x="1377646" y="4616518"/>
            <a:ext cx="196913" cy="236333"/>
          </a:xfrm>
          <a:custGeom>
            <a:pathLst>
              <a:path w="196913" h="236333">
                <a:moveTo>
                  <a:pt x="196913" y="48513"/>
                </a:moveTo>
                <a:lnTo>
                  <a:pt x="123215" y="48513"/>
                </a:lnTo>
                <a:lnTo>
                  <a:pt x="123215" y="236333"/>
                </a:lnTo>
                <a:lnTo>
                  <a:pt x="73698" y="236333"/>
                </a:lnTo>
                <a:lnTo>
                  <a:pt x="73698" y="48513"/>
                </a:lnTo>
                <a:lnTo>
                  <a:pt x="0" y="48513"/>
                </a:lnTo>
                <a:lnTo>
                  <a:pt x="0" y="0"/>
                </a:lnTo>
                <a:lnTo>
                  <a:pt x="196913" y="0"/>
                </a:lnTo>
                <a:close/>
                <a:moveTo>
                  <a:pt x="196913" y="4851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rot="0" flipH="0" flipV="0">
            <a:off x="1609680" y="4616519"/>
            <a:ext cx="192316" cy="236334"/>
          </a:xfrm>
          <a:custGeom>
            <a:pathLst>
              <a:path w="192316" h="236334">
                <a:moveTo>
                  <a:pt x="192316" y="0"/>
                </a:moveTo>
                <a:lnTo>
                  <a:pt x="192316" y="236334"/>
                </a:lnTo>
                <a:lnTo>
                  <a:pt x="143955" y="236334"/>
                </a:lnTo>
                <a:lnTo>
                  <a:pt x="143955" y="82092"/>
                </a:lnTo>
                <a:lnTo>
                  <a:pt x="47219" y="236334"/>
                </a:lnTo>
                <a:lnTo>
                  <a:pt x="0" y="236334"/>
                </a:lnTo>
                <a:lnTo>
                  <a:pt x="0" y="0"/>
                </a:lnTo>
                <a:lnTo>
                  <a:pt x="48375" y="0"/>
                </a:lnTo>
                <a:lnTo>
                  <a:pt x="48375" y="153619"/>
                </a:lnTo>
                <a:lnTo>
                  <a:pt x="144526" y="0"/>
                </a:lnTo>
                <a:close/>
                <a:moveTo>
                  <a:pt x="192316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spect="0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26149" y="4603824"/>
            <a:ext cx="258584" cy="311492"/>
          </a:xfrm>
          <a:prstGeom prst="rect">
            <a:avLst/>
          </a:prstGeom>
          <a:noFill/>
          <a:extLst/>
        </p:spPr>
      </p:pic>
      <p:sp>
        <p:nvSpPr>
          <p:cNvPr id="134" name="Freeform 134"/>
          <p:cNvSpPr/>
          <p:nvPr/>
        </p:nvSpPr>
        <p:spPr>
          <a:xfrm rot="0" flipH="0" flipV="0">
            <a:off x="2111184" y="4616514"/>
            <a:ext cx="49517" cy="236334"/>
          </a:xfrm>
          <a:custGeom>
            <a:pathLst>
              <a:path w="49517" h="236334">
                <a:moveTo>
                  <a:pt x="0" y="0"/>
                </a:moveTo>
                <a:lnTo>
                  <a:pt x="49517" y="0"/>
                </a:lnTo>
                <a:lnTo>
                  <a:pt x="49517" y="236334"/>
                </a:lnTo>
                <a:lnTo>
                  <a:pt x="0" y="236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35"/>
          <p:cNvPicPr>
            <a:picLocks noChangeAspect="0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86009" y="4603820"/>
            <a:ext cx="215404" cy="261734"/>
          </a:xfrm>
          <a:prstGeom prst="rect">
            <a:avLst/>
          </a:prstGeom>
          <a:noFill/>
          <a:extLst/>
        </p:spPr>
      </p:pic>
      <p:sp>
        <p:nvSpPr>
          <p:cNvPr id="136" name="Freeform 136"/>
          <p:cNvSpPr/>
          <p:nvPr/>
        </p:nvSpPr>
        <p:spPr>
          <a:xfrm rot="0" flipH="0" flipV="0">
            <a:off x="2423849" y="4616518"/>
            <a:ext cx="196913" cy="236333"/>
          </a:xfrm>
          <a:custGeom>
            <a:pathLst>
              <a:path w="196913" h="236333">
                <a:moveTo>
                  <a:pt x="196913" y="48513"/>
                </a:moveTo>
                <a:lnTo>
                  <a:pt x="123215" y="48513"/>
                </a:lnTo>
                <a:lnTo>
                  <a:pt x="123215" y="236333"/>
                </a:lnTo>
                <a:lnTo>
                  <a:pt x="73698" y="236333"/>
                </a:lnTo>
                <a:lnTo>
                  <a:pt x="73698" y="48513"/>
                </a:lnTo>
                <a:lnTo>
                  <a:pt x="0" y="48513"/>
                </a:lnTo>
                <a:lnTo>
                  <a:pt x="0" y="0"/>
                </a:lnTo>
                <a:lnTo>
                  <a:pt x="196913" y="0"/>
                </a:lnTo>
                <a:close/>
                <a:moveTo>
                  <a:pt x="196913" y="4851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 rot="0" flipH="0" flipV="0">
            <a:off x="2655877" y="4616519"/>
            <a:ext cx="192316" cy="236334"/>
          </a:xfrm>
          <a:custGeom>
            <a:pathLst>
              <a:path w="192316" h="236334">
                <a:moveTo>
                  <a:pt x="192316" y="0"/>
                </a:moveTo>
                <a:lnTo>
                  <a:pt x="192316" y="236334"/>
                </a:lnTo>
                <a:lnTo>
                  <a:pt x="143955" y="236334"/>
                </a:lnTo>
                <a:lnTo>
                  <a:pt x="143955" y="82092"/>
                </a:lnTo>
                <a:lnTo>
                  <a:pt x="47219" y="236334"/>
                </a:lnTo>
                <a:lnTo>
                  <a:pt x="0" y="236334"/>
                </a:lnTo>
                <a:lnTo>
                  <a:pt x="0" y="0"/>
                </a:lnTo>
                <a:lnTo>
                  <a:pt x="48375" y="0"/>
                </a:lnTo>
                <a:lnTo>
                  <a:pt x="48375" y="153619"/>
                </a:lnTo>
                <a:lnTo>
                  <a:pt x="144539" y="0"/>
                </a:lnTo>
                <a:close/>
                <a:moveTo>
                  <a:pt x="192316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spect="0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4073" y="4600702"/>
            <a:ext cx="182588" cy="264858"/>
          </a:xfrm>
          <a:prstGeom prst="rect">
            <a:avLst/>
          </a:prstGeom>
          <a:noFill/>
          <a:extLst/>
        </p:spPr>
      </p:pic>
      <p:pic>
        <p:nvPicPr>
          <p:cNvPr id="139" name="Picture 139"/>
          <p:cNvPicPr>
            <a:picLocks noChangeAspect="0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0607" y="5568908"/>
            <a:ext cx="4767398" cy="801052"/>
          </a:xfrm>
          <a:prstGeom prst="rect">
            <a:avLst/>
          </a:prstGeom>
          <a:noFill/>
          <a:extLst/>
        </p:spPr>
      </p:pic>
      <p:sp>
        <p:nvSpPr>
          <p:cNvPr id="140" name="Freeform 140"/>
          <p:cNvSpPr/>
          <p:nvPr/>
        </p:nvSpPr>
        <p:spPr>
          <a:xfrm rot="0" flipH="0" flipV="0">
            <a:off x="4765957" y="7000007"/>
            <a:ext cx="188950" cy="188937"/>
          </a:xfrm>
          <a:custGeom>
            <a:pathLst>
              <a:path w="188950" h="188937">
                <a:moveTo>
                  <a:pt x="151612" y="26936"/>
                </a:moveTo>
                <a:lnTo>
                  <a:pt x="142888" y="112127"/>
                </a:lnTo>
                <a:lnTo>
                  <a:pt x="30759" y="0"/>
                </a:lnTo>
                <a:lnTo>
                  <a:pt x="0" y="30746"/>
                </a:lnTo>
                <a:lnTo>
                  <a:pt x="112141" y="142887"/>
                </a:lnTo>
                <a:lnTo>
                  <a:pt x="26937" y="151599"/>
                </a:lnTo>
                <a:lnTo>
                  <a:pt x="64287" y="188937"/>
                </a:lnTo>
                <a:lnTo>
                  <a:pt x="177380" y="177367"/>
                </a:lnTo>
                <a:lnTo>
                  <a:pt x="188950" y="64274"/>
                </a:lnTo>
                <a:close/>
                <a:moveTo>
                  <a:pt x="151612" y="26936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1"/>
          <p:cNvPicPr>
            <a:picLocks noChangeAspect="0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3554" y="858329"/>
            <a:ext cx="105219" cy="108864"/>
          </a:xfrm>
          <a:prstGeom prst="rect">
            <a:avLst/>
          </a:prstGeom>
          <a:noFill/>
          <a:extLst/>
        </p:spPr>
      </p:pic>
      <p:sp>
        <p:nvSpPr>
          <p:cNvPr id="142" name="Freeform 142"/>
          <p:cNvSpPr/>
          <p:nvPr/>
        </p:nvSpPr>
        <p:spPr>
          <a:xfrm rot="0" flipH="0" flipV="0">
            <a:off x="1270637" y="888149"/>
            <a:ext cx="100571" cy="65277"/>
          </a:xfrm>
          <a:custGeom>
            <a:pathLst>
              <a:path w="100571" h="65277">
                <a:moveTo>
                  <a:pt x="100571" y="24612"/>
                </a:moveTo>
                <a:lnTo>
                  <a:pt x="100571" y="65277"/>
                </a:lnTo>
                <a:lnTo>
                  <a:pt x="85166" y="65277"/>
                </a:lnTo>
                <a:lnTo>
                  <a:pt x="85166" y="28244"/>
                </a:lnTo>
                <a:cubicBezTo>
                  <a:pt x="85166" y="18402"/>
                  <a:pt x="81102" y="12840"/>
                  <a:pt x="73393" y="12840"/>
                </a:cubicBezTo>
                <a:cubicBezTo>
                  <a:pt x="64415" y="12840"/>
                  <a:pt x="57988" y="19266"/>
                  <a:pt x="57988" y="28460"/>
                </a:cubicBezTo>
                <a:lnTo>
                  <a:pt x="57988" y="65277"/>
                </a:lnTo>
                <a:lnTo>
                  <a:pt x="42583" y="65277"/>
                </a:lnTo>
                <a:lnTo>
                  <a:pt x="42583" y="28244"/>
                </a:lnTo>
                <a:cubicBezTo>
                  <a:pt x="42583" y="18402"/>
                  <a:pt x="38519" y="12840"/>
                  <a:pt x="30810" y="12840"/>
                </a:cubicBezTo>
                <a:cubicBezTo>
                  <a:pt x="21819" y="12840"/>
                  <a:pt x="15405" y="19266"/>
                  <a:pt x="15405" y="28460"/>
                </a:cubicBezTo>
                <a:lnTo>
                  <a:pt x="15405" y="65277"/>
                </a:lnTo>
                <a:lnTo>
                  <a:pt x="0" y="65277"/>
                </a:lnTo>
                <a:lnTo>
                  <a:pt x="0" y="1067"/>
                </a:lnTo>
                <a:lnTo>
                  <a:pt x="13691" y="1067"/>
                </a:lnTo>
                <a:lnTo>
                  <a:pt x="14542" y="10058"/>
                </a:lnTo>
                <a:cubicBezTo>
                  <a:pt x="19037" y="3861"/>
                  <a:pt x="26531" y="0"/>
                  <a:pt x="35725" y="0"/>
                </a:cubicBezTo>
                <a:cubicBezTo>
                  <a:pt x="44933" y="0"/>
                  <a:pt x="51994" y="4496"/>
                  <a:pt x="55423" y="12205"/>
                </a:cubicBezTo>
                <a:cubicBezTo>
                  <a:pt x="59906" y="4712"/>
                  <a:pt x="68047" y="0"/>
                  <a:pt x="78105" y="0"/>
                </a:cubicBezTo>
                <a:cubicBezTo>
                  <a:pt x="91593" y="0"/>
                  <a:pt x="100571" y="9842"/>
                  <a:pt x="100571" y="246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spect="0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76066" y="855129"/>
            <a:ext cx="88950" cy="112064"/>
          </a:xfrm>
          <a:prstGeom prst="rect">
            <a:avLst/>
          </a:prstGeom>
          <a:noFill/>
          <a:extLst/>
        </p:spPr>
      </p:pic>
      <p:sp>
        <p:nvSpPr>
          <p:cNvPr id="144" name="Freeform 144"/>
          <p:cNvSpPr/>
          <p:nvPr/>
        </p:nvSpPr>
        <p:spPr>
          <a:xfrm rot="0" flipH="0" flipV="0">
            <a:off x="1465167" y="889221"/>
            <a:ext cx="59702" cy="65265"/>
          </a:xfrm>
          <a:custGeom>
            <a:pathLst>
              <a:path w="59702" h="65265">
                <a:moveTo>
                  <a:pt x="59702" y="0"/>
                </a:moveTo>
                <a:lnTo>
                  <a:pt x="59702" y="64198"/>
                </a:lnTo>
                <a:lnTo>
                  <a:pt x="46012" y="64198"/>
                </a:lnTo>
                <a:lnTo>
                  <a:pt x="45148" y="54787"/>
                </a:lnTo>
                <a:cubicBezTo>
                  <a:pt x="40437" y="61201"/>
                  <a:pt x="32524" y="65265"/>
                  <a:pt x="23317" y="65265"/>
                </a:cubicBezTo>
                <a:cubicBezTo>
                  <a:pt x="9626" y="65265"/>
                  <a:pt x="0" y="55422"/>
                  <a:pt x="0" y="40665"/>
                </a:cubicBezTo>
                <a:lnTo>
                  <a:pt x="0" y="0"/>
                </a:lnTo>
                <a:lnTo>
                  <a:pt x="15405" y="0"/>
                </a:lnTo>
                <a:lnTo>
                  <a:pt x="15405" y="37020"/>
                </a:lnTo>
                <a:cubicBezTo>
                  <a:pt x="15405" y="46863"/>
                  <a:pt x="20117" y="52425"/>
                  <a:pt x="28029" y="52425"/>
                </a:cubicBezTo>
                <a:cubicBezTo>
                  <a:pt x="37020" y="52425"/>
                  <a:pt x="44297" y="46012"/>
                  <a:pt x="44297" y="36804"/>
                </a:cubicBezTo>
                <a:lnTo>
                  <a:pt x="44297" y="0"/>
                </a:lnTo>
                <a:close/>
                <a:moveTo>
                  <a:pt x="59702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spect="0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26076" y="855129"/>
            <a:ext cx="88963" cy="112064"/>
          </a:xfrm>
          <a:prstGeom prst="rect">
            <a:avLst/>
          </a:prstGeom>
          <a:noFill/>
          <a:extLst/>
        </p:spPr>
      </p:pic>
      <p:sp>
        <p:nvSpPr>
          <p:cNvPr id="146" name="Freeform 146"/>
          <p:cNvSpPr/>
          <p:nvPr/>
        </p:nvSpPr>
        <p:spPr>
          <a:xfrm rot="0" flipH="0" flipV="0">
            <a:off x="1613893" y="888158"/>
            <a:ext cx="55638" cy="66331"/>
          </a:xfrm>
          <a:custGeom>
            <a:pathLst>
              <a:path w="55638" h="66331">
                <a:moveTo>
                  <a:pt x="0" y="56489"/>
                </a:moveTo>
                <a:lnTo>
                  <a:pt x="8140" y="45580"/>
                </a:lnTo>
                <a:cubicBezTo>
                  <a:pt x="13271" y="50279"/>
                  <a:pt x="20332" y="53276"/>
                  <a:pt x="29108" y="53276"/>
                </a:cubicBezTo>
                <a:cubicBezTo>
                  <a:pt x="35737" y="53276"/>
                  <a:pt x="40868" y="51359"/>
                  <a:pt x="40868" y="47295"/>
                </a:cubicBezTo>
                <a:cubicBezTo>
                  <a:pt x="40868" y="44082"/>
                  <a:pt x="38100" y="42151"/>
                  <a:pt x="26746" y="39586"/>
                </a:cubicBezTo>
                <a:cubicBezTo>
                  <a:pt x="10058" y="35522"/>
                  <a:pt x="2997" y="29527"/>
                  <a:pt x="2997" y="19469"/>
                </a:cubicBezTo>
                <a:cubicBezTo>
                  <a:pt x="2997" y="7696"/>
                  <a:pt x="13271" y="0"/>
                  <a:pt x="29324" y="0"/>
                </a:cubicBezTo>
                <a:cubicBezTo>
                  <a:pt x="38734" y="0"/>
                  <a:pt x="46863" y="2781"/>
                  <a:pt x="54571" y="7912"/>
                </a:cubicBezTo>
                <a:lnTo>
                  <a:pt x="46228" y="19253"/>
                </a:lnTo>
                <a:cubicBezTo>
                  <a:pt x="40868" y="14973"/>
                  <a:pt x="35318" y="12827"/>
                  <a:pt x="28041" y="12827"/>
                </a:cubicBezTo>
                <a:cubicBezTo>
                  <a:pt x="21831" y="12827"/>
                  <a:pt x="17767" y="14973"/>
                  <a:pt x="17767" y="18618"/>
                </a:cubicBezTo>
                <a:cubicBezTo>
                  <a:pt x="17767" y="22034"/>
                  <a:pt x="20548" y="23965"/>
                  <a:pt x="30391" y="26314"/>
                </a:cubicBezTo>
                <a:cubicBezTo>
                  <a:pt x="48793" y="30810"/>
                  <a:pt x="55638" y="36157"/>
                  <a:pt x="55638" y="46647"/>
                </a:cubicBezTo>
                <a:cubicBezTo>
                  <a:pt x="55638" y="59054"/>
                  <a:pt x="45580" y="66331"/>
                  <a:pt x="28676" y="66331"/>
                </a:cubicBezTo>
                <a:cubicBezTo>
                  <a:pt x="17119" y="66331"/>
                  <a:pt x="6845" y="62699"/>
                  <a:pt x="0" y="564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rot="0" flipH="0" flipV="0">
            <a:off x="1682381" y="888149"/>
            <a:ext cx="100571" cy="65277"/>
          </a:xfrm>
          <a:custGeom>
            <a:pathLst>
              <a:path w="100571" h="65277">
                <a:moveTo>
                  <a:pt x="100571" y="24612"/>
                </a:moveTo>
                <a:lnTo>
                  <a:pt x="100571" y="65277"/>
                </a:lnTo>
                <a:lnTo>
                  <a:pt x="85166" y="65277"/>
                </a:lnTo>
                <a:lnTo>
                  <a:pt x="85166" y="28244"/>
                </a:lnTo>
                <a:cubicBezTo>
                  <a:pt x="85166" y="18402"/>
                  <a:pt x="81102" y="12840"/>
                  <a:pt x="73393" y="12840"/>
                </a:cubicBezTo>
                <a:cubicBezTo>
                  <a:pt x="64415" y="12840"/>
                  <a:pt x="57988" y="19266"/>
                  <a:pt x="57988" y="28460"/>
                </a:cubicBezTo>
                <a:lnTo>
                  <a:pt x="57988" y="65277"/>
                </a:lnTo>
                <a:lnTo>
                  <a:pt x="42583" y="65277"/>
                </a:lnTo>
                <a:lnTo>
                  <a:pt x="42583" y="28244"/>
                </a:lnTo>
                <a:cubicBezTo>
                  <a:pt x="42583" y="18402"/>
                  <a:pt x="38507" y="12840"/>
                  <a:pt x="30810" y="12840"/>
                </a:cubicBezTo>
                <a:cubicBezTo>
                  <a:pt x="21819" y="12840"/>
                  <a:pt x="15405" y="19266"/>
                  <a:pt x="15405" y="28460"/>
                </a:cubicBezTo>
                <a:lnTo>
                  <a:pt x="15405" y="65277"/>
                </a:lnTo>
                <a:lnTo>
                  <a:pt x="0" y="65277"/>
                </a:lnTo>
                <a:lnTo>
                  <a:pt x="0" y="1067"/>
                </a:lnTo>
                <a:lnTo>
                  <a:pt x="13691" y="1067"/>
                </a:lnTo>
                <a:lnTo>
                  <a:pt x="14542" y="10058"/>
                </a:lnTo>
                <a:cubicBezTo>
                  <a:pt x="19037" y="3861"/>
                  <a:pt x="26531" y="0"/>
                  <a:pt x="35725" y="0"/>
                </a:cubicBezTo>
                <a:cubicBezTo>
                  <a:pt x="44933" y="0"/>
                  <a:pt x="51994" y="4496"/>
                  <a:pt x="55423" y="12205"/>
                </a:cubicBezTo>
                <a:cubicBezTo>
                  <a:pt x="59906" y="4712"/>
                  <a:pt x="68047" y="0"/>
                  <a:pt x="78105" y="0"/>
                </a:cubicBezTo>
                <a:cubicBezTo>
                  <a:pt x="91593" y="0"/>
                  <a:pt x="100571" y="9842"/>
                  <a:pt x="100571" y="246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spect="0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2677" y="875451"/>
            <a:ext cx="87452" cy="91744"/>
          </a:xfrm>
          <a:prstGeom prst="rect">
            <a:avLst/>
          </a:prstGeom>
          <a:noFill/>
          <a:extLst/>
        </p:spPr>
      </p:pic>
      <p:sp>
        <p:nvSpPr>
          <p:cNvPr id="149" name="Freeform 149"/>
          <p:cNvSpPr/>
          <p:nvPr/>
        </p:nvSpPr>
        <p:spPr>
          <a:xfrm rot="0" flipH="0" flipV="0">
            <a:off x="1870699" y="888149"/>
            <a:ext cx="59702" cy="65277"/>
          </a:xfrm>
          <a:custGeom>
            <a:pathLst>
              <a:path w="59702" h="65277">
                <a:moveTo>
                  <a:pt x="59702" y="24612"/>
                </a:moveTo>
                <a:lnTo>
                  <a:pt x="59702" y="65277"/>
                </a:lnTo>
                <a:lnTo>
                  <a:pt x="44297" y="65277"/>
                </a:lnTo>
                <a:lnTo>
                  <a:pt x="44297" y="28244"/>
                </a:lnTo>
                <a:cubicBezTo>
                  <a:pt x="44297" y="18402"/>
                  <a:pt x="39586" y="12840"/>
                  <a:pt x="31674" y="12840"/>
                </a:cubicBezTo>
                <a:cubicBezTo>
                  <a:pt x="22682" y="12840"/>
                  <a:pt x="15405" y="19266"/>
                  <a:pt x="15405" y="28460"/>
                </a:cubicBezTo>
                <a:lnTo>
                  <a:pt x="15405" y="65277"/>
                </a:lnTo>
                <a:lnTo>
                  <a:pt x="0" y="65277"/>
                </a:lnTo>
                <a:lnTo>
                  <a:pt x="0" y="1067"/>
                </a:lnTo>
                <a:lnTo>
                  <a:pt x="13690" y="1067"/>
                </a:lnTo>
                <a:lnTo>
                  <a:pt x="14554" y="10490"/>
                </a:lnTo>
                <a:cubicBezTo>
                  <a:pt x="19266" y="4064"/>
                  <a:pt x="27178" y="0"/>
                  <a:pt x="36385" y="0"/>
                </a:cubicBezTo>
                <a:cubicBezTo>
                  <a:pt x="50076" y="0"/>
                  <a:pt x="59702" y="9842"/>
                  <a:pt x="59702" y="246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spect="0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4783" y="875449"/>
            <a:ext cx="91744" cy="91744"/>
          </a:xfrm>
          <a:prstGeom prst="rect">
            <a:avLst/>
          </a:prstGeom>
          <a:noFill/>
          <a:extLst/>
        </p:spPr>
      </p:pic>
      <p:sp>
        <p:nvSpPr>
          <p:cNvPr id="151" name="Freeform 151"/>
          <p:cNvSpPr/>
          <p:nvPr/>
        </p:nvSpPr>
        <p:spPr>
          <a:xfrm rot="0" flipH="0" flipV="0">
            <a:off x="2049180" y="865896"/>
            <a:ext cx="53923" cy="87527"/>
          </a:xfrm>
          <a:custGeom>
            <a:pathLst>
              <a:path w="53923" h="87527">
                <a:moveTo>
                  <a:pt x="28460" y="19900"/>
                </a:moveTo>
                <a:lnTo>
                  <a:pt x="28460" y="23329"/>
                </a:lnTo>
                <a:lnTo>
                  <a:pt x="46430" y="23329"/>
                </a:lnTo>
                <a:lnTo>
                  <a:pt x="46430" y="36168"/>
                </a:lnTo>
                <a:lnTo>
                  <a:pt x="28460" y="36168"/>
                </a:lnTo>
                <a:lnTo>
                  <a:pt x="28460" y="87527"/>
                </a:lnTo>
                <a:lnTo>
                  <a:pt x="13055" y="87527"/>
                </a:lnTo>
                <a:lnTo>
                  <a:pt x="13055" y="36168"/>
                </a:lnTo>
                <a:lnTo>
                  <a:pt x="0" y="36168"/>
                </a:lnTo>
                <a:lnTo>
                  <a:pt x="0" y="23329"/>
                </a:lnTo>
                <a:lnTo>
                  <a:pt x="13055" y="23329"/>
                </a:lnTo>
                <a:lnTo>
                  <a:pt x="13055" y="20115"/>
                </a:lnTo>
                <a:cubicBezTo>
                  <a:pt x="13055" y="7924"/>
                  <a:pt x="21615" y="0"/>
                  <a:pt x="34886" y="0"/>
                </a:cubicBezTo>
                <a:cubicBezTo>
                  <a:pt x="42366" y="0"/>
                  <a:pt x="48576" y="1930"/>
                  <a:pt x="53923" y="5562"/>
                </a:cubicBezTo>
                <a:lnTo>
                  <a:pt x="46862" y="16903"/>
                </a:lnTo>
                <a:cubicBezTo>
                  <a:pt x="43230" y="14338"/>
                  <a:pt x="39369" y="12839"/>
                  <a:pt x="35089" y="12839"/>
                </a:cubicBezTo>
                <a:cubicBezTo>
                  <a:pt x="30809" y="12839"/>
                  <a:pt x="28460" y="15405"/>
                  <a:pt x="28460" y="1990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rot="0" flipH="0" flipV="0">
            <a:off x="2142696" y="872102"/>
            <a:ext cx="71043" cy="82397"/>
          </a:xfrm>
          <a:custGeom>
            <a:pathLst>
              <a:path w="71043" h="82397">
                <a:moveTo>
                  <a:pt x="0" y="48793"/>
                </a:moveTo>
                <a:lnTo>
                  <a:pt x="0" y="0"/>
                </a:lnTo>
                <a:lnTo>
                  <a:pt x="16484" y="0"/>
                </a:lnTo>
                <a:lnTo>
                  <a:pt x="16484" y="48362"/>
                </a:lnTo>
                <a:cubicBezTo>
                  <a:pt x="16484" y="60565"/>
                  <a:pt x="23545" y="67843"/>
                  <a:pt x="35521" y="67843"/>
                </a:cubicBezTo>
                <a:cubicBezTo>
                  <a:pt x="47726" y="67843"/>
                  <a:pt x="54571" y="60565"/>
                  <a:pt x="54571" y="48362"/>
                </a:cubicBezTo>
                <a:lnTo>
                  <a:pt x="54571" y="0"/>
                </a:lnTo>
                <a:lnTo>
                  <a:pt x="71043" y="0"/>
                </a:lnTo>
                <a:lnTo>
                  <a:pt x="71043" y="48793"/>
                </a:lnTo>
                <a:cubicBezTo>
                  <a:pt x="71043" y="69341"/>
                  <a:pt x="57569" y="82397"/>
                  <a:pt x="35521" y="82397"/>
                </a:cubicBezTo>
                <a:cubicBezTo>
                  <a:pt x="13690" y="82397"/>
                  <a:pt x="0" y="69341"/>
                  <a:pt x="0" y="4879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rot="0" flipH="0" flipV="0">
            <a:off x="2233437" y="867829"/>
            <a:ext cx="58204" cy="85800"/>
          </a:xfrm>
          <a:custGeom>
            <a:pathLst>
              <a:path w="58204" h="85800">
                <a:moveTo>
                  <a:pt x="58204" y="72110"/>
                </a:moveTo>
                <a:lnTo>
                  <a:pt x="58204" y="85597"/>
                </a:lnTo>
                <a:cubicBezTo>
                  <a:pt x="55639" y="85800"/>
                  <a:pt x="53925" y="85800"/>
                  <a:pt x="51359" y="85800"/>
                </a:cubicBezTo>
                <a:cubicBezTo>
                  <a:pt x="42368" y="85800"/>
                  <a:pt x="37453" y="81317"/>
                  <a:pt x="37453" y="72541"/>
                </a:cubicBezTo>
                <a:lnTo>
                  <a:pt x="37453" y="59919"/>
                </a:lnTo>
                <a:lnTo>
                  <a:pt x="15406" y="59919"/>
                </a:lnTo>
                <a:lnTo>
                  <a:pt x="15406" y="85597"/>
                </a:lnTo>
                <a:lnTo>
                  <a:pt x="0" y="85597"/>
                </a:lnTo>
                <a:lnTo>
                  <a:pt x="0" y="0"/>
                </a:lnTo>
                <a:lnTo>
                  <a:pt x="15406" y="0"/>
                </a:lnTo>
                <a:lnTo>
                  <a:pt x="15406" y="45783"/>
                </a:lnTo>
                <a:lnTo>
                  <a:pt x="25464" y="45783"/>
                </a:lnTo>
                <a:lnTo>
                  <a:pt x="41085" y="21387"/>
                </a:lnTo>
                <a:lnTo>
                  <a:pt x="57354" y="21387"/>
                </a:lnTo>
                <a:lnTo>
                  <a:pt x="40869" y="45999"/>
                </a:lnTo>
                <a:lnTo>
                  <a:pt x="52210" y="45999"/>
                </a:lnTo>
                <a:lnTo>
                  <a:pt x="52210" y="68897"/>
                </a:lnTo>
                <a:cubicBezTo>
                  <a:pt x="52210" y="70828"/>
                  <a:pt x="53493" y="72110"/>
                  <a:pt x="55423" y="72110"/>
                </a:cubicBezTo>
                <a:close/>
                <a:moveTo>
                  <a:pt x="58204" y="7211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 rot="0" flipH="0" flipV="0">
            <a:off x="2304909" y="888363"/>
            <a:ext cx="41948" cy="65061"/>
          </a:xfrm>
          <a:custGeom>
            <a:pathLst>
              <a:path w="41948" h="65061">
                <a:moveTo>
                  <a:pt x="41948" y="431"/>
                </a:moveTo>
                <a:lnTo>
                  <a:pt x="41517" y="14985"/>
                </a:lnTo>
                <a:cubicBezTo>
                  <a:pt x="38316" y="14553"/>
                  <a:pt x="35103" y="14337"/>
                  <a:pt x="32106" y="14337"/>
                </a:cubicBezTo>
                <a:cubicBezTo>
                  <a:pt x="22264" y="14337"/>
                  <a:pt x="15406" y="19696"/>
                  <a:pt x="15406" y="29742"/>
                </a:cubicBezTo>
                <a:lnTo>
                  <a:pt x="15406" y="65061"/>
                </a:lnTo>
                <a:lnTo>
                  <a:pt x="0" y="65061"/>
                </a:lnTo>
                <a:lnTo>
                  <a:pt x="0" y="862"/>
                </a:lnTo>
                <a:lnTo>
                  <a:pt x="13704" y="862"/>
                </a:lnTo>
                <a:lnTo>
                  <a:pt x="14555" y="10921"/>
                </a:lnTo>
                <a:cubicBezTo>
                  <a:pt x="19266" y="4063"/>
                  <a:pt x="26975" y="0"/>
                  <a:pt x="36386" y="0"/>
                </a:cubicBezTo>
                <a:cubicBezTo>
                  <a:pt x="38100" y="0"/>
                  <a:pt x="40031" y="216"/>
                  <a:pt x="41948" y="43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spect="0"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8014" y="875451"/>
            <a:ext cx="87452" cy="91744"/>
          </a:xfrm>
          <a:prstGeom prst="rect">
            <a:avLst/>
          </a:prstGeom>
          <a:noFill/>
          <a:extLst/>
        </p:spPr>
      </p:pic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3774" y="854266"/>
            <a:ext cx="42087" cy="111848"/>
          </a:xfrm>
          <a:prstGeom prst="rect">
            <a:avLst/>
          </a:prstGeom>
          <a:noFill/>
          <a:extLst/>
        </p:spPr>
      </p:pic>
      <p:sp>
        <p:nvSpPr>
          <p:cNvPr id="157" name="Freeform 157"/>
          <p:cNvSpPr/>
          <p:nvPr/>
        </p:nvSpPr>
        <p:spPr>
          <a:xfrm rot="0" flipH="0" flipV="0">
            <a:off x="2462208" y="888149"/>
            <a:ext cx="59702" cy="65277"/>
          </a:xfrm>
          <a:custGeom>
            <a:pathLst>
              <a:path w="59702" h="65277">
                <a:moveTo>
                  <a:pt x="59702" y="24612"/>
                </a:moveTo>
                <a:lnTo>
                  <a:pt x="59702" y="65277"/>
                </a:lnTo>
                <a:lnTo>
                  <a:pt x="44297" y="65277"/>
                </a:lnTo>
                <a:lnTo>
                  <a:pt x="44297" y="28244"/>
                </a:lnTo>
                <a:cubicBezTo>
                  <a:pt x="44297" y="18402"/>
                  <a:pt x="39586" y="12840"/>
                  <a:pt x="31674" y="12840"/>
                </a:cubicBezTo>
                <a:cubicBezTo>
                  <a:pt x="22682" y="12840"/>
                  <a:pt x="15405" y="19266"/>
                  <a:pt x="15405" y="28460"/>
                </a:cubicBezTo>
                <a:lnTo>
                  <a:pt x="15405" y="65277"/>
                </a:lnTo>
                <a:lnTo>
                  <a:pt x="0" y="65277"/>
                </a:lnTo>
                <a:lnTo>
                  <a:pt x="0" y="1067"/>
                </a:lnTo>
                <a:lnTo>
                  <a:pt x="13690" y="1067"/>
                </a:lnTo>
                <a:lnTo>
                  <a:pt x="14554" y="10490"/>
                </a:lnTo>
                <a:cubicBezTo>
                  <a:pt x="19266" y="4064"/>
                  <a:pt x="27178" y="0"/>
                  <a:pt x="36385" y="0"/>
                </a:cubicBezTo>
                <a:cubicBezTo>
                  <a:pt x="50076" y="0"/>
                  <a:pt x="59702" y="9842"/>
                  <a:pt x="59702" y="246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58"/>
          <p:cNvPicPr>
            <a:picLocks noChangeAspect="0"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22054" y="875457"/>
            <a:ext cx="89166" cy="91732"/>
          </a:xfrm>
          <a:prstGeom prst="rect">
            <a:avLst/>
          </a:prstGeom>
          <a:noFill/>
          <a:extLst/>
        </p:spPr>
      </p:pic>
      <p:pic>
        <p:nvPicPr>
          <p:cNvPr id="159" name="Picture 159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3554" y="728613"/>
            <a:ext cx="105219" cy="108864"/>
          </a:xfrm>
          <a:prstGeom prst="rect">
            <a:avLst/>
          </a:prstGeom>
          <a:noFill/>
          <a:extLst/>
        </p:spPr>
      </p:pic>
      <p:sp>
        <p:nvSpPr>
          <p:cNvPr id="160" name="Freeform 160"/>
          <p:cNvSpPr/>
          <p:nvPr/>
        </p:nvSpPr>
        <p:spPr>
          <a:xfrm rot="0" flipH="0" flipV="0">
            <a:off x="1270637" y="759507"/>
            <a:ext cx="79387" cy="64198"/>
          </a:xfrm>
          <a:custGeom>
            <a:pathLst>
              <a:path w="79387" h="64198">
                <a:moveTo>
                  <a:pt x="79387" y="64198"/>
                </a:moveTo>
                <a:lnTo>
                  <a:pt x="64617" y="64198"/>
                </a:lnTo>
                <a:lnTo>
                  <a:pt x="64617" y="17120"/>
                </a:lnTo>
                <a:lnTo>
                  <a:pt x="47498" y="64198"/>
                </a:lnTo>
                <a:lnTo>
                  <a:pt x="32093" y="64198"/>
                </a:lnTo>
                <a:lnTo>
                  <a:pt x="14973" y="17120"/>
                </a:lnTo>
                <a:lnTo>
                  <a:pt x="14973" y="64198"/>
                </a:lnTo>
                <a:lnTo>
                  <a:pt x="0" y="64198"/>
                </a:lnTo>
                <a:lnTo>
                  <a:pt x="0" y="0"/>
                </a:lnTo>
                <a:lnTo>
                  <a:pt x="23114" y="0"/>
                </a:lnTo>
                <a:lnTo>
                  <a:pt x="40018" y="46647"/>
                </a:lnTo>
                <a:lnTo>
                  <a:pt x="56705" y="0"/>
                </a:lnTo>
                <a:lnTo>
                  <a:pt x="79387" y="0"/>
                </a:lnTo>
                <a:close/>
                <a:moveTo>
                  <a:pt x="79387" y="64198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61"/>
          <p:cNvPicPr>
            <a:picLocks noChangeAspect="0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2311" y="723480"/>
            <a:ext cx="235188" cy="143625"/>
          </a:xfrm>
          <a:prstGeom prst="rect">
            <a:avLst/>
          </a:prstGeom>
          <a:noFill/>
          <a:extLst/>
        </p:spPr>
      </p:pic>
      <p:sp>
        <p:nvSpPr>
          <p:cNvPr id="162" name="Freeform 162"/>
          <p:cNvSpPr/>
          <p:nvPr/>
        </p:nvSpPr>
        <p:spPr>
          <a:xfrm rot="0" flipH="0" flipV="0">
            <a:off x="1583936" y="758435"/>
            <a:ext cx="61848" cy="66344"/>
          </a:xfrm>
          <a:custGeom>
            <a:pathLst>
              <a:path w="61848" h="66344">
                <a:moveTo>
                  <a:pt x="0" y="33172"/>
                </a:moveTo>
                <a:cubicBezTo>
                  <a:pt x="0" y="13272"/>
                  <a:pt x="13271" y="0"/>
                  <a:pt x="32740" y="0"/>
                </a:cubicBezTo>
                <a:cubicBezTo>
                  <a:pt x="47078" y="0"/>
                  <a:pt x="58419" y="7061"/>
                  <a:pt x="61848" y="19266"/>
                </a:cubicBezTo>
                <a:lnTo>
                  <a:pt x="47294" y="23749"/>
                </a:lnTo>
                <a:cubicBezTo>
                  <a:pt x="44932" y="16904"/>
                  <a:pt x="39801" y="12840"/>
                  <a:pt x="32524" y="12840"/>
                </a:cubicBezTo>
                <a:cubicBezTo>
                  <a:pt x="22250" y="12840"/>
                  <a:pt x="15836" y="20765"/>
                  <a:pt x="15836" y="33172"/>
                </a:cubicBezTo>
                <a:cubicBezTo>
                  <a:pt x="15836" y="45579"/>
                  <a:pt x="22250" y="53504"/>
                  <a:pt x="32524" y="53504"/>
                </a:cubicBezTo>
                <a:cubicBezTo>
                  <a:pt x="39801" y="53504"/>
                  <a:pt x="45148" y="49427"/>
                  <a:pt x="47510" y="42582"/>
                </a:cubicBezTo>
                <a:lnTo>
                  <a:pt x="61848" y="47078"/>
                </a:lnTo>
                <a:cubicBezTo>
                  <a:pt x="58419" y="59270"/>
                  <a:pt x="47078" y="66344"/>
                  <a:pt x="32740" y="66344"/>
                </a:cubicBezTo>
                <a:cubicBezTo>
                  <a:pt x="13271" y="66344"/>
                  <a:pt x="0" y="53072"/>
                  <a:pt x="0" y="3317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rot="0" flipH="0" flipV="0">
            <a:off x="1657973" y="759507"/>
            <a:ext cx="79400" cy="64198"/>
          </a:xfrm>
          <a:custGeom>
            <a:pathLst>
              <a:path w="79400" h="64198">
                <a:moveTo>
                  <a:pt x="79400" y="64198"/>
                </a:moveTo>
                <a:lnTo>
                  <a:pt x="64630" y="64198"/>
                </a:lnTo>
                <a:lnTo>
                  <a:pt x="64630" y="17120"/>
                </a:lnTo>
                <a:lnTo>
                  <a:pt x="47511" y="64198"/>
                </a:lnTo>
                <a:lnTo>
                  <a:pt x="32106" y="64198"/>
                </a:lnTo>
                <a:lnTo>
                  <a:pt x="14986" y="17120"/>
                </a:lnTo>
                <a:lnTo>
                  <a:pt x="14986" y="64198"/>
                </a:lnTo>
                <a:lnTo>
                  <a:pt x="0" y="64198"/>
                </a:lnTo>
                <a:lnTo>
                  <a:pt x="0" y="0"/>
                </a:lnTo>
                <a:lnTo>
                  <a:pt x="23114" y="0"/>
                </a:lnTo>
                <a:lnTo>
                  <a:pt x="40018" y="46647"/>
                </a:lnTo>
                <a:lnTo>
                  <a:pt x="56718" y="0"/>
                </a:lnTo>
                <a:lnTo>
                  <a:pt x="79400" y="0"/>
                </a:lnTo>
                <a:close/>
                <a:moveTo>
                  <a:pt x="79400" y="64198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Picture 164"/>
          <p:cNvPicPr>
            <a:picLocks noChangeAspect="0"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38161" y="745734"/>
            <a:ext cx="87452" cy="91744"/>
          </a:xfrm>
          <a:prstGeom prst="rect">
            <a:avLst/>
          </a:prstGeom>
          <a:noFill/>
          <a:extLst/>
        </p:spPr>
      </p:pic>
      <p:sp>
        <p:nvSpPr>
          <p:cNvPr id="165" name="Freeform 165"/>
          <p:cNvSpPr/>
          <p:nvPr/>
        </p:nvSpPr>
        <p:spPr>
          <a:xfrm rot="0" flipH="0" flipV="0">
            <a:off x="1826186" y="759505"/>
            <a:ext cx="58635" cy="64198"/>
          </a:xfrm>
          <a:custGeom>
            <a:pathLst>
              <a:path w="58635" h="64198">
                <a:moveTo>
                  <a:pt x="58635" y="0"/>
                </a:moveTo>
                <a:lnTo>
                  <a:pt x="58635" y="64198"/>
                </a:lnTo>
                <a:lnTo>
                  <a:pt x="43230" y="64198"/>
                </a:lnTo>
                <a:lnTo>
                  <a:pt x="43230" y="38519"/>
                </a:lnTo>
                <a:lnTo>
                  <a:pt x="15405" y="38519"/>
                </a:lnTo>
                <a:lnTo>
                  <a:pt x="15405" y="64198"/>
                </a:lnTo>
                <a:lnTo>
                  <a:pt x="0" y="64198"/>
                </a:lnTo>
                <a:lnTo>
                  <a:pt x="0" y="0"/>
                </a:lnTo>
                <a:lnTo>
                  <a:pt x="15405" y="0"/>
                </a:lnTo>
                <a:lnTo>
                  <a:pt x="15405" y="24396"/>
                </a:lnTo>
                <a:lnTo>
                  <a:pt x="43230" y="24396"/>
                </a:lnTo>
                <a:lnTo>
                  <a:pt x="43230" y="0"/>
                </a:lnTo>
                <a:close/>
                <a:moveTo>
                  <a:pt x="58635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spect="0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6633" y="729680"/>
            <a:ext cx="103301" cy="107798"/>
          </a:xfrm>
          <a:prstGeom prst="rect">
            <a:avLst/>
          </a:prstGeom>
          <a:noFill/>
          <a:extLst/>
        </p:spPr>
      </p:pic>
      <p:sp>
        <p:nvSpPr>
          <p:cNvPr id="167" name="Freeform 167"/>
          <p:cNvSpPr/>
          <p:nvPr/>
        </p:nvSpPr>
        <p:spPr>
          <a:xfrm rot="0" flipH="0" flipV="0">
            <a:off x="2018578" y="738113"/>
            <a:ext cx="58204" cy="85800"/>
          </a:xfrm>
          <a:custGeom>
            <a:pathLst>
              <a:path w="58204" h="85800">
                <a:moveTo>
                  <a:pt x="58204" y="72110"/>
                </a:moveTo>
                <a:lnTo>
                  <a:pt x="58204" y="85597"/>
                </a:lnTo>
                <a:cubicBezTo>
                  <a:pt x="55639" y="85800"/>
                  <a:pt x="53925" y="85800"/>
                  <a:pt x="51359" y="85800"/>
                </a:cubicBezTo>
                <a:cubicBezTo>
                  <a:pt x="42368" y="85800"/>
                  <a:pt x="37453" y="81317"/>
                  <a:pt x="37453" y="72541"/>
                </a:cubicBezTo>
                <a:lnTo>
                  <a:pt x="37453" y="59919"/>
                </a:lnTo>
                <a:lnTo>
                  <a:pt x="15406" y="59919"/>
                </a:lnTo>
                <a:lnTo>
                  <a:pt x="15406" y="85597"/>
                </a:lnTo>
                <a:lnTo>
                  <a:pt x="0" y="85597"/>
                </a:lnTo>
                <a:lnTo>
                  <a:pt x="0" y="0"/>
                </a:lnTo>
                <a:lnTo>
                  <a:pt x="15406" y="0"/>
                </a:lnTo>
                <a:lnTo>
                  <a:pt x="15406" y="45783"/>
                </a:lnTo>
                <a:lnTo>
                  <a:pt x="25464" y="45783"/>
                </a:lnTo>
                <a:lnTo>
                  <a:pt x="41085" y="21387"/>
                </a:lnTo>
                <a:lnTo>
                  <a:pt x="57354" y="21387"/>
                </a:lnTo>
                <a:lnTo>
                  <a:pt x="40869" y="45999"/>
                </a:lnTo>
                <a:lnTo>
                  <a:pt x="52210" y="45999"/>
                </a:lnTo>
                <a:lnTo>
                  <a:pt x="52210" y="68897"/>
                </a:lnTo>
                <a:cubicBezTo>
                  <a:pt x="52210" y="70828"/>
                  <a:pt x="53493" y="72110"/>
                  <a:pt x="55423" y="72110"/>
                </a:cubicBezTo>
                <a:close/>
                <a:moveTo>
                  <a:pt x="58204" y="7211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" name="Picture 168"/>
          <p:cNvPicPr>
            <a:picLocks noChangeAspect="0"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7356" y="727405"/>
            <a:ext cx="195943" cy="130394"/>
          </a:xfrm>
          <a:prstGeom prst="rect">
            <a:avLst/>
          </a:prstGeom>
          <a:noFill/>
          <a:extLst/>
        </p:spPr>
      </p:pic>
      <p:sp>
        <p:nvSpPr>
          <p:cNvPr id="169" name="Freeform 169"/>
          <p:cNvSpPr/>
          <p:nvPr/>
        </p:nvSpPr>
        <p:spPr>
          <a:xfrm rot="0" flipH="0" flipV="0">
            <a:off x="2272597" y="759505"/>
            <a:ext cx="58635" cy="64198"/>
          </a:xfrm>
          <a:custGeom>
            <a:pathLst>
              <a:path w="58635" h="64198">
                <a:moveTo>
                  <a:pt x="58635" y="0"/>
                </a:moveTo>
                <a:lnTo>
                  <a:pt x="58635" y="64198"/>
                </a:lnTo>
                <a:lnTo>
                  <a:pt x="43230" y="64198"/>
                </a:lnTo>
                <a:lnTo>
                  <a:pt x="43230" y="38519"/>
                </a:lnTo>
                <a:lnTo>
                  <a:pt x="15405" y="38519"/>
                </a:lnTo>
                <a:lnTo>
                  <a:pt x="15405" y="64198"/>
                </a:lnTo>
                <a:lnTo>
                  <a:pt x="0" y="64198"/>
                </a:lnTo>
                <a:lnTo>
                  <a:pt x="0" y="0"/>
                </a:lnTo>
                <a:lnTo>
                  <a:pt x="15405" y="0"/>
                </a:lnTo>
                <a:lnTo>
                  <a:pt x="15405" y="24396"/>
                </a:lnTo>
                <a:lnTo>
                  <a:pt x="43230" y="24396"/>
                </a:lnTo>
                <a:lnTo>
                  <a:pt x="43230" y="0"/>
                </a:lnTo>
                <a:close/>
                <a:moveTo>
                  <a:pt x="58635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 rot="0" flipH="0" flipV="0">
            <a:off x="2349635" y="759505"/>
            <a:ext cx="58851" cy="64198"/>
          </a:xfrm>
          <a:custGeom>
            <a:pathLst>
              <a:path w="58851" h="64198">
                <a:moveTo>
                  <a:pt x="58851" y="0"/>
                </a:moveTo>
                <a:lnTo>
                  <a:pt x="58851" y="64198"/>
                </a:lnTo>
                <a:lnTo>
                  <a:pt x="43878" y="64198"/>
                </a:lnTo>
                <a:lnTo>
                  <a:pt x="43878" y="21831"/>
                </a:lnTo>
                <a:lnTo>
                  <a:pt x="15405" y="64198"/>
                </a:lnTo>
                <a:lnTo>
                  <a:pt x="0" y="64198"/>
                </a:lnTo>
                <a:lnTo>
                  <a:pt x="0" y="0"/>
                </a:lnTo>
                <a:lnTo>
                  <a:pt x="15189" y="0"/>
                </a:lnTo>
                <a:lnTo>
                  <a:pt x="15189" y="42379"/>
                </a:lnTo>
                <a:lnTo>
                  <a:pt x="43446" y="0"/>
                </a:lnTo>
                <a:close/>
                <a:moveTo>
                  <a:pt x="58851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 rot="0" flipH="0" flipV="0">
            <a:off x="1056007" y="741529"/>
            <a:ext cx="48779" cy="107415"/>
          </a:xfrm>
          <a:custGeom>
            <a:pathLst>
              <a:path w="48779" h="107415">
                <a:moveTo>
                  <a:pt x="22732" y="7162"/>
                </a:moveTo>
                <a:cubicBezTo>
                  <a:pt x="21399" y="4775"/>
                  <a:pt x="20129" y="2349"/>
                  <a:pt x="18694" y="0"/>
                </a:cubicBezTo>
                <a:lnTo>
                  <a:pt x="0" y="0"/>
                </a:lnTo>
                <a:cubicBezTo>
                  <a:pt x="2044" y="3010"/>
                  <a:pt x="3911" y="6108"/>
                  <a:pt x="5778" y="9193"/>
                </a:cubicBezTo>
                <a:cubicBezTo>
                  <a:pt x="23621" y="38861"/>
                  <a:pt x="33158" y="72465"/>
                  <a:pt x="33158" y="107415"/>
                </a:cubicBezTo>
                <a:lnTo>
                  <a:pt x="48779" y="107415"/>
                </a:lnTo>
                <a:cubicBezTo>
                  <a:pt x="48779" y="71957"/>
                  <a:pt x="39750" y="37756"/>
                  <a:pt x="22732" y="7162"/>
                </a:cubicBezTo>
              </a:path>
            </a:pathLst>
          </a:custGeom>
          <a:solidFill>
            <a:srgbClr val="275FA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 rot="0" flipH="0" flipV="0">
            <a:off x="690534" y="641817"/>
            <a:ext cx="239585" cy="207124"/>
          </a:xfrm>
          <a:custGeom>
            <a:pathLst>
              <a:path w="239585" h="207124">
                <a:moveTo>
                  <a:pt x="207124" y="15621"/>
                </a:moveTo>
                <a:cubicBezTo>
                  <a:pt x="217093" y="15621"/>
                  <a:pt x="227202" y="16408"/>
                  <a:pt x="237159" y="17983"/>
                </a:cubicBezTo>
                <a:lnTo>
                  <a:pt x="239585" y="2553"/>
                </a:lnTo>
                <a:cubicBezTo>
                  <a:pt x="228828" y="851"/>
                  <a:pt x="217906" y="0"/>
                  <a:pt x="207124" y="0"/>
                </a:cubicBezTo>
                <a:cubicBezTo>
                  <a:pt x="92913" y="0"/>
                  <a:pt x="0" y="92913"/>
                  <a:pt x="0" y="207124"/>
                </a:cubicBezTo>
                <a:lnTo>
                  <a:pt x="15621" y="207124"/>
                </a:lnTo>
                <a:cubicBezTo>
                  <a:pt x="15621" y="101536"/>
                  <a:pt x="101524" y="15621"/>
                  <a:pt x="207124" y="15621"/>
                </a:cubicBezTo>
              </a:path>
            </a:pathLst>
          </a:custGeom>
          <a:solidFill>
            <a:srgbClr val="275FA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 rot="0" flipH="0" flipV="0">
            <a:off x="690526" y="848945"/>
            <a:ext cx="414261" cy="207124"/>
          </a:xfrm>
          <a:custGeom>
            <a:pathLst>
              <a:path w="414261" h="207124">
                <a:moveTo>
                  <a:pt x="414261" y="0"/>
                </a:moveTo>
                <a:lnTo>
                  <a:pt x="398640" y="0"/>
                </a:lnTo>
                <a:cubicBezTo>
                  <a:pt x="398640" y="105600"/>
                  <a:pt x="312725" y="191503"/>
                  <a:pt x="207137" y="191503"/>
                </a:cubicBezTo>
                <a:cubicBezTo>
                  <a:pt x="101537" y="191503"/>
                  <a:pt x="15634" y="105600"/>
                  <a:pt x="15634" y="0"/>
                </a:cubicBezTo>
                <a:lnTo>
                  <a:pt x="0" y="0"/>
                </a:lnTo>
                <a:cubicBezTo>
                  <a:pt x="0" y="114211"/>
                  <a:pt x="92926" y="207124"/>
                  <a:pt x="207137" y="207124"/>
                </a:cubicBezTo>
                <a:cubicBezTo>
                  <a:pt x="321336" y="207124"/>
                  <a:pt x="414261" y="114211"/>
                  <a:pt x="414261" y="0"/>
                </a:cubicBezTo>
              </a:path>
            </a:pathLst>
          </a:custGeom>
          <a:solidFill>
            <a:srgbClr val="FEC70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spect="0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0649" y="717169"/>
            <a:ext cx="254024" cy="263550"/>
          </a:xfrm>
          <a:prstGeom prst="rect">
            <a:avLst/>
          </a:prstGeom>
          <a:noFill/>
          <a:extLst/>
        </p:spPr>
      </p:pic>
      <p:pic>
        <p:nvPicPr>
          <p:cNvPr id="175" name="Picture 175"/>
          <p:cNvPicPr>
            <a:picLocks noChangeAspect="0" noChangeArrowheads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0330" y="629113"/>
            <a:ext cx="102019" cy="153085"/>
          </a:xfrm>
          <a:prstGeom prst="rect">
            <a:avLst/>
          </a:prstGeom>
          <a:noFill/>
          <a:extLst/>
        </p:spPr>
      </p:pic>
      <p:sp>
        <p:nvSpPr>
          <p:cNvPr id="176" name="Freeform 176"/>
          <p:cNvSpPr/>
          <p:nvPr/>
        </p:nvSpPr>
        <p:spPr>
          <a:xfrm rot="0" flipH="0" flipV="0">
            <a:off x="1184536" y="1434599"/>
            <a:ext cx="82511" cy="101511"/>
          </a:xfrm>
          <a:custGeom>
            <a:pathLst>
              <a:path w="82511" h="101511">
                <a:moveTo>
                  <a:pt x="57277" y="101511"/>
                </a:moveTo>
                <a:lnTo>
                  <a:pt x="19571" y="51626"/>
                </a:lnTo>
                <a:lnTo>
                  <a:pt x="19571" y="101511"/>
                </a:lnTo>
                <a:lnTo>
                  <a:pt x="0" y="101511"/>
                </a:lnTo>
                <a:lnTo>
                  <a:pt x="0" y="0"/>
                </a:lnTo>
                <a:lnTo>
                  <a:pt x="19571" y="0"/>
                </a:lnTo>
                <a:lnTo>
                  <a:pt x="19571" y="46698"/>
                </a:lnTo>
                <a:lnTo>
                  <a:pt x="54230" y="0"/>
                </a:lnTo>
                <a:lnTo>
                  <a:pt x="78879" y="0"/>
                </a:lnTo>
                <a:lnTo>
                  <a:pt x="42330" y="49162"/>
                </a:lnTo>
                <a:lnTo>
                  <a:pt x="82511" y="101511"/>
                </a:lnTo>
                <a:close/>
                <a:moveTo>
                  <a:pt x="57277" y="101511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 rot="0" flipH="0" flipV="0">
            <a:off x="1290980" y="1434592"/>
            <a:ext cx="19583" cy="101511"/>
          </a:xfrm>
          <a:custGeom>
            <a:pathLst>
              <a:path w="19583" h="101511">
                <a:moveTo>
                  <a:pt x="0" y="0"/>
                </a:moveTo>
                <a:lnTo>
                  <a:pt x="19583" y="0"/>
                </a:lnTo>
                <a:lnTo>
                  <a:pt x="19583" y="101511"/>
                </a:lnTo>
                <a:lnTo>
                  <a:pt x="0" y="10151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" name="Picture 178"/>
          <p:cNvPicPr>
            <a:picLocks noChangeAspect="0" noChangeArrowheads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27583" y="1421896"/>
            <a:ext cx="91236" cy="126910"/>
          </a:xfrm>
          <a:prstGeom prst="rect">
            <a:avLst/>
          </a:prstGeom>
          <a:noFill/>
          <a:extLst/>
        </p:spPr>
      </p:pic>
      <p:sp>
        <p:nvSpPr>
          <p:cNvPr id="179" name="Freeform 179"/>
          <p:cNvSpPr/>
          <p:nvPr/>
        </p:nvSpPr>
        <p:spPr>
          <a:xfrm rot="0" flipH="0" flipV="0">
            <a:off x="1434390" y="1434590"/>
            <a:ext cx="56552" cy="101523"/>
          </a:xfrm>
          <a:custGeom>
            <a:pathLst>
              <a:path w="56552" h="101523">
                <a:moveTo>
                  <a:pt x="19583" y="15951"/>
                </a:moveTo>
                <a:lnTo>
                  <a:pt x="19583" y="42773"/>
                </a:lnTo>
                <a:lnTo>
                  <a:pt x="51472" y="42773"/>
                </a:lnTo>
                <a:lnTo>
                  <a:pt x="51472" y="58737"/>
                </a:lnTo>
                <a:lnTo>
                  <a:pt x="19583" y="58737"/>
                </a:lnTo>
                <a:lnTo>
                  <a:pt x="19583" y="85572"/>
                </a:lnTo>
                <a:lnTo>
                  <a:pt x="56552" y="85572"/>
                </a:lnTo>
                <a:lnTo>
                  <a:pt x="56552" y="101523"/>
                </a:lnTo>
                <a:lnTo>
                  <a:pt x="0" y="101523"/>
                </a:lnTo>
                <a:lnTo>
                  <a:pt x="0" y="0"/>
                </a:lnTo>
                <a:lnTo>
                  <a:pt x="55828" y="0"/>
                </a:lnTo>
                <a:lnTo>
                  <a:pt x="55828" y="15951"/>
                </a:lnTo>
                <a:close/>
                <a:moveTo>
                  <a:pt x="19583" y="15951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5785" y="1421888"/>
            <a:ext cx="89788" cy="126924"/>
          </a:xfrm>
          <a:prstGeom prst="rect">
            <a:avLst/>
          </a:prstGeom>
          <a:noFill/>
          <a:extLst/>
        </p:spPr>
      </p:pic>
      <p:sp>
        <p:nvSpPr>
          <p:cNvPr id="181" name="Freeform 181"/>
          <p:cNvSpPr/>
          <p:nvPr/>
        </p:nvSpPr>
        <p:spPr>
          <a:xfrm rot="0" flipH="0" flipV="0">
            <a:off x="1283008" y="1552989"/>
            <a:ext cx="78308" cy="101511"/>
          </a:xfrm>
          <a:custGeom>
            <a:pathLst>
              <a:path w="78308" h="101511">
                <a:moveTo>
                  <a:pt x="0" y="0"/>
                </a:moveTo>
                <a:lnTo>
                  <a:pt x="78308" y="0"/>
                </a:lnTo>
                <a:lnTo>
                  <a:pt x="78308" y="101511"/>
                </a:lnTo>
                <a:lnTo>
                  <a:pt x="58724" y="101511"/>
                </a:lnTo>
                <a:lnTo>
                  <a:pt x="58724" y="15951"/>
                </a:lnTo>
                <a:lnTo>
                  <a:pt x="19583" y="15951"/>
                </a:lnTo>
                <a:lnTo>
                  <a:pt x="19583" y="101511"/>
                </a:lnTo>
                <a:lnTo>
                  <a:pt x="0" y="101511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spect="0"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68919" y="1538833"/>
            <a:ext cx="129819" cy="129819"/>
          </a:xfrm>
          <a:prstGeom prst="rect">
            <a:avLst/>
          </a:prstGeom>
          <a:noFill/>
          <a:extLst/>
        </p:spPr>
      </p:pic>
      <p:sp>
        <p:nvSpPr>
          <p:cNvPr id="183" name="Freeform 183"/>
          <p:cNvSpPr/>
          <p:nvPr/>
        </p:nvSpPr>
        <p:spPr>
          <a:xfrm rot="0" flipH="0" flipV="0">
            <a:off x="1498064" y="1552989"/>
            <a:ext cx="83680" cy="102374"/>
          </a:xfrm>
          <a:custGeom>
            <a:pathLst>
              <a:path w="83680" h="102374">
                <a:moveTo>
                  <a:pt x="0" y="101511"/>
                </a:moveTo>
                <a:lnTo>
                  <a:pt x="0" y="89180"/>
                </a:lnTo>
                <a:cubicBezTo>
                  <a:pt x="4927" y="89180"/>
                  <a:pt x="8864" y="87681"/>
                  <a:pt x="11823" y="84684"/>
                </a:cubicBezTo>
                <a:cubicBezTo>
                  <a:pt x="14757" y="81700"/>
                  <a:pt x="16243" y="77636"/>
                  <a:pt x="16243" y="72505"/>
                </a:cubicBezTo>
                <a:lnTo>
                  <a:pt x="16243" y="0"/>
                </a:lnTo>
                <a:lnTo>
                  <a:pt x="83680" y="0"/>
                </a:lnTo>
                <a:lnTo>
                  <a:pt x="83680" y="101511"/>
                </a:lnTo>
                <a:lnTo>
                  <a:pt x="63372" y="101511"/>
                </a:lnTo>
                <a:lnTo>
                  <a:pt x="63372" y="15952"/>
                </a:lnTo>
                <a:lnTo>
                  <a:pt x="36550" y="15952"/>
                </a:lnTo>
                <a:lnTo>
                  <a:pt x="36550" y="71933"/>
                </a:lnTo>
                <a:cubicBezTo>
                  <a:pt x="36550" y="81014"/>
                  <a:pt x="34150" y="88367"/>
                  <a:pt x="29375" y="93968"/>
                </a:cubicBezTo>
                <a:cubicBezTo>
                  <a:pt x="24574" y="99581"/>
                  <a:pt x="17983" y="102374"/>
                  <a:pt x="9563" y="102374"/>
                </a:cubicBezTo>
                <a:cubicBezTo>
                  <a:pt x="5499" y="102374"/>
                  <a:pt x="2324" y="102095"/>
                  <a:pt x="0" y="101511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 rot="0" flipH="0" flipV="0">
            <a:off x="1603502" y="1552982"/>
            <a:ext cx="19570" cy="101511"/>
          </a:xfrm>
          <a:custGeom>
            <a:pathLst>
              <a:path w="19570" h="101511">
                <a:moveTo>
                  <a:pt x="0" y="0"/>
                </a:moveTo>
                <a:lnTo>
                  <a:pt x="19570" y="0"/>
                </a:lnTo>
                <a:lnTo>
                  <a:pt x="19570" y="101511"/>
                </a:lnTo>
                <a:lnTo>
                  <a:pt x="0" y="10151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 rot="0" flipH="0" flipV="0">
            <a:off x="1644820" y="1552989"/>
            <a:ext cx="94258" cy="123266"/>
          </a:xfrm>
          <a:custGeom>
            <a:pathLst>
              <a:path w="94258" h="123266">
                <a:moveTo>
                  <a:pt x="76136" y="101511"/>
                </a:moveTo>
                <a:lnTo>
                  <a:pt x="0" y="101511"/>
                </a:lnTo>
                <a:lnTo>
                  <a:pt x="0" y="0"/>
                </a:lnTo>
                <a:lnTo>
                  <a:pt x="19583" y="0"/>
                </a:lnTo>
                <a:lnTo>
                  <a:pt x="19583" y="85560"/>
                </a:lnTo>
                <a:lnTo>
                  <a:pt x="64529" y="85560"/>
                </a:lnTo>
                <a:lnTo>
                  <a:pt x="64529" y="0"/>
                </a:lnTo>
                <a:lnTo>
                  <a:pt x="84111" y="0"/>
                </a:lnTo>
                <a:lnTo>
                  <a:pt x="84111" y="85560"/>
                </a:lnTo>
                <a:lnTo>
                  <a:pt x="94258" y="85560"/>
                </a:lnTo>
                <a:lnTo>
                  <a:pt x="94258" y="123266"/>
                </a:lnTo>
                <a:lnTo>
                  <a:pt x="76136" y="123266"/>
                </a:lnTo>
                <a:close/>
                <a:moveTo>
                  <a:pt x="76136" y="101511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 rot="0" flipH="0" flipV="0">
            <a:off x="1756486" y="1552982"/>
            <a:ext cx="19570" cy="101511"/>
          </a:xfrm>
          <a:custGeom>
            <a:pathLst>
              <a:path w="19570" h="101511">
                <a:moveTo>
                  <a:pt x="0" y="0"/>
                </a:moveTo>
                <a:lnTo>
                  <a:pt x="19570" y="0"/>
                </a:lnTo>
                <a:lnTo>
                  <a:pt x="19570" y="101511"/>
                </a:lnTo>
                <a:lnTo>
                  <a:pt x="0" y="10151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" name="Picture 187"/>
          <p:cNvPicPr>
            <a:picLocks noChangeAspect="0"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0014" y="1540292"/>
            <a:ext cx="96329" cy="126910"/>
          </a:xfrm>
          <a:prstGeom prst="rect">
            <a:avLst/>
          </a:prstGeom>
          <a:noFill/>
          <a:extLst/>
        </p:spPr>
      </p:pic>
      <p:sp>
        <p:nvSpPr>
          <p:cNvPr id="188" name="Freeform 188"/>
          <p:cNvSpPr/>
          <p:nvPr/>
        </p:nvSpPr>
        <p:spPr>
          <a:xfrm rot="0" flipH="0" flipV="0">
            <a:off x="1184447" y="1705542"/>
            <a:ext cx="28917" cy="36664"/>
          </a:xfrm>
          <a:custGeom>
            <a:pathLst>
              <a:path w="28917" h="36664">
                <a:moveTo>
                  <a:pt x="4978" y="0"/>
                </a:moveTo>
                <a:lnTo>
                  <a:pt x="4978" y="16179"/>
                </a:lnTo>
                <a:lnTo>
                  <a:pt x="23989" y="16179"/>
                </a:lnTo>
                <a:lnTo>
                  <a:pt x="23989" y="0"/>
                </a:lnTo>
                <a:lnTo>
                  <a:pt x="28917" y="0"/>
                </a:lnTo>
                <a:lnTo>
                  <a:pt x="28917" y="36664"/>
                </a:lnTo>
                <a:lnTo>
                  <a:pt x="23989" y="36664"/>
                </a:lnTo>
                <a:lnTo>
                  <a:pt x="23989" y="20332"/>
                </a:lnTo>
                <a:lnTo>
                  <a:pt x="4978" y="20332"/>
                </a:lnTo>
                <a:lnTo>
                  <a:pt x="4978" y="36664"/>
                </a:lnTo>
                <a:lnTo>
                  <a:pt x="0" y="36664"/>
                </a:lnTo>
                <a:lnTo>
                  <a:pt x="0" y="0"/>
                </a:lnTo>
                <a:close/>
                <a:moveTo>
                  <a:pt x="4978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spect="0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0614" y="1692839"/>
            <a:ext cx="62649" cy="62064"/>
          </a:xfrm>
          <a:prstGeom prst="rect">
            <a:avLst/>
          </a:prstGeom>
          <a:noFill/>
          <a:extLst/>
        </p:spPr>
      </p:pic>
      <p:sp>
        <p:nvSpPr>
          <p:cNvPr id="190" name="Freeform 190"/>
          <p:cNvSpPr/>
          <p:nvPr/>
        </p:nvSpPr>
        <p:spPr>
          <a:xfrm rot="0" flipH="0" flipV="0">
            <a:off x="1270454" y="1705542"/>
            <a:ext cx="32804" cy="44525"/>
          </a:xfrm>
          <a:custGeom>
            <a:pathLst>
              <a:path w="32804" h="44525">
                <a:moveTo>
                  <a:pt x="28194" y="36664"/>
                </a:moveTo>
                <a:lnTo>
                  <a:pt x="0" y="36664"/>
                </a:lnTo>
                <a:lnTo>
                  <a:pt x="0" y="0"/>
                </a:lnTo>
                <a:lnTo>
                  <a:pt x="4979" y="0"/>
                </a:lnTo>
                <a:lnTo>
                  <a:pt x="4979" y="32575"/>
                </a:lnTo>
                <a:lnTo>
                  <a:pt x="24156" y="32575"/>
                </a:lnTo>
                <a:lnTo>
                  <a:pt x="24156" y="0"/>
                </a:lnTo>
                <a:lnTo>
                  <a:pt x="29133" y="0"/>
                </a:lnTo>
                <a:lnTo>
                  <a:pt x="29133" y="32575"/>
                </a:lnTo>
                <a:lnTo>
                  <a:pt x="32804" y="32575"/>
                </a:lnTo>
                <a:lnTo>
                  <a:pt x="32804" y="44525"/>
                </a:lnTo>
                <a:lnTo>
                  <a:pt x="28194" y="44525"/>
                </a:lnTo>
                <a:close/>
                <a:moveTo>
                  <a:pt x="28194" y="36664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rot="0" flipH="0" flipV="0">
            <a:off x="1313522" y="1705534"/>
            <a:ext cx="4915" cy="36665"/>
          </a:xfrm>
          <a:custGeom>
            <a:pathLst>
              <a:path w="4915" h="36665">
                <a:moveTo>
                  <a:pt x="0" y="0"/>
                </a:moveTo>
                <a:lnTo>
                  <a:pt x="4915" y="0"/>
                </a:lnTo>
                <a:lnTo>
                  <a:pt x="4915" y="36665"/>
                </a:lnTo>
                <a:lnTo>
                  <a:pt x="0" y="36665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spect="0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6904" y="1692423"/>
            <a:ext cx="62534" cy="62903"/>
          </a:xfrm>
          <a:prstGeom prst="rect">
            <a:avLst/>
          </a:prstGeom>
          <a:noFill/>
          <a:extLst/>
        </p:spPr>
      </p:pic>
      <p:sp>
        <p:nvSpPr>
          <p:cNvPr id="193" name="Freeform 193"/>
          <p:cNvSpPr/>
          <p:nvPr/>
        </p:nvSpPr>
        <p:spPr>
          <a:xfrm rot="0" flipH="0" flipV="0">
            <a:off x="1377948" y="1705542"/>
            <a:ext cx="28917" cy="36664"/>
          </a:xfrm>
          <a:custGeom>
            <a:pathLst>
              <a:path w="28917" h="36664">
                <a:moveTo>
                  <a:pt x="4978" y="0"/>
                </a:moveTo>
                <a:lnTo>
                  <a:pt x="4978" y="16179"/>
                </a:lnTo>
                <a:lnTo>
                  <a:pt x="23989" y="16179"/>
                </a:lnTo>
                <a:lnTo>
                  <a:pt x="23989" y="0"/>
                </a:lnTo>
                <a:lnTo>
                  <a:pt x="28917" y="0"/>
                </a:lnTo>
                <a:lnTo>
                  <a:pt x="28917" y="36664"/>
                </a:lnTo>
                <a:lnTo>
                  <a:pt x="23989" y="36664"/>
                </a:lnTo>
                <a:lnTo>
                  <a:pt x="23989" y="20332"/>
                </a:lnTo>
                <a:lnTo>
                  <a:pt x="4978" y="20332"/>
                </a:lnTo>
                <a:lnTo>
                  <a:pt x="4978" y="36664"/>
                </a:lnTo>
                <a:lnTo>
                  <a:pt x="0" y="36664"/>
                </a:lnTo>
                <a:lnTo>
                  <a:pt x="0" y="0"/>
                </a:lnTo>
                <a:close/>
                <a:moveTo>
                  <a:pt x="4978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" name="Picture 194"/>
          <p:cNvPicPr>
            <a:picLocks noChangeAspect="0"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4122" y="1692839"/>
            <a:ext cx="62649" cy="62064"/>
          </a:xfrm>
          <a:prstGeom prst="rect">
            <a:avLst/>
          </a:prstGeom>
          <a:noFill/>
          <a:extLst/>
        </p:spPr>
      </p:pic>
      <p:sp>
        <p:nvSpPr>
          <p:cNvPr id="195" name="Freeform 195"/>
          <p:cNvSpPr/>
          <p:nvPr/>
        </p:nvSpPr>
        <p:spPr>
          <a:xfrm rot="0" flipH="0" flipV="0">
            <a:off x="1462284" y="1705542"/>
            <a:ext cx="29019" cy="36930"/>
          </a:xfrm>
          <a:custGeom>
            <a:pathLst>
              <a:path w="29019" h="36930">
                <a:moveTo>
                  <a:pt x="0" y="36664"/>
                </a:moveTo>
                <a:lnTo>
                  <a:pt x="0" y="33528"/>
                </a:lnTo>
                <a:cubicBezTo>
                  <a:pt x="1854" y="33528"/>
                  <a:pt x="3314" y="32982"/>
                  <a:pt x="4394" y="31902"/>
                </a:cubicBezTo>
                <a:cubicBezTo>
                  <a:pt x="5486" y="30822"/>
                  <a:pt x="6032" y="29286"/>
                  <a:pt x="6032" y="27292"/>
                </a:cubicBezTo>
                <a:lnTo>
                  <a:pt x="6032" y="0"/>
                </a:lnTo>
                <a:lnTo>
                  <a:pt x="29019" y="0"/>
                </a:lnTo>
                <a:lnTo>
                  <a:pt x="29019" y="36664"/>
                </a:lnTo>
                <a:lnTo>
                  <a:pt x="23888" y="36664"/>
                </a:lnTo>
                <a:lnTo>
                  <a:pt x="23888" y="4140"/>
                </a:lnTo>
                <a:lnTo>
                  <a:pt x="11163" y="4140"/>
                </a:lnTo>
                <a:lnTo>
                  <a:pt x="11163" y="27089"/>
                </a:lnTo>
                <a:cubicBezTo>
                  <a:pt x="11163" y="30086"/>
                  <a:pt x="10401" y="32473"/>
                  <a:pt x="8877" y="34264"/>
                </a:cubicBezTo>
                <a:cubicBezTo>
                  <a:pt x="7365" y="36042"/>
                  <a:pt x="5346" y="36930"/>
                  <a:pt x="2832" y="36930"/>
                </a:cubicBezTo>
                <a:cubicBezTo>
                  <a:pt x="1638" y="36930"/>
                  <a:pt x="698" y="36841"/>
                  <a:pt x="0" y="36664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6" name="Picture 196"/>
          <p:cNvPicPr>
            <a:picLocks noChangeAspect="0"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0921" y="1692840"/>
            <a:ext cx="47396" cy="62065"/>
          </a:xfrm>
          <a:prstGeom prst="rect">
            <a:avLst/>
          </a:prstGeom>
          <a:noFill/>
          <a:extLst/>
        </p:spPr>
      </p:pic>
      <p:sp>
        <p:nvSpPr>
          <p:cNvPr id="197" name="Freeform 197"/>
          <p:cNvSpPr/>
          <p:nvPr/>
        </p:nvSpPr>
        <p:spPr>
          <a:xfrm rot="0" flipH="0" flipV="0">
            <a:off x="1536820" y="1705542"/>
            <a:ext cx="28917" cy="36664"/>
          </a:xfrm>
          <a:custGeom>
            <a:pathLst>
              <a:path w="28917" h="36664">
                <a:moveTo>
                  <a:pt x="4978" y="0"/>
                </a:moveTo>
                <a:lnTo>
                  <a:pt x="4978" y="16179"/>
                </a:lnTo>
                <a:lnTo>
                  <a:pt x="23989" y="16179"/>
                </a:lnTo>
                <a:lnTo>
                  <a:pt x="23989" y="0"/>
                </a:lnTo>
                <a:lnTo>
                  <a:pt x="28917" y="0"/>
                </a:lnTo>
                <a:lnTo>
                  <a:pt x="28917" y="36664"/>
                </a:lnTo>
                <a:lnTo>
                  <a:pt x="23989" y="36664"/>
                </a:lnTo>
                <a:lnTo>
                  <a:pt x="23989" y="20332"/>
                </a:lnTo>
                <a:lnTo>
                  <a:pt x="4978" y="20332"/>
                </a:lnTo>
                <a:lnTo>
                  <a:pt x="4978" y="36664"/>
                </a:lnTo>
                <a:lnTo>
                  <a:pt x="0" y="36664"/>
                </a:lnTo>
                <a:lnTo>
                  <a:pt x="0" y="0"/>
                </a:lnTo>
                <a:close/>
                <a:moveTo>
                  <a:pt x="4978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98"/>
          <p:cNvPicPr>
            <a:picLocks noChangeAspect="0" noChangeArrowheads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62987" y="1692839"/>
            <a:ext cx="62649" cy="62064"/>
          </a:xfrm>
          <a:prstGeom prst="rect">
            <a:avLst/>
          </a:prstGeom>
          <a:noFill/>
          <a:extLst/>
        </p:spPr>
      </p:pic>
      <p:sp>
        <p:nvSpPr>
          <p:cNvPr id="199" name="Freeform 199"/>
          <p:cNvSpPr/>
          <p:nvPr/>
        </p:nvSpPr>
        <p:spPr>
          <a:xfrm rot="0" flipH="0" flipV="0">
            <a:off x="1640125" y="1705542"/>
            <a:ext cx="27190" cy="36664"/>
          </a:xfrm>
          <a:custGeom>
            <a:pathLst>
              <a:path w="27190" h="36664">
                <a:moveTo>
                  <a:pt x="0" y="0"/>
                </a:moveTo>
                <a:lnTo>
                  <a:pt x="27190" y="0"/>
                </a:lnTo>
                <a:lnTo>
                  <a:pt x="27190" y="36664"/>
                </a:lnTo>
                <a:lnTo>
                  <a:pt x="22263" y="36664"/>
                </a:lnTo>
                <a:lnTo>
                  <a:pt x="22263" y="4140"/>
                </a:lnTo>
                <a:lnTo>
                  <a:pt x="4978" y="4140"/>
                </a:lnTo>
                <a:lnTo>
                  <a:pt x="4978" y="36664"/>
                </a:lnTo>
                <a:lnTo>
                  <a:pt x="0" y="36664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200"/>
          <p:cNvPicPr>
            <a:picLocks noChangeAspect="0"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5874" y="1692423"/>
            <a:ext cx="62534" cy="62903"/>
          </a:xfrm>
          <a:prstGeom prst="rect">
            <a:avLst/>
          </a:prstGeom>
          <a:noFill/>
          <a:extLst/>
        </p:spPr>
      </p:pic>
      <p:sp>
        <p:nvSpPr>
          <p:cNvPr id="201" name="Freeform 201"/>
          <p:cNvSpPr/>
          <p:nvPr/>
        </p:nvSpPr>
        <p:spPr>
          <a:xfrm rot="0" flipH="0" flipV="0">
            <a:off x="1723410" y="1705542"/>
            <a:ext cx="29019" cy="36930"/>
          </a:xfrm>
          <a:custGeom>
            <a:pathLst>
              <a:path w="29019" h="36930">
                <a:moveTo>
                  <a:pt x="0" y="36664"/>
                </a:moveTo>
                <a:lnTo>
                  <a:pt x="0" y="33528"/>
                </a:lnTo>
                <a:cubicBezTo>
                  <a:pt x="1841" y="33528"/>
                  <a:pt x="3314" y="32982"/>
                  <a:pt x="4394" y="31902"/>
                </a:cubicBezTo>
                <a:cubicBezTo>
                  <a:pt x="5473" y="30822"/>
                  <a:pt x="6019" y="29286"/>
                  <a:pt x="6019" y="27292"/>
                </a:cubicBezTo>
                <a:lnTo>
                  <a:pt x="6019" y="0"/>
                </a:lnTo>
                <a:lnTo>
                  <a:pt x="29019" y="0"/>
                </a:lnTo>
                <a:lnTo>
                  <a:pt x="29019" y="36664"/>
                </a:lnTo>
                <a:lnTo>
                  <a:pt x="23888" y="36664"/>
                </a:lnTo>
                <a:lnTo>
                  <a:pt x="23888" y="4140"/>
                </a:lnTo>
                <a:lnTo>
                  <a:pt x="11163" y="4140"/>
                </a:lnTo>
                <a:lnTo>
                  <a:pt x="11163" y="27089"/>
                </a:lnTo>
                <a:cubicBezTo>
                  <a:pt x="11163" y="30086"/>
                  <a:pt x="10401" y="32473"/>
                  <a:pt x="8877" y="34264"/>
                </a:cubicBezTo>
                <a:cubicBezTo>
                  <a:pt x="7365" y="36042"/>
                  <a:pt x="5346" y="36930"/>
                  <a:pt x="2832" y="36930"/>
                </a:cubicBezTo>
                <a:cubicBezTo>
                  <a:pt x="1638" y="36930"/>
                  <a:pt x="698" y="36841"/>
                  <a:pt x="0" y="36664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rot="0" flipH="0" flipV="0">
            <a:off x="1764690" y="1705534"/>
            <a:ext cx="4915" cy="36665"/>
          </a:xfrm>
          <a:custGeom>
            <a:pathLst>
              <a:path w="4915" h="36665">
                <a:moveTo>
                  <a:pt x="0" y="0"/>
                </a:moveTo>
                <a:lnTo>
                  <a:pt x="4915" y="0"/>
                </a:lnTo>
                <a:lnTo>
                  <a:pt x="4915" y="36665"/>
                </a:lnTo>
                <a:lnTo>
                  <a:pt x="0" y="36665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 rot="0" flipH="0" flipV="0">
            <a:off x="1781816" y="1705542"/>
            <a:ext cx="32791" cy="44525"/>
          </a:xfrm>
          <a:custGeom>
            <a:pathLst>
              <a:path w="32791" h="44525">
                <a:moveTo>
                  <a:pt x="28181" y="36664"/>
                </a:moveTo>
                <a:lnTo>
                  <a:pt x="0" y="36664"/>
                </a:lnTo>
                <a:lnTo>
                  <a:pt x="0" y="0"/>
                </a:lnTo>
                <a:lnTo>
                  <a:pt x="4979" y="0"/>
                </a:lnTo>
                <a:lnTo>
                  <a:pt x="4979" y="32575"/>
                </a:lnTo>
                <a:lnTo>
                  <a:pt x="24143" y="32575"/>
                </a:lnTo>
                <a:lnTo>
                  <a:pt x="24143" y="0"/>
                </a:lnTo>
                <a:lnTo>
                  <a:pt x="29133" y="0"/>
                </a:lnTo>
                <a:lnTo>
                  <a:pt x="29133" y="32575"/>
                </a:lnTo>
                <a:lnTo>
                  <a:pt x="32791" y="32575"/>
                </a:lnTo>
                <a:lnTo>
                  <a:pt x="32791" y="44525"/>
                </a:lnTo>
                <a:lnTo>
                  <a:pt x="28181" y="44525"/>
                </a:lnTo>
                <a:close/>
                <a:moveTo>
                  <a:pt x="28181" y="36664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 rot="0" flipH="0" flipV="0">
            <a:off x="1824875" y="1705534"/>
            <a:ext cx="4928" cy="36665"/>
          </a:xfrm>
          <a:custGeom>
            <a:pathLst>
              <a:path w="4928" h="36665">
                <a:moveTo>
                  <a:pt x="0" y="0"/>
                </a:moveTo>
                <a:lnTo>
                  <a:pt x="4928" y="0"/>
                </a:lnTo>
                <a:lnTo>
                  <a:pt x="4928" y="36665"/>
                </a:lnTo>
                <a:lnTo>
                  <a:pt x="0" y="36665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205"/>
          <p:cNvPicPr>
            <a:picLocks noChangeAspect="0" noChangeArrowheads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27310" y="1692844"/>
            <a:ext cx="49034" cy="62065"/>
          </a:xfrm>
          <a:prstGeom prst="rect">
            <a:avLst/>
          </a:prstGeom>
          <a:noFill/>
          <a:extLst/>
        </p:spPr>
      </p:pic>
      <p:sp>
        <p:nvSpPr>
          <p:cNvPr id="206" name="Freeform 206"/>
          <p:cNvSpPr/>
          <p:nvPr/>
        </p:nvSpPr>
        <p:spPr>
          <a:xfrm rot="0" flipH="0" flipV="0">
            <a:off x="1181942" y="1759955"/>
            <a:ext cx="29908" cy="36664"/>
          </a:xfrm>
          <a:custGeom>
            <a:pathLst>
              <a:path w="29908" h="36664">
                <a:moveTo>
                  <a:pt x="29908" y="0"/>
                </a:moveTo>
                <a:lnTo>
                  <a:pt x="11620" y="36664"/>
                </a:lnTo>
                <a:lnTo>
                  <a:pt x="6274" y="36664"/>
                </a:lnTo>
                <a:lnTo>
                  <a:pt x="12624" y="25146"/>
                </a:lnTo>
                <a:lnTo>
                  <a:pt x="0" y="0"/>
                </a:lnTo>
                <a:lnTo>
                  <a:pt x="5347" y="0"/>
                </a:lnTo>
                <a:lnTo>
                  <a:pt x="14973" y="19380"/>
                </a:lnTo>
                <a:lnTo>
                  <a:pt x="24562" y="0"/>
                </a:lnTo>
                <a:close/>
                <a:moveTo>
                  <a:pt x="29908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" name="Picture 207"/>
          <p:cNvPicPr>
            <a:picLocks noChangeAspect="0" noChangeArrowheads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8840" y="1743405"/>
            <a:ext cx="137359" cy="76200"/>
          </a:xfrm>
          <a:prstGeom prst="rect">
            <a:avLst/>
          </a:prstGeom>
          <a:noFill/>
          <a:extLst/>
        </p:spPr>
      </p:pic>
      <p:sp>
        <p:nvSpPr>
          <p:cNvPr id="208" name="Freeform 208"/>
          <p:cNvSpPr/>
          <p:nvPr/>
        </p:nvSpPr>
        <p:spPr>
          <a:xfrm rot="0" flipH="0" flipV="0">
            <a:off x="1347944" y="1759955"/>
            <a:ext cx="28904" cy="36664"/>
          </a:xfrm>
          <a:custGeom>
            <a:pathLst>
              <a:path w="28904" h="36664">
                <a:moveTo>
                  <a:pt x="4965" y="0"/>
                </a:moveTo>
                <a:lnTo>
                  <a:pt x="4965" y="16179"/>
                </a:lnTo>
                <a:lnTo>
                  <a:pt x="23976" y="16179"/>
                </a:lnTo>
                <a:lnTo>
                  <a:pt x="23976" y="0"/>
                </a:lnTo>
                <a:lnTo>
                  <a:pt x="28904" y="0"/>
                </a:lnTo>
                <a:lnTo>
                  <a:pt x="28904" y="36664"/>
                </a:lnTo>
                <a:lnTo>
                  <a:pt x="23976" y="36664"/>
                </a:lnTo>
                <a:lnTo>
                  <a:pt x="23976" y="20332"/>
                </a:lnTo>
                <a:lnTo>
                  <a:pt x="4965" y="20332"/>
                </a:lnTo>
                <a:lnTo>
                  <a:pt x="4965" y="36664"/>
                </a:lnTo>
                <a:lnTo>
                  <a:pt x="0" y="36664"/>
                </a:lnTo>
                <a:lnTo>
                  <a:pt x="0" y="0"/>
                </a:lnTo>
                <a:close/>
                <a:moveTo>
                  <a:pt x="4965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 rot="0" flipH="0" flipV="0">
            <a:off x="1389159" y="1759955"/>
            <a:ext cx="29654" cy="36664"/>
          </a:xfrm>
          <a:custGeom>
            <a:pathLst>
              <a:path w="29654" h="36664">
                <a:moveTo>
                  <a:pt x="26403" y="0"/>
                </a:moveTo>
                <a:lnTo>
                  <a:pt x="29654" y="0"/>
                </a:lnTo>
                <a:lnTo>
                  <a:pt x="29654" y="36664"/>
                </a:lnTo>
                <a:lnTo>
                  <a:pt x="24676" y="36664"/>
                </a:lnTo>
                <a:lnTo>
                  <a:pt x="24676" y="9474"/>
                </a:lnTo>
                <a:lnTo>
                  <a:pt x="3302" y="36664"/>
                </a:lnTo>
                <a:lnTo>
                  <a:pt x="0" y="36664"/>
                </a:lnTo>
                <a:lnTo>
                  <a:pt x="0" y="0"/>
                </a:lnTo>
                <a:lnTo>
                  <a:pt x="4979" y="0"/>
                </a:lnTo>
                <a:lnTo>
                  <a:pt x="4979" y="27178"/>
                </a:lnTo>
                <a:close/>
                <a:moveTo>
                  <a:pt x="26403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 rot="0" flipH="0" flipV="0">
            <a:off x="707644" y="1525639"/>
            <a:ext cx="19672" cy="52552"/>
          </a:xfrm>
          <a:custGeom>
            <a:pathLst>
              <a:path w="19672" h="52552">
                <a:moveTo>
                  <a:pt x="0" y="52552"/>
                </a:moveTo>
                <a:lnTo>
                  <a:pt x="19672" y="52552"/>
                </a:lnTo>
                <a:lnTo>
                  <a:pt x="19672" y="0"/>
                </a:lnTo>
                <a:lnTo>
                  <a:pt x="0" y="0"/>
                </a:lnTo>
                <a:lnTo>
                  <a:pt x="0" y="52552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rot="0" flipH="0" flipV="0">
            <a:off x="701453" y="1455048"/>
            <a:ext cx="32041" cy="39496"/>
          </a:xfrm>
          <a:custGeom>
            <a:pathLst>
              <a:path w="32041" h="39496">
                <a:moveTo>
                  <a:pt x="13652" y="39496"/>
                </a:moveTo>
                <a:lnTo>
                  <a:pt x="18376" y="39496"/>
                </a:lnTo>
                <a:cubicBezTo>
                  <a:pt x="25920" y="39496"/>
                  <a:pt x="32041" y="33388"/>
                  <a:pt x="32041" y="25844"/>
                </a:cubicBezTo>
                <a:lnTo>
                  <a:pt x="32041" y="13652"/>
                </a:lnTo>
                <a:cubicBezTo>
                  <a:pt x="32041" y="6108"/>
                  <a:pt x="25920" y="0"/>
                  <a:pt x="18376" y="0"/>
                </a:cubicBezTo>
                <a:lnTo>
                  <a:pt x="13652" y="0"/>
                </a:lnTo>
                <a:cubicBezTo>
                  <a:pt x="6109" y="0"/>
                  <a:pt x="0" y="6108"/>
                  <a:pt x="0" y="13652"/>
                </a:cubicBezTo>
                <a:lnTo>
                  <a:pt x="0" y="25844"/>
                </a:lnTo>
                <a:cubicBezTo>
                  <a:pt x="0" y="33388"/>
                  <a:pt x="6109" y="39496"/>
                  <a:pt x="13652" y="39496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rot="0" flipH="0" flipV="0">
            <a:off x="1003150" y="1416488"/>
            <a:ext cx="32028" cy="39496"/>
          </a:xfrm>
          <a:custGeom>
            <a:pathLst>
              <a:path w="32028" h="39496">
                <a:moveTo>
                  <a:pt x="13652" y="39496"/>
                </a:moveTo>
                <a:lnTo>
                  <a:pt x="18376" y="39496"/>
                </a:lnTo>
                <a:cubicBezTo>
                  <a:pt x="25920" y="39496"/>
                  <a:pt x="32028" y="33388"/>
                  <a:pt x="32028" y="25844"/>
                </a:cubicBezTo>
                <a:lnTo>
                  <a:pt x="32028" y="13652"/>
                </a:lnTo>
                <a:cubicBezTo>
                  <a:pt x="32028" y="6108"/>
                  <a:pt x="25920" y="0"/>
                  <a:pt x="18376" y="0"/>
                </a:cubicBezTo>
                <a:lnTo>
                  <a:pt x="13652" y="0"/>
                </a:lnTo>
                <a:cubicBezTo>
                  <a:pt x="6109" y="0"/>
                  <a:pt x="0" y="6108"/>
                  <a:pt x="0" y="13652"/>
                </a:cubicBezTo>
                <a:lnTo>
                  <a:pt x="0" y="25844"/>
                </a:lnTo>
                <a:cubicBezTo>
                  <a:pt x="0" y="33388"/>
                  <a:pt x="6109" y="39496"/>
                  <a:pt x="13652" y="39496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" name="Picture 213"/>
          <p:cNvPicPr>
            <a:picLocks noChangeAspect="0"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8756" y="1442353"/>
            <a:ext cx="406831" cy="468515"/>
          </a:xfrm>
          <a:prstGeom prst="rect">
            <a:avLst/>
          </a:prstGeom>
          <a:noFill/>
          <a:extLst/>
        </p:spPr>
      </p:pic>
      <p:sp>
        <p:nvSpPr>
          <p:cNvPr id="214" name="Freeform 214"/>
          <p:cNvSpPr/>
          <p:nvPr/>
        </p:nvSpPr>
        <p:spPr>
          <a:xfrm rot="0" flipH="0" flipV="0">
            <a:off x="707631" y="1371397"/>
            <a:ext cx="19672" cy="52553"/>
          </a:xfrm>
          <a:custGeom>
            <a:pathLst>
              <a:path w="19672" h="52553">
                <a:moveTo>
                  <a:pt x="19672" y="0"/>
                </a:moveTo>
                <a:lnTo>
                  <a:pt x="0" y="0"/>
                </a:lnTo>
                <a:lnTo>
                  <a:pt x="0" y="52553"/>
                </a:lnTo>
                <a:lnTo>
                  <a:pt x="19672" y="52553"/>
                </a:lnTo>
                <a:lnTo>
                  <a:pt x="19672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 rot="0" flipH="0" flipV="0">
            <a:off x="1057046" y="1371397"/>
            <a:ext cx="19659" cy="52553"/>
          </a:xfrm>
          <a:custGeom>
            <a:pathLst>
              <a:path w="19659" h="52553">
                <a:moveTo>
                  <a:pt x="19659" y="0"/>
                </a:moveTo>
                <a:lnTo>
                  <a:pt x="0" y="0"/>
                </a:lnTo>
                <a:lnTo>
                  <a:pt x="0" y="52553"/>
                </a:lnTo>
                <a:lnTo>
                  <a:pt x="19659" y="52553"/>
                </a:lnTo>
                <a:lnTo>
                  <a:pt x="19659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 rot="0" flipH="0" flipV="0">
            <a:off x="795045" y="1448524"/>
            <a:ext cx="19660" cy="52553"/>
          </a:xfrm>
          <a:custGeom>
            <a:pathLst>
              <a:path w="19660" h="52553">
                <a:moveTo>
                  <a:pt x="19660" y="0"/>
                </a:moveTo>
                <a:lnTo>
                  <a:pt x="0" y="0"/>
                </a:lnTo>
                <a:lnTo>
                  <a:pt x="0" y="52553"/>
                </a:lnTo>
                <a:lnTo>
                  <a:pt x="19660" y="52553"/>
                </a:lnTo>
                <a:lnTo>
                  <a:pt x="19660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 rot="0" flipH="0" flipV="0">
            <a:off x="749164" y="1416488"/>
            <a:ext cx="32028" cy="39496"/>
          </a:xfrm>
          <a:custGeom>
            <a:pathLst>
              <a:path w="32028" h="39496">
                <a:moveTo>
                  <a:pt x="13652" y="39496"/>
                </a:moveTo>
                <a:lnTo>
                  <a:pt x="18376" y="39496"/>
                </a:lnTo>
                <a:cubicBezTo>
                  <a:pt x="25920" y="39496"/>
                  <a:pt x="32028" y="33388"/>
                  <a:pt x="32028" y="25844"/>
                </a:cubicBezTo>
                <a:lnTo>
                  <a:pt x="32028" y="13652"/>
                </a:lnTo>
                <a:cubicBezTo>
                  <a:pt x="32028" y="6108"/>
                  <a:pt x="25920" y="0"/>
                  <a:pt x="18376" y="0"/>
                </a:cubicBezTo>
                <a:lnTo>
                  <a:pt x="13652" y="0"/>
                </a:lnTo>
                <a:cubicBezTo>
                  <a:pt x="6109" y="0"/>
                  <a:pt x="0" y="6108"/>
                  <a:pt x="0" y="13652"/>
                </a:cubicBezTo>
                <a:lnTo>
                  <a:pt x="0" y="25844"/>
                </a:lnTo>
                <a:cubicBezTo>
                  <a:pt x="0" y="33388"/>
                  <a:pt x="6109" y="39496"/>
                  <a:pt x="13652" y="39496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 rot="0" flipH="0" flipV="0">
            <a:off x="876156" y="1419752"/>
            <a:ext cx="32028" cy="39496"/>
          </a:xfrm>
          <a:custGeom>
            <a:pathLst>
              <a:path w="32028" h="39496">
                <a:moveTo>
                  <a:pt x="13652" y="39496"/>
                </a:moveTo>
                <a:lnTo>
                  <a:pt x="18376" y="39496"/>
                </a:lnTo>
                <a:cubicBezTo>
                  <a:pt x="25920" y="39496"/>
                  <a:pt x="32028" y="33388"/>
                  <a:pt x="32028" y="25844"/>
                </a:cubicBezTo>
                <a:lnTo>
                  <a:pt x="32028" y="13652"/>
                </a:lnTo>
                <a:cubicBezTo>
                  <a:pt x="32028" y="6108"/>
                  <a:pt x="25920" y="0"/>
                  <a:pt x="18376" y="0"/>
                </a:cubicBezTo>
                <a:lnTo>
                  <a:pt x="13652" y="0"/>
                </a:lnTo>
                <a:cubicBezTo>
                  <a:pt x="6109" y="0"/>
                  <a:pt x="0" y="6108"/>
                  <a:pt x="0" y="13652"/>
                </a:cubicBezTo>
                <a:lnTo>
                  <a:pt x="0" y="25844"/>
                </a:lnTo>
                <a:cubicBezTo>
                  <a:pt x="0" y="33388"/>
                  <a:pt x="6109" y="39496"/>
                  <a:pt x="13652" y="39496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Picture 219"/>
          <p:cNvPicPr>
            <a:picLocks noChangeAspect="0" noChangeArrowheads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8068" y="2213497"/>
            <a:ext cx="1650161" cy="397261"/>
          </a:xfrm>
          <a:prstGeom prst="rect">
            <a:avLst/>
          </a:prstGeom>
          <a:noFill/>
          <a:extLst/>
        </p:spPr>
      </p:pic>
      <p:sp>
        <p:nvSpPr>
          <p:cNvPr id="220" name="Rectangle 220"/>
          <p:cNvSpPr/>
          <p:nvPr/>
        </p:nvSpPr>
        <p:spPr>
          <a:xfrm rot="0" flipH="0" flipV="0">
            <a:off x="688388" y="5689279"/>
            <a:ext cx="2297076" cy="128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5" baseline="0" b="0" i="0" dirty="0" spc="-56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38">
                <a:solidFill>
                  <a:srgbClr val="000000"/>
                </a:solidFill>
                <a:latin typeface="Arial" pitchFamily="0" charset="1"/>
              </a:rPr>
              <a:t>г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р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и</a:t>
            </a:r>
            <a:r>
              <a:rPr lang="en-US" sz="995" baseline="0" b="0" i="0" dirty="0" spc="-41">
                <a:solidFill>
                  <a:srgbClr val="000000"/>
                </a:solidFill>
                <a:latin typeface="Arial" pitchFamily="0" charset="1"/>
              </a:rPr>
              <a:t>т</a:t>
            </a:r>
            <a:r>
              <a:rPr lang="en-US" sz="995" baseline="0" b="0" i="0" dirty="0" spc="-63">
                <a:solidFill>
                  <a:srgbClr val="000000"/>
                </a:solidFill>
                <a:latin typeface="Arial" pitchFamily="0" charset="1"/>
              </a:rPr>
              <a:t>м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и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д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й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4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х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и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с</a:t>
            </a:r>
            <a:r>
              <a:rPr lang="en-US" sz="995" baseline="0" b="0" i="0" dirty="0" spc="-41">
                <a:solidFill>
                  <a:srgbClr val="000000"/>
                </a:solidFill>
                <a:latin typeface="Arial" pitchFamily="0" charset="1"/>
              </a:rPr>
              <a:t>т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д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я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р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дни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х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21" name="Rectangle 221"/>
          <p:cNvSpPr/>
          <p:nvPr/>
        </p:nvSpPr>
        <p:spPr>
          <a:xfrm rot="0" flipH="0" flipV="0">
            <a:off x="688388" y="5829749"/>
            <a:ext cx="2689283" cy="128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п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</a:t>
            </a:r>
            <a:r>
              <a:rPr lang="en-US" sz="995" baseline="0" b="0" i="0" dirty="0" spc="-49">
                <a:solidFill>
                  <a:srgbClr val="000000"/>
                </a:solidFill>
                <a:latin typeface="Arial" pitchFamily="0" charset="1"/>
              </a:rPr>
              <a:t>е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ни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х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і </a:t>
            </a:r>
            <a:r>
              <a:rPr lang="en-US" sz="995" baseline="0" b="0" i="0" dirty="0" spc="-4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ни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к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и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х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49">
                <a:solidFill>
                  <a:srgbClr val="000000"/>
                </a:solidFill>
                <a:latin typeface="Arial" pitchFamily="0" charset="1"/>
              </a:rPr>
              <a:t>б</a:t>
            </a:r>
            <a:r>
              <a:rPr lang="en-US" sz="995" baseline="0" b="0" i="0" dirty="0" spc="-49">
                <a:solidFill>
                  <a:srgbClr val="000000"/>
                </a:solidFill>
                <a:latin typeface="Arial" pitchFamily="0" charset="1"/>
              </a:rPr>
              <a:t>е</a:t>
            </a:r>
            <a:r>
              <a:rPr lang="en-US" sz="995" baseline="0" b="0" i="0" dirty="0" spc="-4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с</a:t>
            </a:r>
            <a:r>
              <a:rPr lang="en-US" sz="995" baseline="0" b="0" i="0" dirty="0" spc="-41">
                <a:solidFill>
                  <a:srgbClr val="000000"/>
                </a:solidFill>
                <a:latin typeface="Arial" pitchFamily="0" charset="1"/>
              </a:rPr>
              <a:t>т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и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к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р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ї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ц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995" baseline="0" b="0" i="0" dirty="0" spc="-21">
                <a:solidFill>
                  <a:srgbClr val="000000"/>
                </a:solidFill>
                <a:latin typeface="Arial" pitchFamily="0" charset="1"/>
              </a:rPr>
              <a:t>,</a:t>
            </a:r>
            <a:r>
              <a:rPr lang="en-US" sz="995" baseline="0" b="0" i="0" dirty="0" spc="-21">
                <a:solidFill>
                  <a:srgbClr val="000000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22" name="Rectangle 222"/>
          <p:cNvSpPr/>
          <p:nvPr/>
        </p:nvSpPr>
        <p:spPr>
          <a:xfrm rot="0" flipH="0" flipV="0">
            <a:off x="688388" y="5970220"/>
            <a:ext cx="2484266" cy="128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41">
                <a:solidFill>
                  <a:srgbClr val="000000"/>
                </a:solidFill>
                <a:latin typeface="Arial" pitchFamily="0" charset="1"/>
              </a:rPr>
              <a:t>т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к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67">
                <a:solidFill>
                  <a:srgbClr val="000000"/>
                </a:solidFill>
                <a:latin typeface="Arial" pitchFamily="0" charset="1"/>
              </a:rPr>
              <a:t>ж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і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</a:t>
            </a:r>
            <a:r>
              <a:rPr lang="en-US" sz="995" baseline="0" b="0" i="0" dirty="0" spc="-74">
                <a:solidFill>
                  <a:srgbClr val="000000"/>
                </a:solidFill>
                <a:latin typeface="Arial" pitchFamily="0" charset="1"/>
              </a:rPr>
              <a:t>ф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р</a:t>
            </a:r>
            <a:r>
              <a:rPr lang="en-US" sz="995" baseline="0" b="0" i="0" dirty="0" spc="-63">
                <a:solidFill>
                  <a:srgbClr val="000000"/>
                </a:solidFill>
                <a:latin typeface="Arial" pitchFamily="0" charset="1"/>
              </a:rPr>
              <a:t>м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ц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я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д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я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67">
                <a:solidFill>
                  <a:srgbClr val="000000"/>
                </a:solidFill>
                <a:latin typeface="Arial" pitchFamily="0" charset="1"/>
              </a:rPr>
              <a:t>ж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р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с</a:t>
            </a:r>
            <a:r>
              <a:rPr lang="en-US" sz="995" baseline="0" b="0" i="0" dirty="0" spc="-41">
                <a:solidFill>
                  <a:srgbClr val="000000"/>
                </a:solidFill>
                <a:latin typeface="Arial" pitchFamily="0" charset="1"/>
              </a:rPr>
              <a:t>т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995" baseline="0" b="0" i="0" dirty="0" spc="-21">
                <a:solidFill>
                  <a:srgbClr val="000000"/>
                </a:solidFill>
                <a:latin typeface="Arial" pitchFamily="0" charset="1"/>
              </a:rPr>
              <a:t>,</a:t>
            </a:r>
            <a:r>
              <a:rPr lang="en-US" sz="995" baseline="0" b="0" i="0" dirty="0" spc="-21">
                <a:solidFill>
                  <a:srgbClr val="000000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23" name="Rectangle 223"/>
          <p:cNvSpPr/>
          <p:nvPr/>
        </p:nvSpPr>
        <p:spPr>
          <a:xfrm rot="0" flipH="0" flipV="0">
            <a:off x="688388" y="6110690"/>
            <a:ext cx="3629410" cy="128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д</a:t>
            </a:r>
            <a:r>
              <a:rPr lang="en-US" sz="995" baseline="0" b="0" i="0" dirty="0" spc="-49">
                <a:solidFill>
                  <a:srgbClr val="000000"/>
                </a:solidFill>
                <a:latin typeface="Arial" pitchFamily="0" charset="1"/>
              </a:rPr>
              <a:t>е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р</a:t>
            </a:r>
            <a:r>
              <a:rPr lang="en-US" sz="995" baseline="0" b="0" i="0" dirty="0" spc="-67">
                <a:solidFill>
                  <a:srgbClr val="000000"/>
                </a:solidFill>
                <a:latin typeface="Arial" pitchFamily="0" charset="1"/>
              </a:rPr>
              <a:t>ж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ни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х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с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995" baseline="0" b="0" i="0" dirty="0" spc="-67">
                <a:solidFill>
                  <a:srgbClr val="000000"/>
                </a:solidFill>
                <a:latin typeface="Arial" pitchFamily="0" charset="1"/>
              </a:rPr>
              <a:t>ж</a:t>
            </a:r>
            <a:r>
              <a:rPr lang="en-US" sz="995" baseline="0" b="0" i="0" dirty="0" spc="-49">
                <a:solidFill>
                  <a:srgbClr val="000000"/>
                </a:solidFill>
                <a:latin typeface="Arial" pitchFamily="0" charset="1"/>
              </a:rPr>
              <a:t>б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995" baseline="0" b="0" i="0" dirty="0" spc="-52">
                <a:solidFill>
                  <a:srgbClr val="000000"/>
                </a:solidFill>
                <a:latin typeface="Arial" pitchFamily="0" charset="1"/>
              </a:rPr>
              <a:t>ц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995" baseline="0" b="0" i="0" dirty="0" spc="-46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і </a:t>
            </a:r>
            <a:r>
              <a:rPr lang="en-US" sz="995" baseline="0" b="0" i="0" dirty="0" spc="-4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38">
                <a:solidFill>
                  <a:srgbClr val="000000"/>
                </a:solidFill>
                <a:latin typeface="Arial" pitchFamily="0" charset="1"/>
              </a:rPr>
              <a:t>г</a:t>
            </a:r>
            <a:r>
              <a:rPr lang="en-US" sz="995" baseline="0" b="0" i="0" dirty="0" spc="-45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63">
                <a:solidFill>
                  <a:srgbClr val="000000"/>
                </a:solidFill>
                <a:latin typeface="Arial" pitchFamily="0" charset="1"/>
              </a:rPr>
              <a:t>м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д</a:t>
            </a:r>
            <a:r>
              <a:rPr lang="en-US" sz="995" baseline="0" b="0" i="0" dirty="0" spc="-50">
                <a:solidFill>
                  <a:srgbClr val="000000"/>
                </a:solidFill>
                <a:latin typeface="Arial" pitchFamily="0" charset="1"/>
              </a:rPr>
              <a:t>л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я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к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67">
                <a:solidFill>
                  <a:srgbClr val="000000"/>
                </a:solidFill>
                <a:latin typeface="Arial" pitchFamily="0" charset="1"/>
              </a:rPr>
              <a:t>ж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23">
                <a:solidFill>
                  <a:srgbClr val="000000"/>
                </a:solidFill>
                <a:latin typeface="Arial" pitchFamily="0" charset="1"/>
              </a:rPr>
              <a:t>ї і </a:t>
            </a:r>
            <a:r>
              <a:rPr lang="en-US" sz="995" baseline="0" b="0" i="0" dirty="0" spc="-47">
                <a:solidFill>
                  <a:srgbClr val="000000"/>
                </a:solidFill>
                <a:latin typeface="Arial" pitchFamily="0" charset="1"/>
              </a:rPr>
              <a:t>к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67">
                <a:solidFill>
                  <a:srgbClr val="000000"/>
                </a:solidFill>
                <a:latin typeface="Arial" pitchFamily="0" charset="1"/>
              </a:rPr>
              <a:t>ж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н</a:t>
            </a:r>
            <a:r>
              <a:rPr lang="en-US" sz="995" baseline="0" b="0" i="0" dirty="0" spc="-51">
                <a:solidFill>
                  <a:srgbClr val="000000"/>
                </a:solidFill>
                <a:latin typeface="Arial" pitchFamily="0" charset="1"/>
              </a:rPr>
              <a:t>о</a:t>
            </a:r>
            <a:r>
              <a:rPr lang="en-US" sz="995" baseline="0" b="0" i="0" dirty="0" spc="-38">
                <a:solidFill>
                  <a:srgbClr val="000000"/>
                </a:solidFill>
                <a:latin typeface="Arial" pitchFamily="0" charset="1"/>
              </a:rPr>
              <a:t>г</a:t>
            </a:r>
            <a:r>
              <a:rPr lang="en-US" sz="995" baseline="0" b="0" i="0" dirty="0" spc="-38">
                <a:solidFill>
                  <a:srgbClr val="000000"/>
                </a:solidFill>
                <a:latin typeface="Arial" pitchFamily="0" charset="1"/>
              </a:rPr>
              <a:t>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256" name="Picture 1256"/>
          <p:cNvPicPr>
            <a:picLocks noChangeAspect="0" noChangeArrowheads="1"/>
          </p:cNvPicPr>
          <p:nvPr/>
        </p:nvPicPr>
        <p:blipFill>
          <a:blip r:embed="rId12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1257" name="Freeform 1257"/>
          <p:cNvSpPr/>
          <p:nvPr/>
        </p:nvSpPr>
        <p:spPr>
          <a:xfrm rot="0" flipH="0" flipV="0">
            <a:off x="321843" y="1792808"/>
            <a:ext cx="141021" cy="141021"/>
          </a:xfrm>
          <a:custGeom>
            <a:pathLst>
              <a:path w="141021" h="141021">
                <a:moveTo>
                  <a:pt x="0" y="141021"/>
                </a:moveTo>
                <a:lnTo>
                  <a:pt x="141021" y="141021"/>
                </a:lnTo>
                <a:lnTo>
                  <a:pt x="141021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Freeform 1258"/>
          <p:cNvSpPr/>
          <p:nvPr/>
        </p:nvSpPr>
        <p:spPr>
          <a:xfrm rot="0" flipH="0" flipV="0">
            <a:off x="325437" y="3012491"/>
            <a:ext cx="141021" cy="141021"/>
          </a:xfrm>
          <a:custGeom>
            <a:pathLst>
              <a:path w="141021" h="141021">
                <a:moveTo>
                  <a:pt x="0" y="141021"/>
                </a:moveTo>
                <a:lnTo>
                  <a:pt x="141021" y="141021"/>
                </a:lnTo>
                <a:lnTo>
                  <a:pt x="141021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9" name="Freeform 1259"/>
          <p:cNvSpPr/>
          <p:nvPr/>
        </p:nvSpPr>
        <p:spPr>
          <a:xfrm rot="0" flipH="0" flipV="0">
            <a:off x="325437" y="5814010"/>
            <a:ext cx="141021" cy="141020"/>
          </a:xfrm>
          <a:custGeom>
            <a:pathLst>
              <a:path w="141021" h="141020">
                <a:moveTo>
                  <a:pt x="0" y="141020"/>
                </a:moveTo>
                <a:lnTo>
                  <a:pt x="141021" y="141020"/>
                </a:lnTo>
                <a:lnTo>
                  <a:pt x="141021" y="0"/>
                </a:lnTo>
                <a:lnTo>
                  <a:pt x="0" y="0"/>
                </a:lnTo>
                <a:lnTo>
                  <a:pt x="0" y="141020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0" name="Freeform 1260"/>
          <p:cNvSpPr/>
          <p:nvPr/>
        </p:nvSpPr>
        <p:spPr>
          <a:xfrm rot="0" flipH="0" flipV="0">
            <a:off x="325437" y="5328006"/>
            <a:ext cx="141021" cy="141021"/>
          </a:xfrm>
          <a:custGeom>
            <a:pathLst>
              <a:path w="141021" h="141021">
                <a:moveTo>
                  <a:pt x="0" y="141021"/>
                </a:moveTo>
                <a:lnTo>
                  <a:pt x="141021" y="141021"/>
                </a:lnTo>
                <a:lnTo>
                  <a:pt x="141021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1" name="Freeform 1261"/>
          <p:cNvSpPr/>
          <p:nvPr/>
        </p:nvSpPr>
        <p:spPr>
          <a:xfrm rot="0" flipH="0" flipV="0">
            <a:off x="325170" y="4839843"/>
            <a:ext cx="141021" cy="141021"/>
          </a:xfrm>
          <a:custGeom>
            <a:pathLst>
              <a:path w="141021" h="141021">
                <a:moveTo>
                  <a:pt x="0" y="141021"/>
                </a:moveTo>
                <a:lnTo>
                  <a:pt x="141021" y="141021"/>
                </a:lnTo>
                <a:lnTo>
                  <a:pt x="141021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 rot="0" flipH="0" flipV="0">
            <a:off x="460794" y="1139952"/>
            <a:ext cx="950404" cy="136259"/>
          </a:xfrm>
          <a:custGeom>
            <a:pathLst>
              <a:path w="950404" h="136259">
                <a:moveTo>
                  <a:pt x="0" y="136259"/>
                </a:moveTo>
                <a:lnTo>
                  <a:pt x="950404" y="136259"/>
                </a:lnTo>
                <a:lnTo>
                  <a:pt x="950404" y="0"/>
                </a:lnTo>
                <a:lnTo>
                  <a:pt x="0" y="0"/>
                </a:lnTo>
                <a:lnTo>
                  <a:pt x="0" y="136259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 rot="0" flipH="0" flipV="0">
            <a:off x="359994" y="2065795"/>
            <a:ext cx="4608004" cy="830745"/>
          </a:xfrm>
          <a:custGeom>
            <a:pathLst>
              <a:path w="4608004" h="830745">
                <a:moveTo>
                  <a:pt x="0" y="830745"/>
                </a:moveTo>
                <a:lnTo>
                  <a:pt x="4608004" y="830745"/>
                </a:lnTo>
                <a:lnTo>
                  <a:pt x="4608004" y="0"/>
                </a:lnTo>
                <a:lnTo>
                  <a:pt x="0" y="0"/>
                </a:lnTo>
                <a:lnTo>
                  <a:pt x="0" y="83074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 rot="0" flipH="0" flipV="0">
            <a:off x="359994" y="3894595"/>
            <a:ext cx="4608004" cy="830745"/>
          </a:xfrm>
          <a:custGeom>
            <a:pathLst>
              <a:path w="4608004" h="830745">
                <a:moveTo>
                  <a:pt x="0" y="830745"/>
                </a:moveTo>
                <a:lnTo>
                  <a:pt x="4608004" y="830745"/>
                </a:lnTo>
                <a:lnTo>
                  <a:pt x="4608004" y="0"/>
                </a:lnTo>
                <a:lnTo>
                  <a:pt x="0" y="0"/>
                </a:lnTo>
                <a:lnTo>
                  <a:pt x="0" y="83074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 rot="0" flipH="0" flipV="0">
            <a:off x="366350" y="703715"/>
            <a:ext cx="0" cy="572490"/>
          </a:xfrm>
          <a:custGeom>
            <a:pathLst>
              <a:path w="0" h="572490">
                <a:moveTo>
                  <a:pt x="0" y="0"/>
                </a:moveTo>
                <a:lnTo>
                  <a:pt x="0" y="572490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6" name="Picture 1266"/>
          <p:cNvPicPr>
            <a:picLocks noChangeAspect="0" noChangeArrowheads="1"/>
          </p:cNvPicPr>
          <p:nvPr/>
        </p:nvPicPr>
        <p:blipFill>
          <a:blip r:embed="rId1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11536" y="5795290"/>
            <a:ext cx="1216469" cy="938047"/>
          </a:xfrm>
          <a:prstGeom prst="rect">
            <a:avLst/>
          </a:prstGeom>
          <a:noFill/>
          <a:extLst/>
        </p:spPr>
      </p:pic>
      <p:pic>
        <p:nvPicPr>
          <p:cNvPr id="1267" name="Picture 1267"/>
          <p:cNvPicPr>
            <a:picLocks noChangeAspect="0" noChangeArrowheads="1"/>
          </p:cNvPicPr>
          <p:nvPr/>
        </p:nvPicPr>
        <p:blipFill>
          <a:blip r:embed="rId1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02100" y="5794601"/>
            <a:ext cx="1225905" cy="939904"/>
          </a:xfrm>
          <a:prstGeom prst="rect">
            <a:avLst/>
          </a:prstGeom>
          <a:noFill/>
          <a:extLst/>
        </p:spPr>
      </p:pic>
      <p:pic>
        <p:nvPicPr>
          <p:cNvPr id="1268" name="Picture 1268"/>
          <p:cNvPicPr>
            <a:picLocks noChangeAspect="0" noChangeArrowheads="1"/>
          </p:cNvPicPr>
          <p:nvPr/>
        </p:nvPicPr>
        <p:blipFill>
          <a:blip r:embed="rId12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09580" y="5794604"/>
            <a:ext cx="800430" cy="648690"/>
          </a:xfrm>
          <a:prstGeom prst="rect">
            <a:avLst/>
          </a:prstGeom>
          <a:noFill/>
          <a:extLst/>
        </p:spPr>
      </p:pic>
      <p:pic>
        <p:nvPicPr>
          <p:cNvPr id="1269" name="Picture 1269"/>
          <p:cNvPicPr>
            <a:picLocks noChangeAspect="0" noChangeArrowheads="1"/>
          </p:cNvPicPr>
          <p:nvPr/>
        </p:nvPicPr>
        <p:blipFill>
          <a:blip r:embed="rId1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36058" y="6242787"/>
            <a:ext cx="591947" cy="491236"/>
          </a:xfrm>
          <a:prstGeom prst="rect">
            <a:avLst/>
          </a:prstGeom>
          <a:noFill/>
          <a:extLst/>
        </p:spPr>
      </p:pic>
      <p:sp>
        <p:nvSpPr>
          <p:cNvPr id="1270" name="Freeform 1270"/>
          <p:cNvSpPr/>
          <p:nvPr/>
        </p:nvSpPr>
        <p:spPr>
          <a:xfrm rot="0" flipH="0" flipV="0">
            <a:off x="4149572" y="5844883"/>
            <a:ext cx="1178433" cy="838848"/>
          </a:xfrm>
          <a:custGeom>
            <a:pathLst>
              <a:path w="1178433" h="838848">
                <a:moveTo>
                  <a:pt x="0" y="838848"/>
                </a:moveTo>
                <a:lnTo>
                  <a:pt x="1178433" y="838848"/>
                </a:lnTo>
                <a:lnTo>
                  <a:pt x="1178433" y="0"/>
                </a:lnTo>
                <a:lnTo>
                  <a:pt x="0" y="0"/>
                </a:lnTo>
                <a:lnTo>
                  <a:pt x="0" y="8388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1" name="Picture 1271"/>
          <p:cNvPicPr>
            <a:picLocks noChangeAspect="0" noChangeArrowheads="1"/>
          </p:cNvPicPr>
          <p:nvPr/>
        </p:nvPicPr>
        <p:blipFill>
          <a:blip r:embed="rId1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36872" y="5832183"/>
            <a:ext cx="1191133" cy="864247"/>
          </a:xfrm>
          <a:prstGeom prst="rect">
            <a:avLst/>
          </a:prstGeom>
          <a:noFill/>
          <a:extLst/>
        </p:spPr>
      </p:pic>
      <p:sp>
        <p:nvSpPr>
          <p:cNvPr id="1272" name="Freeform 1272"/>
          <p:cNvSpPr/>
          <p:nvPr/>
        </p:nvSpPr>
        <p:spPr>
          <a:xfrm rot="0" flipH="0" flipV="0">
            <a:off x="4122087" y="5805062"/>
            <a:ext cx="1022172" cy="834491"/>
          </a:xfrm>
          <a:custGeom>
            <a:pathLst>
              <a:path w="1022172" h="834491">
                <a:moveTo>
                  <a:pt x="1022172" y="2108"/>
                </a:moveTo>
                <a:lnTo>
                  <a:pt x="776631" y="3365"/>
                </a:lnTo>
                <a:lnTo>
                  <a:pt x="531089" y="3898"/>
                </a:lnTo>
                <a:lnTo>
                  <a:pt x="285547" y="4419"/>
                </a:lnTo>
                <a:lnTo>
                  <a:pt x="40018" y="3962"/>
                </a:lnTo>
                <a:lnTo>
                  <a:pt x="39967" y="3962"/>
                </a:lnTo>
                <a:lnTo>
                  <a:pt x="39828" y="3949"/>
                </a:lnTo>
                <a:cubicBezTo>
                  <a:pt x="31420" y="3403"/>
                  <a:pt x="22327" y="4927"/>
                  <a:pt x="15278" y="9562"/>
                </a:cubicBezTo>
                <a:cubicBezTo>
                  <a:pt x="8065" y="14122"/>
                  <a:pt x="4166" y="22428"/>
                  <a:pt x="3518" y="30987"/>
                </a:cubicBezTo>
                <a:cubicBezTo>
                  <a:pt x="3086" y="48564"/>
                  <a:pt x="3366" y="66623"/>
                  <a:pt x="3251" y="84416"/>
                </a:cubicBezTo>
                <a:lnTo>
                  <a:pt x="3137" y="191566"/>
                </a:lnTo>
                <a:lnTo>
                  <a:pt x="2921" y="405879"/>
                </a:lnTo>
                <a:lnTo>
                  <a:pt x="1753" y="834491"/>
                </a:lnTo>
                <a:lnTo>
                  <a:pt x="572" y="405879"/>
                </a:lnTo>
                <a:lnTo>
                  <a:pt x="356" y="191566"/>
                </a:lnTo>
                <a:lnTo>
                  <a:pt x="229" y="84416"/>
                </a:lnTo>
                <a:cubicBezTo>
                  <a:pt x="318" y="66497"/>
                  <a:pt x="0" y="48831"/>
                  <a:pt x="381" y="30708"/>
                </a:cubicBezTo>
                <a:cubicBezTo>
                  <a:pt x="800" y="26123"/>
                  <a:pt x="1880" y="21475"/>
                  <a:pt x="4064" y="17271"/>
                </a:cubicBezTo>
                <a:cubicBezTo>
                  <a:pt x="6236" y="13080"/>
                  <a:pt x="9513" y="9423"/>
                  <a:pt x="13450" y="6819"/>
                </a:cubicBezTo>
                <a:cubicBezTo>
                  <a:pt x="21425" y="1588"/>
                  <a:pt x="30899" y="0"/>
                  <a:pt x="40196" y="534"/>
                </a:cubicBezTo>
                <a:lnTo>
                  <a:pt x="40018" y="521"/>
                </a:lnTo>
                <a:lnTo>
                  <a:pt x="285547" y="0"/>
                </a:lnTo>
                <a:lnTo>
                  <a:pt x="531089" y="458"/>
                </a:lnTo>
                <a:lnTo>
                  <a:pt x="776631" y="927"/>
                </a:lnTo>
                <a:close/>
                <a:moveTo>
                  <a:pt x="1022172" y="2108"/>
                </a:moveTo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3" name="Picture 1273"/>
          <p:cNvPicPr>
            <a:picLocks noChangeAspect="0" noChangeArrowheads="1"/>
          </p:cNvPicPr>
          <p:nvPr/>
        </p:nvPicPr>
        <p:blipFill>
          <a:blip r:embed="rId1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9928" y="6783947"/>
            <a:ext cx="1328077" cy="140754"/>
          </a:xfrm>
          <a:prstGeom prst="rect">
            <a:avLst/>
          </a:prstGeom>
          <a:noFill/>
          <a:extLst/>
        </p:spPr>
      </p:pic>
      <p:pic>
        <p:nvPicPr>
          <p:cNvPr id="1274" name="Picture 1274"/>
          <p:cNvPicPr>
            <a:picLocks noChangeAspect="0" noChangeArrowheads="1"/>
          </p:cNvPicPr>
          <p:nvPr/>
        </p:nvPicPr>
        <p:blipFill>
          <a:blip r:embed="rId1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8141" y="6749657"/>
            <a:ext cx="1329864" cy="152006"/>
          </a:xfrm>
          <a:prstGeom prst="rect">
            <a:avLst/>
          </a:prstGeom>
          <a:noFill/>
          <a:extLst/>
        </p:spPr>
      </p:pic>
      <p:pic>
        <p:nvPicPr>
          <p:cNvPr id="1275" name="Picture 1275"/>
          <p:cNvPicPr>
            <a:picLocks noChangeAspect="0" noChangeArrowheads="1"/>
          </p:cNvPicPr>
          <p:nvPr/>
        </p:nvPicPr>
        <p:blipFill>
          <a:blip r:embed="rId1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8141" y="6749657"/>
            <a:ext cx="1329864" cy="152006"/>
          </a:xfrm>
          <a:prstGeom prst="rect">
            <a:avLst/>
          </a:prstGeom>
          <a:noFill/>
          <a:extLst/>
        </p:spPr>
      </p:pic>
      <p:pic>
        <p:nvPicPr>
          <p:cNvPr id="1276" name="Picture 1276"/>
          <p:cNvPicPr>
            <a:picLocks noChangeAspect="0" noChangeArrowheads="1"/>
          </p:cNvPicPr>
          <p:nvPr/>
        </p:nvPicPr>
        <p:blipFill>
          <a:blip r:embed="rId1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8099" y="6720637"/>
            <a:ext cx="1329906" cy="152019"/>
          </a:xfrm>
          <a:prstGeom prst="rect">
            <a:avLst/>
          </a:prstGeom>
          <a:noFill/>
          <a:extLst/>
        </p:spPr>
      </p:pic>
      <p:pic>
        <p:nvPicPr>
          <p:cNvPr id="1277" name="Picture 1277"/>
          <p:cNvPicPr>
            <a:picLocks noChangeAspect="0" noChangeArrowheads="1"/>
          </p:cNvPicPr>
          <p:nvPr/>
        </p:nvPicPr>
        <p:blipFill>
          <a:blip r:embed="rId1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67097" y="6798450"/>
            <a:ext cx="617347" cy="54419"/>
          </a:xfrm>
          <a:prstGeom prst="rect">
            <a:avLst/>
          </a:prstGeom>
          <a:noFill/>
          <a:extLst/>
        </p:spPr>
      </p:pic>
      <p:pic>
        <p:nvPicPr>
          <p:cNvPr id="1278" name="Picture 1278"/>
          <p:cNvPicPr>
            <a:picLocks noChangeAspect="0" noChangeArrowheads="1"/>
          </p:cNvPicPr>
          <p:nvPr/>
        </p:nvPicPr>
        <p:blipFill>
          <a:blip r:embed="rId1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79797" y="6811150"/>
            <a:ext cx="591947" cy="29019"/>
          </a:xfrm>
          <a:prstGeom prst="rect">
            <a:avLst/>
          </a:prstGeom>
          <a:noFill/>
          <a:extLst/>
        </p:spPr>
      </p:pic>
      <p:pic>
        <p:nvPicPr>
          <p:cNvPr id="1279" name="Picture 1279"/>
          <p:cNvPicPr>
            <a:picLocks noChangeAspect="0" noChangeArrowheads="1"/>
          </p:cNvPicPr>
          <p:nvPr/>
        </p:nvPicPr>
        <p:blipFill>
          <a:blip r:embed="rId1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66805" y="6761823"/>
            <a:ext cx="86842" cy="41300"/>
          </a:xfrm>
          <a:prstGeom prst="rect">
            <a:avLst/>
          </a:prstGeom>
          <a:noFill/>
          <a:extLst/>
        </p:spPr>
      </p:pic>
      <p:pic>
        <p:nvPicPr>
          <p:cNvPr id="1280" name="Picture 1280"/>
          <p:cNvPicPr>
            <a:picLocks noChangeAspect="0" noChangeArrowheads="1"/>
          </p:cNvPicPr>
          <p:nvPr/>
        </p:nvPicPr>
        <p:blipFill>
          <a:blip r:embed="rId1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64575" y="6759611"/>
            <a:ext cx="91286" cy="45745"/>
          </a:xfrm>
          <a:prstGeom prst="rect">
            <a:avLst/>
          </a:prstGeom>
          <a:noFill/>
          <a:extLst/>
        </p:spPr>
      </p:pic>
      <p:pic>
        <p:nvPicPr>
          <p:cNvPr id="1281" name="Picture 1281"/>
          <p:cNvPicPr>
            <a:picLocks noChangeAspect="0" noChangeArrowheads="1"/>
          </p:cNvPicPr>
          <p:nvPr/>
        </p:nvPicPr>
        <p:blipFill>
          <a:blip r:embed="rId1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59604" y="6761823"/>
            <a:ext cx="92824" cy="41300"/>
          </a:xfrm>
          <a:prstGeom prst="rect">
            <a:avLst/>
          </a:prstGeom>
          <a:noFill/>
          <a:extLst/>
        </p:spPr>
      </p:pic>
      <p:pic>
        <p:nvPicPr>
          <p:cNvPr id="1282" name="Picture 1282"/>
          <p:cNvPicPr>
            <a:picLocks noChangeAspect="0" noChangeArrowheads="1"/>
          </p:cNvPicPr>
          <p:nvPr/>
        </p:nvPicPr>
        <p:blipFill>
          <a:blip r:embed="rId1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57391" y="6759611"/>
            <a:ext cx="97259" cy="45745"/>
          </a:xfrm>
          <a:prstGeom prst="rect">
            <a:avLst/>
          </a:prstGeom>
          <a:noFill/>
          <a:extLst/>
        </p:spPr>
      </p:pic>
      <p:pic>
        <p:nvPicPr>
          <p:cNvPr id="1283" name="Picture 1283"/>
          <p:cNvPicPr>
            <a:picLocks noChangeAspect="0" noChangeArrowheads="1"/>
          </p:cNvPicPr>
          <p:nvPr/>
        </p:nvPicPr>
        <p:blipFill>
          <a:blip r:embed="rId1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5362" y="6761823"/>
            <a:ext cx="86842" cy="41300"/>
          </a:xfrm>
          <a:prstGeom prst="rect">
            <a:avLst/>
          </a:prstGeom>
          <a:noFill/>
          <a:extLst/>
        </p:spPr>
      </p:pic>
      <p:pic>
        <p:nvPicPr>
          <p:cNvPr id="1284" name="Picture 1284"/>
          <p:cNvPicPr>
            <a:picLocks noChangeAspect="0" noChangeArrowheads="1"/>
          </p:cNvPicPr>
          <p:nvPr/>
        </p:nvPicPr>
        <p:blipFill>
          <a:blip r:embed="rId12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3140" y="6759611"/>
            <a:ext cx="91273" cy="45745"/>
          </a:xfrm>
          <a:prstGeom prst="rect">
            <a:avLst/>
          </a:prstGeom>
          <a:noFill/>
          <a:extLst/>
        </p:spPr>
      </p:pic>
      <p:pic>
        <p:nvPicPr>
          <p:cNvPr id="1285" name="Picture 1285"/>
          <p:cNvPicPr>
            <a:picLocks noChangeAspect="0" noChangeArrowheads="1"/>
          </p:cNvPicPr>
          <p:nvPr/>
        </p:nvPicPr>
        <p:blipFill>
          <a:blip r:embed="rId1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86705" y="6761823"/>
            <a:ext cx="89814" cy="41300"/>
          </a:xfrm>
          <a:prstGeom prst="rect">
            <a:avLst/>
          </a:prstGeom>
          <a:noFill/>
          <a:extLst/>
        </p:spPr>
      </p:pic>
      <p:pic>
        <p:nvPicPr>
          <p:cNvPr id="1286" name="Picture 1286"/>
          <p:cNvPicPr>
            <a:picLocks noChangeAspect="0" noChangeArrowheads="1"/>
          </p:cNvPicPr>
          <p:nvPr/>
        </p:nvPicPr>
        <p:blipFill>
          <a:blip r:embed="rId1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84474" y="6759611"/>
            <a:ext cx="94260" cy="45745"/>
          </a:xfrm>
          <a:prstGeom prst="rect">
            <a:avLst/>
          </a:prstGeom>
          <a:noFill/>
          <a:extLst/>
        </p:spPr>
      </p:pic>
      <p:pic>
        <p:nvPicPr>
          <p:cNvPr id="1287" name="Picture 1287"/>
          <p:cNvPicPr>
            <a:picLocks noChangeAspect="0" noChangeArrowheads="1"/>
          </p:cNvPicPr>
          <p:nvPr/>
        </p:nvPicPr>
        <p:blipFill>
          <a:blip r:embed="rId12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68391" y="6734480"/>
            <a:ext cx="91376" cy="36842"/>
          </a:xfrm>
          <a:prstGeom prst="rect">
            <a:avLst/>
          </a:prstGeom>
          <a:noFill/>
          <a:extLst/>
        </p:spPr>
      </p:pic>
      <p:pic>
        <p:nvPicPr>
          <p:cNvPr id="1288" name="Picture 1288"/>
          <p:cNvPicPr>
            <a:picLocks noChangeAspect="0" noChangeArrowheads="1"/>
          </p:cNvPicPr>
          <p:nvPr/>
        </p:nvPicPr>
        <p:blipFill>
          <a:blip r:embed="rId12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66170" y="6732263"/>
            <a:ext cx="95821" cy="41287"/>
          </a:xfrm>
          <a:prstGeom prst="rect">
            <a:avLst/>
          </a:prstGeom>
          <a:noFill/>
          <a:extLst/>
        </p:spPr>
      </p:pic>
      <p:pic>
        <p:nvPicPr>
          <p:cNvPr id="1289" name="Picture 1289"/>
          <p:cNvPicPr>
            <a:picLocks noChangeAspect="0" noChangeArrowheads="1"/>
          </p:cNvPicPr>
          <p:nvPr/>
        </p:nvPicPr>
        <p:blipFill>
          <a:blip r:embed="rId12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1047" y="6761823"/>
            <a:ext cx="91325" cy="41300"/>
          </a:xfrm>
          <a:prstGeom prst="rect">
            <a:avLst/>
          </a:prstGeom>
          <a:noFill/>
          <a:extLst/>
        </p:spPr>
      </p:pic>
      <p:pic>
        <p:nvPicPr>
          <p:cNvPr id="1290" name="Picture 1290"/>
          <p:cNvPicPr>
            <a:picLocks noChangeAspect="0" noChangeArrowheads="1"/>
          </p:cNvPicPr>
          <p:nvPr/>
        </p:nvPicPr>
        <p:blipFill>
          <a:blip r:embed="rId1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18830" y="6759611"/>
            <a:ext cx="95765" cy="45745"/>
          </a:xfrm>
          <a:prstGeom prst="rect">
            <a:avLst/>
          </a:prstGeom>
          <a:noFill/>
          <a:extLst/>
        </p:spPr>
      </p:pic>
      <p:pic>
        <p:nvPicPr>
          <p:cNvPr id="1291" name="Picture 1291"/>
          <p:cNvPicPr>
            <a:picLocks noChangeAspect="0" noChangeArrowheads="1"/>
          </p:cNvPicPr>
          <p:nvPr/>
        </p:nvPicPr>
        <p:blipFill>
          <a:blip r:embed="rId1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46624" y="6761823"/>
            <a:ext cx="91338" cy="41300"/>
          </a:xfrm>
          <a:prstGeom prst="rect">
            <a:avLst/>
          </a:prstGeom>
          <a:noFill/>
          <a:extLst/>
        </p:spPr>
      </p:pic>
      <p:pic>
        <p:nvPicPr>
          <p:cNvPr id="1292" name="Picture 1292"/>
          <p:cNvPicPr>
            <a:picLocks noChangeAspect="0" noChangeArrowheads="1"/>
          </p:cNvPicPr>
          <p:nvPr/>
        </p:nvPicPr>
        <p:blipFill>
          <a:blip r:embed="rId1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44411" y="6759611"/>
            <a:ext cx="95761" cy="45745"/>
          </a:xfrm>
          <a:prstGeom prst="rect">
            <a:avLst/>
          </a:prstGeom>
          <a:noFill/>
          <a:extLst/>
        </p:spPr>
      </p:pic>
      <p:pic>
        <p:nvPicPr>
          <p:cNvPr id="1293" name="Picture 1293"/>
          <p:cNvPicPr>
            <a:picLocks noChangeAspect="0" noChangeArrowheads="1"/>
          </p:cNvPicPr>
          <p:nvPr/>
        </p:nvPicPr>
        <p:blipFill>
          <a:blip r:embed="rId1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2477" y="6761823"/>
            <a:ext cx="89839" cy="41300"/>
          </a:xfrm>
          <a:prstGeom prst="rect">
            <a:avLst/>
          </a:prstGeom>
          <a:noFill/>
          <a:extLst/>
        </p:spPr>
      </p:pic>
      <p:pic>
        <p:nvPicPr>
          <p:cNvPr id="1294" name="Picture 1294"/>
          <p:cNvPicPr>
            <a:picLocks noChangeAspect="0" noChangeArrowheads="1"/>
          </p:cNvPicPr>
          <p:nvPr/>
        </p:nvPicPr>
        <p:blipFill>
          <a:blip r:embed="rId1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0266" y="6759611"/>
            <a:ext cx="94269" cy="45745"/>
          </a:xfrm>
          <a:prstGeom prst="rect">
            <a:avLst/>
          </a:prstGeom>
          <a:noFill/>
          <a:extLst/>
        </p:spPr>
      </p:pic>
      <p:pic>
        <p:nvPicPr>
          <p:cNvPr id="1295" name="Picture 1295"/>
          <p:cNvPicPr>
            <a:picLocks noChangeAspect="0" noChangeArrowheads="1"/>
          </p:cNvPicPr>
          <p:nvPr/>
        </p:nvPicPr>
        <p:blipFill>
          <a:blip r:embed="rId1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3932" y="6761823"/>
            <a:ext cx="88328" cy="41300"/>
          </a:xfrm>
          <a:prstGeom prst="rect">
            <a:avLst/>
          </a:prstGeom>
          <a:noFill/>
          <a:extLst/>
        </p:spPr>
      </p:pic>
      <p:pic>
        <p:nvPicPr>
          <p:cNvPr id="1296" name="Picture 1296"/>
          <p:cNvPicPr>
            <a:picLocks noChangeAspect="0" noChangeArrowheads="1"/>
          </p:cNvPicPr>
          <p:nvPr/>
        </p:nvPicPr>
        <p:blipFill>
          <a:blip r:embed="rId1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1705" y="6759611"/>
            <a:ext cx="92770" cy="45745"/>
          </a:xfrm>
          <a:prstGeom prst="rect">
            <a:avLst/>
          </a:prstGeom>
          <a:noFill/>
          <a:extLst/>
        </p:spPr>
      </p:pic>
      <p:pic>
        <p:nvPicPr>
          <p:cNvPr id="1297" name="Picture 1297"/>
          <p:cNvPicPr>
            <a:picLocks noChangeAspect="0" noChangeArrowheads="1"/>
          </p:cNvPicPr>
          <p:nvPr/>
        </p:nvPicPr>
        <p:blipFill>
          <a:blip r:embed="rId12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46344" y="6761823"/>
            <a:ext cx="81661" cy="41300"/>
          </a:xfrm>
          <a:prstGeom prst="rect">
            <a:avLst/>
          </a:prstGeom>
          <a:noFill/>
          <a:extLst/>
        </p:spPr>
      </p:pic>
      <p:pic>
        <p:nvPicPr>
          <p:cNvPr id="1298" name="Picture 1298"/>
          <p:cNvPicPr>
            <a:picLocks noChangeAspect="0" noChangeArrowheads="1"/>
          </p:cNvPicPr>
          <p:nvPr/>
        </p:nvPicPr>
        <p:blipFill>
          <a:blip r:embed="rId1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44129" y="6759611"/>
            <a:ext cx="83876" cy="45745"/>
          </a:xfrm>
          <a:prstGeom prst="rect">
            <a:avLst/>
          </a:prstGeom>
          <a:noFill/>
          <a:extLst/>
        </p:spPr>
      </p:pic>
      <p:pic>
        <p:nvPicPr>
          <p:cNvPr id="1299" name="Picture 1299"/>
          <p:cNvPicPr>
            <a:picLocks noChangeAspect="0" noChangeArrowheads="1"/>
          </p:cNvPicPr>
          <p:nvPr/>
        </p:nvPicPr>
        <p:blipFill>
          <a:blip r:embed="rId12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06581" y="6761823"/>
            <a:ext cx="92811" cy="41300"/>
          </a:xfrm>
          <a:prstGeom prst="rect">
            <a:avLst/>
          </a:prstGeom>
          <a:noFill/>
          <a:extLst/>
        </p:spPr>
      </p:pic>
      <p:pic>
        <p:nvPicPr>
          <p:cNvPr id="1300" name="Picture 1300"/>
          <p:cNvPicPr>
            <a:picLocks noChangeAspect="0" noChangeArrowheads="1"/>
          </p:cNvPicPr>
          <p:nvPr/>
        </p:nvPicPr>
        <p:blipFill>
          <a:blip r:embed="rId1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04347" y="6759611"/>
            <a:ext cx="97271" cy="45745"/>
          </a:xfrm>
          <a:prstGeom prst="rect">
            <a:avLst/>
          </a:prstGeom>
          <a:noFill/>
          <a:extLst/>
        </p:spPr>
      </p:pic>
      <p:pic>
        <p:nvPicPr>
          <p:cNvPr id="1301" name="Picture 1301"/>
          <p:cNvPicPr>
            <a:picLocks noChangeAspect="0" noChangeArrowheads="1"/>
          </p:cNvPicPr>
          <p:nvPr/>
        </p:nvPicPr>
        <p:blipFill>
          <a:blip r:embed="rId13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92826" y="6745923"/>
            <a:ext cx="35179" cy="41300"/>
          </a:xfrm>
          <a:prstGeom prst="rect">
            <a:avLst/>
          </a:prstGeom>
          <a:noFill/>
          <a:extLst/>
        </p:spPr>
      </p:pic>
      <p:pic>
        <p:nvPicPr>
          <p:cNvPr id="1302" name="Picture 1302"/>
          <p:cNvPicPr>
            <a:picLocks noChangeAspect="0" noChangeArrowheads="1"/>
          </p:cNvPicPr>
          <p:nvPr/>
        </p:nvPicPr>
        <p:blipFill>
          <a:blip r:embed="rId13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90603" y="6743705"/>
            <a:ext cx="37402" cy="45745"/>
          </a:xfrm>
          <a:prstGeom prst="rect">
            <a:avLst/>
          </a:prstGeom>
          <a:noFill/>
          <a:extLst/>
        </p:spPr>
      </p:pic>
      <p:pic>
        <p:nvPicPr>
          <p:cNvPr id="1303" name="Picture 1303"/>
          <p:cNvPicPr>
            <a:picLocks noChangeAspect="0" noChangeArrowheads="1"/>
          </p:cNvPicPr>
          <p:nvPr/>
        </p:nvPicPr>
        <p:blipFill>
          <a:blip r:embed="rId13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34368" y="6745923"/>
            <a:ext cx="93637" cy="41300"/>
          </a:xfrm>
          <a:prstGeom prst="rect">
            <a:avLst/>
          </a:prstGeom>
          <a:noFill/>
          <a:extLst/>
        </p:spPr>
      </p:pic>
      <p:pic>
        <p:nvPicPr>
          <p:cNvPr id="1304" name="Picture 1304"/>
          <p:cNvPicPr>
            <a:picLocks noChangeAspect="0" noChangeArrowheads="1"/>
          </p:cNvPicPr>
          <p:nvPr/>
        </p:nvPicPr>
        <p:blipFill>
          <a:blip r:embed="rId1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32156" y="6743705"/>
            <a:ext cx="95848" cy="45745"/>
          </a:xfrm>
          <a:prstGeom prst="rect">
            <a:avLst/>
          </a:prstGeom>
          <a:noFill/>
          <a:extLst/>
        </p:spPr>
      </p:pic>
      <p:pic>
        <p:nvPicPr>
          <p:cNvPr id="1305" name="Picture 1305"/>
          <p:cNvPicPr>
            <a:picLocks noChangeAspect="0" noChangeArrowheads="1"/>
          </p:cNvPicPr>
          <p:nvPr/>
        </p:nvPicPr>
        <p:blipFill>
          <a:blip r:embed="rId1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25757" y="6734480"/>
            <a:ext cx="92468" cy="36842"/>
          </a:xfrm>
          <a:prstGeom prst="rect">
            <a:avLst/>
          </a:prstGeom>
          <a:noFill/>
          <a:extLst/>
        </p:spPr>
      </p:pic>
      <p:pic>
        <p:nvPicPr>
          <p:cNvPr id="1306" name="Picture 1306"/>
          <p:cNvPicPr>
            <a:picLocks noChangeAspect="0" noChangeArrowheads="1"/>
          </p:cNvPicPr>
          <p:nvPr/>
        </p:nvPicPr>
        <p:blipFill>
          <a:blip r:embed="rId1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23539" y="6732263"/>
            <a:ext cx="96897" cy="41287"/>
          </a:xfrm>
          <a:prstGeom prst="rect">
            <a:avLst/>
          </a:prstGeom>
          <a:noFill/>
          <a:extLst/>
        </p:spPr>
      </p:pic>
      <p:pic>
        <p:nvPicPr>
          <p:cNvPr id="1307" name="Picture 1307"/>
          <p:cNvPicPr>
            <a:picLocks noChangeAspect="0" noChangeArrowheads="1"/>
          </p:cNvPicPr>
          <p:nvPr/>
        </p:nvPicPr>
        <p:blipFill>
          <a:blip r:embed="rId13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3123" y="6734480"/>
            <a:ext cx="44882" cy="36842"/>
          </a:xfrm>
          <a:prstGeom prst="rect">
            <a:avLst/>
          </a:prstGeom>
          <a:noFill/>
          <a:extLst/>
        </p:spPr>
      </p:pic>
      <p:pic>
        <p:nvPicPr>
          <p:cNvPr id="1308" name="Picture 1308"/>
          <p:cNvPicPr>
            <a:picLocks noChangeAspect="0" noChangeArrowheads="1"/>
          </p:cNvPicPr>
          <p:nvPr/>
        </p:nvPicPr>
        <p:blipFill>
          <a:blip r:embed="rId13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0904" y="6732263"/>
            <a:ext cx="47101" cy="41287"/>
          </a:xfrm>
          <a:prstGeom prst="rect">
            <a:avLst/>
          </a:prstGeom>
          <a:noFill/>
          <a:extLst/>
        </p:spPr>
      </p:pic>
      <p:pic>
        <p:nvPicPr>
          <p:cNvPr id="1309" name="Picture 1309"/>
          <p:cNvPicPr>
            <a:picLocks noChangeAspect="0" noChangeArrowheads="1"/>
          </p:cNvPicPr>
          <p:nvPr/>
        </p:nvPicPr>
        <p:blipFill>
          <a:blip r:embed="rId13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98174" y="6761823"/>
            <a:ext cx="94322" cy="41300"/>
          </a:xfrm>
          <a:prstGeom prst="rect">
            <a:avLst/>
          </a:prstGeom>
          <a:noFill/>
          <a:extLst/>
        </p:spPr>
      </p:pic>
      <p:pic>
        <p:nvPicPr>
          <p:cNvPr id="1310" name="Picture 1310"/>
          <p:cNvPicPr>
            <a:picLocks noChangeAspect="0" noChangeArrowheads="1"/>
          </p:cNvPicPr>
          <p:nvPr/>
        </p:nvPicPr>
        <p:blipFill>
          <a:blip r:embed="rId1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95952" y="6759611"/>
            <a:ext cx="98755" cy="45745"/>
          </a:xfrm>
          <a:prstGeom prst="rect">
            <a:avLst/>
          </a:prstGeom>
          <a:noFill/>
          <a:extLst/>
        </p:spPr>
      </p:pic>
      <p:pic>
        <p:nvPicPr>
          <p:cNvPr id="1311" name="Picture 1311"/>
          <p:cNvPicPr>
            <a:picLocks noChangeAspect="0" noChangeArrowheads="1"/>
          </p:cNvPicPr>
          <p:nvPr/>
        </p:nvPicPr>
        <p:blipFill>
          <a:blip r:embed="rId1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26456" y="6761823"/>
            <a:ext cx="95821" cy="41300"/>
          </a:xfrm>
          <a:prstGeom prst="rect">
            <a:avLst/>
          </a:prstGeom>
          <a:noFill/>
          <a:extLst/>
        </p:spPr>
      </p:pic>
      <p:pic>
        <p:nvPicPr>
          <p:cNvPr id="1312" name="Picture 1312"/>
          <p:cNvPicPr>
            <a:picLocks noChangeAspect="0" noChangeArrowheads="1"/>
          </p:cNvPicPr>
          <p:nvPr/>
        </p:nvPicPr>
        <p:blipFill>
          <a:blip r:embed="rId1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24239" y="6759611"/>
            <a:ext cx="100250" cy="45745"/>
          </a:xfrm>
          <a:prstGeom prst="rect">
            <a:avLst/>
          </a:prstGeom>
          <a:noFill/>
          <a:extLst/>
        </p:spPr>
      </p:pic>
      <p:pic>
        <p:nvPicPr>
          <p:cNvPr id="1313" name="Picture 1313"/>
          <p:cNvPicPr>
            <a:picLocks noChangeAspect="0" noChangeArrowheads="1"/>
          </p:cNvPicPr>
          <p:nvPr/>
        </p:nvPicPr>
        <p:blipFill>
          <a:blip r:embed="rId13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6512" y="6761823"/>
            <a:ext cx="94322" cy="41300"/>
          </a:xfrm>
          <a:prstGeom prst="rect">
            <a:avLst/>
          </a:prstGeom>
          <a:noFill/>
          <a:extLst/>
        </p:spPr>
      </p:pic>
      <p:pic>
        <p:nvPicPr>
          <p:cNvPr id="1314" name="Picture 1314"/>
          <p:cNvPicPr>
            <a:picLocks noChangeAspect="0" noChangeArrowheads="1"/>
          </p:cNvPicPr>
          <p:nvPr/>
        </p:nvPicPr>
        <p:blipFill>
          <a:blip r:embed="rId1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4298" y="6759611"/>
            <a:ext cx="98755" cy="45745"/>
          </a:xfrm>
          <a:prstGeom prst="rect">
            <a:avLst/>
          </a:prstGeom>
          <a:noFill/>
          <a:extLst/>
        </p:spPr>
      </p:pic>
      <p:pic>
        <p:nvPicPr>
          <p:cNvPr id="1315" name="Picture 1315"/>
          <p:cNvPicPr>
            <a:picLocks noChangeAspect="0" noChangeArrowheads="1"/>
          </p:cNvPicPr>
          <p:nvPr/>
        </p:nvPicPr>
        <p:blipFill>
          <a:blip r:embed="rId1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86400" y="6761823"/>
            <a:ext cx="97320" cy="41300"/>
          </a:xfrm>
          <a:prstGeom prst="rect">
            <a:avLst/>
          </a:prstGeom>
          <a:noFill/>
          <a:extLst/>
        </p:spPr>
      </p:pic>
      <p:pic>
        <p:nvPicPr>
          <p:cNvPr id="1316" name="Picture 1316"/>
          <p:cNvPicPr>
            <a:picLocks noChangeAspect="0" noChangeArrowheads="1"/>
          </p:cNvPicPr>
          <p:nvPr/>
        </p:nvPicPr>
        <p:blipFill>
          <a:blip r:embed="rId1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84179" y="6759611"/>
            <a:ext cx="101751" cy="45745"/>
          </a:xfrm>
          <a:prstGeom prst="rect">
            <a:avLst/>
          </a:prstGeom>
          <a:noFill/>
          <a:extLst/>
        </p:spPr>
      </p:pic>
      <p:pic>
        <p:nvPicPr>
          <p:cNvPr id="1317" name="Picture 1317"/>
          <p:cNvPicPr>
            <a:picLocks noChangeAspect="0" noChangeArrowheads="1"/>
          </p:cNvPicPr>
          <p:nvPr/>
        </p:nvPicPr>
        <p:blipFill>
          <a:blip r:embed="rId13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6736" y="6761823"/>
            <a:ext cx="88341" cy="41300"/>
          </a:xfrm>
          <a:prstGeom prst="rect">
            <a:avLst/>
          </a:prstGeom>
          <a:noFill/>
          <a:extLst/>
        </p:spPr>
      </p:pic>
      <p:pic>
        <p:nvPicPr>
          <p:cNvPr id="1318" name="Picture 1318"/>
          <p:cNvPicPr>
            <a:picLocks noChangeAspect="0" noChangeArrowheads="1"/>
          </p:cNvPicPr>
          <p:nvPr/>
        </p:nvPicPr>
        <p:blipFill>
          <a:blip r:embed="rId1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4523" y="6759611"/>
            <a:ext cx="92783" cy="45745"/>
          </a:xfrm>
          <a:prstGeom prst="rect">
            <a:avLst/>
          </a:prstGeom>
          <a:noFill/>
          <a:extLst/>
        </p:spPr>
      </p:pic>
      <p:pic>
        <p:nvPicPr>
          <p:cNvPr id="1319" name="Picture 1319"/>
          <p:cNvPicPr>
            <a:picLocks noChangeAspect="0" noChangeArrowheads="1"/>
          </p:cNvPicPr>
          <p:nvPr/>
        </p:nvPicPr>
        <p:blipFill>
          <a:blip r:embed="rId13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66805" y="6745923"/>
            <a:ext cx="85331" cy="41300"/>
          </a:xfrm>
          <a:prstGeom prst="rect">
            <a:avLst/>
          </a:prstGeom>
          <a:noFill/>
          <a:extLst/>
        </p:spPr>
      </p:pic>
      <p:pic>
        <p:nvPicPr>
          <p:cNvPr id="1320" name="Picture 1320"/>
          <p:cNvPicPr>
            <a:picLocks noChangeAspect="0" noChangeArrowheads="1"/>
          </p:cNvPicPr>
          <p:nvPr/>
        </p:nvPicPr>
        <p:blipFill>
          <a:blip r:embed="rId13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64575" y="6743705"/>
            <a:ext cx="89793" cy="45745"/>
          </a:xfrm>
          <a:prstGeom prst="rect">
            <a:avLst/>
          </a:prstGeom>
          <a:noFill/>
          <a:extLst/>
        </p:spPr>
      </p:pic>
      <p:pic>
        <p:nvPicPr>
          <p:cNvPr id="1321" name="Picture 1321"/>
          <p:cNvPicPr>
            <a:picLocks noChangeAspect="0" noChangeArrowheads="1"/>
          </p:cNvPicPr>
          <p:nvPr/>
        </p:nvPicPr>
        <p:blipFill>
          <a:blip r:embed="rId13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5250" y="6745923"/>
            <a:ext cx="86855" cy="41300"/>
          </a:xfrm>
          <a:prstGeom prst="rect">
            <a:avLst/>
          </a:prstGeom>
          <a:noFill/>
          <a:extLst/>
        </p:spPr>
      </p:pic>
      <p:pic>
        <p:nvPicPr>
          <p:cNvPr id="1322" name="Picture 1322"/>
          <p:cNvPicPr>
            <a:picLocks noChangeAspect="0" noChangeArrowheads="1"/>
          </p:cNvPicPr>
          <p:nvPr/>
        </p:nvPicPr>
        <p:blipFill>
          <a:blip r:embed="rId1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3030" y="6743705"/>
            <a:ext cx="91275" cy="45745"/>
          </a:xfrm>
          <a:prstGeom prst="rect">
            <a:avLst/>
          </a:prstGeom>
          <a:noFill/>
          <a:extLst/>
        </p:spPr>
      </p:pic>
      <p:pic>
        <p:nvPicPr>
          <p:cNvPr id="1323" name="Picture 1323"/>
          <p:cNvPicPr>
            <a:picLocks noChangeAspect="0" noChangeArrowheads="1"/>
          </p:cNvPicPr>
          <p:nvPr/>
        </p:nvPicPr>
        <p:blipFill>
          <a:blip r:embed="rId1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6861" y="6745923"/>
            <a:ext cx="85344" cy="41300"/>
          </a:xfrm>
          <a:prstGeom prst="rect">
            <a:avLst/>
          </a:prstGeom>
          <a:noFill/>
          <a:extLst/>
        </p:spPr>
      </p:pic>
      <p:pic>
        <p:nvPicPr>
          <p:cNvPr id="1324" name="Picture 1324"/>
          <p:cNvPicPr>
            <a:picLocks noChangeAspect="0" noChangeArrowheads="1"/>
          </p:cNvPicPr>
          <p:nvPr/>
        </p:nvPicPr>
        <p:blipFill>
          <a:blip r:embed="rId13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4643" y="6743705"/>
            <a:ext cx="89774" cy="45745"/>
          </a:xfrm>
          <a:prstGeom prst="rect">
            <a:avLst/>
          </a:prstGeom>
          <a:noFill/>
          <a:extLst/>
        </p:spPr>
      </p:pic>
      <p:pic>
        <p:nvPicPr>
          <p:cNvPr id="1325" name="Picture 1325"/>
          <p:cNvPicPr>
            <a:picLocks noChangeAspect="0" noChangeArrowheads="1"/>
          </p:cNvPicPr>
          <p:nvPr/>
        </p:nvPicPr>
        <p:blipFill>
          <a:blip r:embed="rId13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6917" y="6745923"/>
            <a:ext cx="86842" cy="41300"/>
          </a:xfrm>
          <a:prstGeom prst="rect">
            <a:avLst/>
          </a:prstGeom>
          <a:noFill/>
          <a:extLst/>
        </p:spPr>
      </p:pic>
      <p:pic>
        <p:nvPicPr>
          <p:cNvPr id="1326" name="Picture 1326"/>
          <p:cNvPicPr>
            <a:picLocks noChangeAspect="0" noChangeArrowheads="1"/>
          </p:cNvPicPr>
          <p:nvPr/>
        </p:nvPicPr>
        <p:blipFill>
          <a:blip r:embed="rId13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4697" y="6743705"/>
            <a:ext cx="91284" cy="45745"/>
          </a:xfrm>
          <a:prstGeom prst="rect">
            <a:avLst/>
          </a:prstGeom>
          <a:noFill/>
          <a:extLst/>
        </p:spPr>
      </p:pic>
      <p:pic>
        <p:nvPicPr>
          <p:cNvPr id="1327" name="Picture 1327"/>
          <p:cNvPicPr>
            <a:picLocks noChangeAspect="0" noChangeArrowheads="1"/>
          </p:cNvPicPr>
          <p:nvPr/>
        </p:nvPicPr>
        <p:blipFill>
          <a:blip r:embed="rId13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83696" y="6745923"/>
            <a:ext cx="88328" cy="41300"/>
          </a:xfrm>
          <a:prstGeom prst="rect">
            <a:avLst/>
          </a:prstGeom>
          <a:noFill/>
          <a:extLst/>
        </p:spPr>
      </p:pic>
      <p:pic>
        <p:nvPicPr>
          <p:cNvPr id="1328" name="Picture 1328"/>
          <p:cNvPicPr>
            <a:picLocks noChangeAspect="0" noChangeArrowheads="1"/>
          </p:cNvPicPr>
          <p:nvPr/>
        </p:nvPicPr>
        <p:blipFill>
          <a:blip r:embed="rId1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81478" y="6743705"/>
            <a:ext cx="92776" cy="45745"/>
          </a:xfrm>
          <a:prstGeom prst="rect">
            <a:avLst/>
          </a:prstGeom>
          <a:noFill/>
          <a:extLst/>
        </p:spPr>
      </p:pic>
      <p:pic>
        <p:nvPicPr>
          <p:cNvPr id="1329" name="Picture 1329"/>
          <p:cNvPicPr>
            <a:picLocks noChangeAspect="0" noChangeArrowheads="1"/>
          </p:cNvPicPr>
          <p:nvPr/>
        </p:nvPicPr>
        <p:blipFill>
          <a:blip r:embed="rId13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75923" y="6745923"/>
            <a:ext cx="95821" cy="41300"/>
          </a:xfrm>
          <a:prstGeom prst="rect">
            <a:avLst/>
          </a:prstGeom>
          <a:noFill/>
          <a:extLst/>
        </p:spPr>
      </p:pic>
      <p:pic>
        <p:nvPicPr>
          <p:cNvPr id="1330" name="Picture 1330"/>
          <p:cNvPicPr>
            <a:picLocks noChangeAspect="0" noChangeArrowheads="1"/>
          </p:cNvPicPr>
          <p:nvPr/>
        </p:nvPicPr>
        <p:blipFill>
          <a:blip r:embed="rId1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73707" y="6743705"/>
            <a:ext cx="100253" cy="45745"/>
          </a:xfrm>
          <a:prstGeom prst="rect">
            <a:avLst/>
          </a:prstGeom>
          <a:noFill/>
          <a:extLst/>
        </p:spPr>
      </p:pic>
      <p:pic>
        <p:nvPicPr>
          <p:cNvPr id="1331" name="Picture 1331"/>
          <p:cNvPicPr>
            <a:picLocks noChangeAspect="0" noChangeArrowheads="1"/>
          </p:cNvPicPr>
          <p:nvPr/>
        </p:nvPicPr>
        <p:blipFill>
          <a:blip r:embed="rId1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17490" y="6745923"/>
            <a:ext cx="94310" cy="41300"/>
          </a:xfrm>
          <a:prstGeom prst="rect">
            <a:avLst/>
          </a:prstGeom>
          <a:noFill/>
          <a:extLst/>
        </p:spPr>
      </p:pic>
      <p:pic>
        <p:nvPicPr>
          <p:cNvPr id="1332" name="Picture 1332"/>
          <p:cNvPicPr>
            <a:picLocks noChangeAspect="0" noChangeArrowheads="1"/>
          </p:cNvPicPr>
          <p:nvPr/>
        </p:nvPicPr>
        <p:blipFill>
          <a:blip r:embed="rId1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15263" y="6743705"/>
            <a:ext cx="98762" cy="45745"/>
          </a:xfrm>
          <a:prstGeom prst="rect">
            <a:avLst/>
          </a:prstGeom>
          <a:noFill/>
          <a:extLst/>
        </p:spPr>
      </p:pic>
      <p:pic>
        <p:nvPicPr>
          <p:cNvPr id="1333" name="Picture 1333"/>
          <p:cNvPicPr>
            <a:picLocks noChangeAspect="0" noChangeArrowheads="1"/>
          </p:cNvPicPr>
          <p:nvPr/>
        </p:nvPicPr>
        <p:blipFill>
          <a:blip r:embed="rId13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59045" y="6745923"/>
            <a:ext cx="92811" cy="41300"/>
          </a:xfrm>
          <a:prstGeom prst="rect">
            <a:avLst/>
          </a:prstGeom>
          <a:noFill/>
          <a:extLst/>
        </p:spPr>
      </p:pic>
      <p:pic>
        <p:nvPicPr>
          <p:cNvPr id="1334" name="Picture 1334"/>
          <p:cNvPicPr>
            <a:picLocks noChangeAspect="0" noChangeArrowheads="1"/>
          </p:cNvPicPr>
          <p:nvPr/>
        </p:nvPicPr>
        <p:blipFill>
          <a:blip r:embed="rId1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56818" y="6743705"/>
            <a:ext cx="97254" cy="45745"/>
          </a:xfrm>
          <a:prstGeom prst="rect">
            <a:avLst/>
          </a:prstGeom>
          <a:noFill/>
          <a:extLst/>
        </p:spPr>
      </p:pic>
      <p:pic>
        <p:nvPicPr>
          <p:cNvPr id="1335" name="Picture 1335"/>
          <p:cNvPicPr>
            <a:picLocks noChangeAspect="0" noChangeArrowheads="1"/>
          </p:cNvPicPr>
          <p:nvPr/>
        </p:nvPicPr>
        <p:blipFill>
          <a:blip r:embed="rId1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00587" y="6745923"/>
            <a:ext cx="91325" cy="41300"/>
          </a:xfrm>
          <a:prstGeom prst="rect">
            <a:avLst/>
          </a:prstGeom>
          <a:noFill/>
          <a:extLst/>
        </p:spPr>
      </p:pic>
      <p:pic>
        <p:nvPicPr>
          <p:cNvPr id="1336" name="Picture 1336"/>
          <p:cNvPicPr>
            <a:picLocks noChangeAspect="0" noChangeArrowheads="1"/>
          </p:cNvPicPr>
          <p:nvPr/>
        </p:nvPicPr>
        <p:blipFill>
          <a:blip r:embed="rId1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98370" y="6743705"/>
            <a:ext cx="95763" cy="45745"/>
          </a:xfrm>
          <a:prstGeom prst="rect">
            <a:avLst/>
          </a:prstGeom>
          <a:noFill/>
          <a:extLst/>
        </p:spPr>
      </p:pic>
      <p:pic>
        <p:nvPicPr>
          <p:cNvPr id="1337" name="Picture 1337"/>
          <p:cNvPicPr>
            <a:picLocks noChangeAspect="0" noChangeArrowheads="1"/>
          </p:cNvPicPr>
          <p:nvPr/>
        </p:nvPicPr>
        <p:blipFill>
          <a:blip r:embed="rId13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47209" y="6745923"/>
            <a:ext cx="94322" cy="41300"/>
          </a:xfrm>
          <a:prstGeom prst="rect">
            <a:avLst/>
          </a:prstGeom>
          <a:noFill/>
          <a:extLst/>
        </p:spPr>
      </p:pic>
      <p:pic>
        <p:nvPicPr>
          <p:cNvPr id="1338" name="Picture 1338"/>
          <p:cNvPicPr>
            <a:picLocks noChangeAspect="0" noChangeArrowheads="1"/>
          </p:cNvPicPr>
          <p:nvPr/>
        </p:nvPicPr>
        <p:blipFill>
          <a:blip r:embed="rId1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44990" y="6743705"/>
            <a:ext cx="98754" cy="45745"/>
          </a:xfrm>
          <a:prstGeom prst="rect">
            <a:avLst/>
          </a:prstGeom>
          <a:noFill/>
          <a:extLst/>
        </p:spPr>
      </p:pic>
      <p:pic>
        <p:nvPicPr>
          <p:cNvPr id="1339" name="Picture 1339"/>
          <p:cNvPicPr>
            <a:picLocks noChangeAspect="0" noChangeArrowheads="1"/>
          </p:cNvPicPr>
          <p:nvPr/>
        </p:nvPicPr>
        <p:blipFill>
          <a:blip r:embed="rId1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7265" y="6745923"/>
            <a:ext cx="95808" cy="41300"/>
          </a:xfrm>
          <a:prstGeom prst="rect">
            <a:avLst/>
          </a:prstGeom>
          <a:noFill/>
          <a:extLst/>
        </p:spPr>
      </p:pic>
      <p:pic>
        <p:nvPicPr>
          <p:cNvPr id="1340" name="Picture 1340"/>
          <p:cNvPicPr>
            <a:picLocks noChangeAspect="0" noChangeArrowheads="1"/>
          </p:cNvPicPr>
          <p:nvPr/>
        </p:nvPicPr>
        <p:blipFill>
          <a:blip r:embed="rId13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5042" y="6743705"/>
            <a:ext cx="100259" cy="45745"/>
          </a:xfrm>
          <a:prstGeom prst="rect">
            <a:avLst/>
          </a:prstGeom>
          <a:noFill/>
          <a:extLst/>
        </p:spPr>
      </p:pic>
      <p:pic>
        <p:nvPicPr>
          <p:cNvPr id="1341" name="Picture 1341"/>
          <p:cNvPicPr>
            <a:picLocks noChangeAspect="0" noChangeArrowheads="1"/>
          </p:cNvPicPr>
          <p:nvPr/>
        </p:nvPicPr>
        <p:blipFill>
          <a:blip r:embed="rId1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13847" y="6761823"/>
            <a:ext cx="98818" cy="41300"/>
          </a:xfrm>
          <a:prstGeom prst="rect">
            <a:avLst/>
          </a:prstGeom>
          <a:noFill/>
          <a:extLst/>
        </p:spPr>
      </p:pic>
      <p:pic>
        <p:nvPicPr>
          <p:cNvPr id="1342" name="Picture 1342"/>
          <p:cNvPicPr>
            <a:picLocks noChangeAspect="0" noChangeArrowheads="1"/>
          </p:cNvPicPr>
          <p:nvPr/>
        </p:nvPicPr>
        <p:blipFill>
          <a:blip r:embed="rId1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11633" y="6759611"/>
            <a:ext cx="103251" cy="45745"/>
          </a:xfrm>
          <a:prstGeom prst="rect">
            <a:avLst/>
          </a:prstGeom>
          <a:noFill/>
          <a:extLst/>
        </p:spPr>
      </p:pic>
      <p:pic>
        <p:nvPicPr>
          <p:cNvPr id="1343" name="Picture 1343"/>
          <p:cNvPicPr>
            <a:picLocks noChangeAspect="0" noChangeArrowheads="1"/>
          </p:cNvPicPr>
          <p:nvPr/>
        </p:nvPicPr>
        <p:blipFill>
          <a:blip r:embed="rId1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27309" y="6745923"/>
            <a:ext cx="97320" cy="41300"/>
          </a:xfrm>
          <a:prstGeom prst="rect">
            <a:avLst/>
          </a:prstGeom>
          <a:noFill/>
          <a:extLst/>
        </p:spPr>
      </p:pic>
      <p:pic>
        <p:nvPicPr>
          <p:cNvPr id="1344" name="Picture 1344"/>
          <p:cNvPicPr>
            <a:picLocks noChangeAspect="0" noChangeArrowheads="1"/>
          </p:cNvPicPr>
          <p:nvPr/>
        </p:nvPicPr>
        <p:blipFill>
          <a:blip r:embed="rId1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25102" y="6743705"/>
            <a:ext cx="101748" cy="45745"/>
          </a:xfrm>
          <a:prstGeom prst="rect">
            <a:avLst/>
          </a:prstGeom>
          <a:noFill/>
          <a:extLst/>
        </p:spPr>
      </p:pic>
      <p:pic>
        <p:nvPicPr>
          <p:cNvPr id="1345" name="Picture 1345"/>
          <p:cNvPicPr>
            <a:picLocks noChangeAspect="0" noChangeArrowheads="1"/>
          </p:cNvPicPr>
          <p:nvPr/>
        </p:nvPicPr>
        <p:blipFill>
          <a:blip r:embed="rId13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75302" y="6761823"/>
            <a:ext cx="97307" cy="41300"/>
          </a:xfrm>
          <a:prstGeom prst="rect">
            <a:avLst/>
          </a:prstGeom>
          <a:noFill/>
          <a:extLst/>
        </p:spPr>
      </p:pic>
      <p:pic>
        <p:nvPicPr>
          <p:cNvPr id="1346" name="Picture 1346"/>
          <p:cNvPicPr>
            <a:picLocks noChangeAspect="0" noChangeArrowheads="1"/>
          </p:cNvPicPr>
          <p:nvPr/>
        </p:nvPicPr>
        <p:blipFill>
          <a:blip r:embed="rId1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73073" y="6759611"/>
            <a:ext cx="101758" cy="45745"/>
          </a:xfrm>
          <a:prstGeom prst="rect">
            <a:avLst/>
          </a:prstGeom>
          <a:noFill/>
          <a:extLst/>
        </p:spPr>
      </p:pic>
      <p:pic>
        <p:nvPicPr>
          <p:cNvPr id="1347" name="Picture 1347"/>
          <p:cNvPicPr>
            <a:picLocks noChangeAspect="0" noChangeArrowheads="1"/>
          </p:cNvPicPr>
          <p:nvPr/>
        </p:nvPicPr>
        <p:blipFill>
          <a:blip r:embed="rId13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6973" y="6745923"/>
            <a:ext cx="88341" cy="41300"/>
          </a:xfrm>
          <a:prstGeom prst="rect">
            <a:avLst/>
          </a:prstGeom>
          <a:noFill/>
          <a:extLst/>
        </p:spPr>
      </p:pic>
      <p:pic>
        <p:nvPicPr>
          <p:cNvPr id="1348" name="Picture 1348"/>
          <p:cNvPicPr>
            <a:picLocks noChangeAspect="0" noChangeArrowheads="1"/>
          </p:cNvPicPr>
          <p:nvPr/>
        </p:nvPicPr>
        <p:blipFill>
          <a:blip r:embed="rId13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4764" y="6743705"/>
            <a:ext cx="92767" cy="45745"/>
          </a:xfrm>
          <a:prstGeom prst="rect">
            <a:avLst/>
          </a:prstGeom>
          <a:noFill/>
          <a:extLst/>
        </p:spPr>
      </p:pic>
      <p:pic>
        <p:nvPicPr>
          <p:cNvPr id="1349" name="Picture 1349"/>
          <p:cNvPicPr>
            <a:picLocks noChangeAspect="0" noChangeArrowheads="1"/>
          </p:cNvPicPr>
          <p:nvPr/>
        </p:nvPicPr>
        <p:blipFill>
          <a:blip r:embed="rId13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67097" y="6745923"/>
            <a:ext cx="91325" cy="41300"/>
          </a:xfrm>
          <a:prstGeom prst="rect">
            <a:avLst/>
          </a:prstGeom>
          <a:noFill/>
          <a:extLst/>
        </p:spPr>
      </p:pic>
      <p:pic>
        <p:nvPicPr>
          <p:cNvPr id="1350" name="Picture 1350"/>
          <p:cNvPicPr>
            <a:picLocks noChangeAspect="0" noChangeArrowheads="1"/>
          </p:cNvPicPr>
          <p:nvPr/>
        </p:nvPicPr>
        <p:blipFill>
          <a:blip r:embed="rId1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64872" y="6743705"/>
            <a:ext cx="95760" cy="45745"/>
          </a:xfrm>
          <a:prstGeom prst="rect">
            <a:avLst/>
          </a:prstGeom>
          <a:noFill/>
          <a:extLst/>
        </p:spPr>
      </p:pic>
      <p:pic>
        <p:nvPicPr>
          <p:cNvPr id="1351" name="Picture 1351"/>
          <p:cNvPicPr>
            <a:picLocks noChangeAspect="0" noChangeArrowheads="1"/>
          </p:cNvPicPr>
          <p:nvPr/>
        </p:nvPicPr>
        <p:blipFill>
          <a:blip r:embed="rId13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7029" y="6745923"/>
            <a:ext cx="89839" cy="41300"/>
          </a:xfrm>
          <a:prstGeom prst="rect">
            <a:avLst/>
          </a:prstGeom>
          <a:noFill/>
          <a:extLst/>
        </p:spPr>
      </p:pic>
      <p:pic>
        <p:nvPicPr>
          <p:cNvPr id="1352" name="Picture 1352"/>
          <p:cNvPicPr>
            <a:picLocks noChangeAspect="0" noChangeArrowheads="1"/>
          </p:cNvPicPr>
          <p:nvPr/>
        </p:nvPicPr>
        <p:blipFill>
          <a:blip r:embed="rId13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4810" y="6743705"/>
            <a:ext cx="94275" cy="45745"/>
          </a:xfrm>
          <a:prstGeom prst="rect">
            <a:avLst/>
          </a:prstGeom>
          <a:noFill/>
          <a:extLst/>
        </p:spPr>
      </p:pic>
      <p:pic>
        <p:nvPicPr>
          <p:cNvPr id="1353" name="Picture 1353"/>
          <p:cNvPicPr>
            <a:picLocks noChangeAspect="0" noChangeArrowheads="1"/>
          </p:cNvPicPr>
          <p:nvPr/>
        </p:nvPicPr>
        <p:blipFill>
          <a:blip r:embed="rId13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6732" y="6761823"/>
            <a:ext cx="95821" cy="41300"/>
          </a:xfrm>
          <a:prstGeom prst="rect">
            <a:avLst/>
          </a:prstGeom>
          <a:noFill/>
          <a:extLst/>
        </p:spPr>
      </p:pic>
      <p:pic>
        <p:nvPicPr>
          <p:cNvPr id="1354" name="Picture 1354"/>
          <p:cNvPicPr>
            <a:picLocks noChangeAspect="0" noChangeArrowheads="1"/>
          </p:cNvPicPr>
          <p:nvPr/>
        </p:nvPicPr>
        <p:blipFill>
          <a:blip r:embed="rId13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4515" y="6759611"/>
            <a:ext cx="100254" cy="45745"/>
          </a:xfrm>
          <a:prstGeom prst="rect">
            <a:avLst/>
          </a:prstGeom>
          <a:noFill/>
          <a:extLst/>
        </p:spPr>
      </p:pic>
      <p:pic>
        <p:nvPicPr>
          <p:cNvPr id="1355" name="Picture 1355"/>
          <p:cNvPicPr>
            <a:picLocks noChangeAspect="0" noChangeArrowheads="1"/>
          </p:cNvPicPr>
          <p:nvPr/>
        </p:nvPicPr>
        <p:blipFill>
          <a:blip r:embed="rId13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07153" y="6745923"/>
            <a:ext cx="92811" cy="41300"/>
          </a:xfrm>
          <a:prstGeom prst="rect">
            <a:avLst/>
          </a:prstGeom>
          <a:noFill/>
          <a:extLst/>
        </p:spPr>
      </p:pic>
      <p:pic>
        <p:nvPicPr>
          <p:cNvPr id="1356" name="Picture 1356"/>
          <p:cNvPicPr>
            <a:picLocks noChangeAspect="0" noChangeArrowheads="1"/>
          </p:cNvPicPr>
          <p:nvPr/>
        </p:nvPicPr>
        <p:blipFill>
          <a:blip r:embed="rId13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04931" y="6743705"/>
            <a:ext cx="97257" cy="45745"/>
          </a:xfrm>
          <a:prstGeom prst="rect">
            <a:avLst/>
          </a:prstGeom>
          <a:noFill/>
          <a:extLst/>
        </p:spPr>
      </p:pic>
      <p:pic>
        <p:nvPicPr>
          <p:cNvPr id="1357" name="Picture 1357"/>
          <p:cNvPicPr>
            <a:picLocks noChangeAspect="0" noChangeArrowheads="1"/>
          </p:cNvPicPr>
          <p:nvPr/>
        </p:nvPicPr>
        <p:blipFill>
          <a:blip r:embed="rId13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42154" y="6745923"/>
            <a:ext cx="89827" cy="41300"/>
          </a:xfrm>
          <a:prstGeom prst="rect">
            <a:avLst/>
          </a:prstGeom>
          <a:noFill/>
          <a:extLst/>
        </p:spPr>
      </p:pic>
      <p:pic>
        <p:nvPicPr>
          <p:cNvPr id="1358" name="Picture 1358"/>
          <p:cNvPicPr>
            <a:picLocks noChangeAspect="0" noChangeArrowheads="1"/>
          </p:cNvPicPr>
          <p:nvPr/>
        </p:nvPicPr>
        <p:blipFill>
          <a:blip r:embed="rId1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39926" y="6743705"/>
            <a:ext cx="94271" cy="45745"/>
          </a:xfrm>
          <a:prstGeom prst="rect">
            <a:avLst/>
          </a:prstGeom>
          <a:noFill/>
          <a:extLst/>
        </p:spPr>
      </p:pic>
      <p:pic>
        <p:nvPicPr>
          <p:cNvPr id="1359" name="Picture 1359"/>
          <p:cNvPicPr>
            <a:picLocks noChangeAspect="0" noChangeArrowheads="1"/>
          </p:cNvPicPr>
          <p:nvPr/>
        </p:nvPicPr>
        <p:blipFill>
          <a:blip r:embed="rId1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01324" y="6777724"/>
            <a:ext cx="99377" cy="40195"/>
          </a:xfrm>
          <a:prstGeom prst="rect">
            <a:avLst/>
          </a:prstGeom>
          <a:noFill/>
          <a:extLst/>
        </p:spPr>
      </p:pic>
      <p:pic>
        <p:nvPicPr>
          <p:cNvPr id="1360" name="Picture 1360"/>
          <p:cNvPicPr>
            <a:picLocks noChangeAspect="0" noChangeArrowheads="1"/>
          </p:cNvPicPr>
          <p:nvPr/>
        </p:nvPicPr>
        <p:blipFill>
          <a:blip r:embed="rId1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99114" y="6775509"/>
            <a:ext cx="103794" cy="44627"/>
          </a:xfrm>
          <a:prstGeom prst="rect">
            <a:avLst/>
          </a:prstGeom>
          <a:noFill/>
          <a:extLst/>
        </p:spPr>
      </p:pic>
      <p:pic>
        <p:nvPicPr>
          <p:cNvPr id="1361" name="Picture 1361"/>
          <p:cNvPicPr>
            <a:picLocks noChangeAspect="0" noChangeArrowheads="1"/>
          </p:cNvPicPr>
          <p:nvPr/>
        </p:nvPicPr>
        <p:blipFill>
          <a:blip r:embed="rId13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64152" y="6777724"/>
            <a:ext cx="97980" cy="40195"/>
          </a:xfrm>
          <a:prstGeom prst="rect">
            <a:avLst/>
          </a:prstGeom>
          <a:noFill/>
          <a:extLst/>
        </p:spPr>
      </p:pic>
      <p:pic>
        <p:nvPicPr>
          <p:cNvPr id="1362" name="Picture 1362"/>
          <p:cNvPicPr>
            <a:picLocks noChangeAspect="0" noChangeArrowheads="1"/>
          </p:cNvPicPr>
          <p:nvPr/>
        </p:nvPicPr>
        <p:blipFill>
          <a:blip r:embed="rId1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61944" y="6775509"/>
            <a:ext cx="102409" cy="44627"/>
          </a:xfrm>
          <a:prstGeom prst="rect">
            <a:avLst/>
          </a:prstGeom>
          <a:noFill/>
          <a:extLst/>
        </p:spPr>
      </p:pic>
      <p:pic>
        <p:nvPicPr>
          <p:cNvPr id="1363" name="Picture 1363"/>
          <p:cNvPicPr>
            <a:picLocks noChangeAspect="0" noChangeArrowheads="1"/>
          </p:cNvPicPr>
          <p:nvPr/>
        </p:nvPicPr>
        <p:blipFill>
          <a:blip r:embed="rId13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52658" y="6777724"/>
            <a:ext cx="93789" cy="40195"/>
          </a:xfrm>
          <a:prstGeom prst="rect">
            <a:avLst/>
          </a:prstGeom>
          <a:noFill/>
          <a:extLst/>
        </p:spPr>
      </p:pic>
      <p:pic>
        <p:nvPicPr>
          <p:cNvPr id="1364" name="Picture 1364"/>
          <p:cNvPicPr>
            <a:picLocks noChangeAspect="0" noChangeArrowheads="1"/>
          </p:cNvPicPr>
          <p:nvPr/>
        </p:nvPicPr>
        <p:blipFill>
          <a:blip r:embed="rId1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50432" y="6775509"/>
            <a:ext cx="98232" cy="44627"/>
          </a:xfrm>
          <a:prstGeom prst="rect">
            <a:avLst/>
          </a:prstGeom>
          <a:noFill/>
          <a:extLst/>
        </p:spPr>
      </p:pic>
      <p:pic>
        <p:nvPicPr>
          <p:cNvPr id="1365" name="Picture 1365"/>
          <p:cNvPicPr>
            <a:picLocks noChangeAspect="0" noChangeArrowheads="1"/>
          </p:cNvPicPr>
          <p:nvPr/>
        </p:nvPicPr>
        <p:blipFill>
          <a:blip r:embed="rId13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26991" y="6777724"/>
            <a:ext cx="96583" cy="40195"/>
          </a:xfrm>
          <a:prstGeom prst="rect">
            <a:avLst/>
          </a:prstGeom>
          <a:noFill/>
          <a:extLst/>
        </p:spPr>
      </p:pic>
      <p:pic>
        <p:nvPicPr>
          <p:cNvPr id="1366" name="Picture 1366"/>
          <p:cNvPicPr>
            <a:picLocks noChangeAspect="0" noChangeArrowheads="1"/>
          </p:cNvPicPr>
          <p:nvPr/>
        </p:nvPicPr>
        <p:blipFill>
          <a:blip r:embed="rId1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24773" y="6775509"/>
            <a:ext cx="101020" cy="44627"/>
          </a:xfrm>
          <a:prstGeom prst="rect">
            <a:avLst/>
          </a:prstGeom>
          <a:noFill/>
          <a:extLst/>
        </p:spPr>
      </p:pic>
      <p:pic>
        <p:nvPicPr>
          <p:cNvPr id="1367" name="Picture 1367"/>
          <p:cNvPicPr>
            <a:picLocks noChangeAspect="0" noChangeArrowheads="1"/>
          </p:cNvPicPr>
          <p:nvPr/>
        </p:nvPicPr>
        <p:blipFill>
          <a:blip r:embed="rId13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9831" y="6777724"/>
            <a:ext cx="95173" cy="40195"/>
          </a:xfrm>
          <a:prstGeom prst="rect">
            <a:avLst/>
          </a:prstGeom>
          <a:noFill/>
          <a:extLst/>
        </p:spPr>
      </p:pic>
      <p:pic>
        <p:nvPicPr>
          <p:cNvPr id="1368" name="Picture 1368"/>
          <p:cNvPicPr>
            <a:picLocks noChangeAspect="0" noChangeArrowheads="1"/>
          </p:cNvPicPr>
          <p:nvPr/>
        </p:nvPicPr>
        <p:blipFill>
          <a:blip r:embed="rId1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7598" y="6775509"/>
            <a:ext cx="99626" cy="44627"/>
          </a:xfrm>
          <a:prstGeom prst="rect">
            <a:avLst/>
          </a:prstGeom>
          <a:noFill/>
          <a:extLst/>
        </p:spPr>
      </p:pic>
      <p:pic>
        <p:nvPicPr>
          <p:cNvPr id="1369" name="Picture 1369"/>
          <p:cNvPicPr>
            <a:picLocks noChangeAspect="0" noChangeArrowheads="1"/>
          </p:cNvPicPr>
          <p:nvPr/>
        </p:nvPicPr>
        <p:blipFill>
          <a:blip r:embed="rId1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96878" y="6777724"/>
            <a:ext cx="97967" cy="40195"/>
          </a:xfrm>
          <a:prstGeom prst="rect">
            <a:avLst/>
          </a:prstGeom>
          <a:noFill/>
          <a:extLst/>
        </p:spPr>
      </p:pic>
      <p:pic>
        <p:nvPicPr>
          <p:cNvPr id="1370" name="Picture 1370"/>
          <p:cNvPicPr>
            <a:picLocks noChangeAspect="0" noChangeArrowheads="1"/>
          </p:cNvPicPr>
          <p:nvPr/>
        </p:nvPicPr>
        <p:blipFill>
          <a:blip r:embed="rId1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94654" y="6775509"/>
            <a:ext cx="102411" cy="44627"/>
          </a:xfrm>
          <a:prstGeom prst="rect">
            <a:avLst/>
          </a:prstGeom>
          <a:noFill/>
          <a:extLst/>
        </p:spPr>
      </p:pic>
      <p:pic>
        <p:nvPicPr>
          <p:cNvPr id="1371" name="Picture 1371"/>
          <p:cNvPicPr>
            <a:picLocks noChangeAspect="0" noChangeArrowheads="1"/>
          </p:cNvPicPr>
          <p:nvPr/>
        </p:nvPicPr>
        <p:blipFill>
          <a:blip r:embed="rId13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58320" y="6777724"/>
            <a:ext cx="69685" cy="40195"/>
          </a:xfrm>
          <a:prstGeom prst="rect">
            <a:avLst/>
          </a:prstGeom>
          <a:noFill/>
          <a:extLst/>
        </p:spPr>
      </p:pic>
      <p:pic>
        <p:nvPicPr>
          <p:cNvPr id="1372" name="Picture 1372"/>
          <p:cNvPicPr>
            <a:picLocks noChangeAspect="0" noChangeArrowheads="1"/>
          </p:cNvPicPr>
          <p:nvPr/>
        </p:nvPicPr>
        <p:blipFill>
          <a:blip r:embed="rId13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56095" y="6775509"/>
            <a:ext cx="71909" cy="44627"/>
          </a:xfrm>
          <a:prstGeom prst="rect">
            <a:avLst/>
          </a:prstGeom>
          <a:noFill/>
          <a:extLst/>
        </p:spPr>
      </p:pic>
      <p:pic>
        <p:nvPicPr>
          <p:cNvPr id="1373" name="Picture 1373"/>
          <p:cNvPicPr>
            <a:picLocks noChangeAspect="0" noChangeArrowheads="1"/>
          </p:cNvPicPr>
          <p:nvPr/>
        </p:nvPicPr>
        <p:blipFill>
          <a:blip r:embed="rId13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17532" y="6775509"/>
            <a:ext cx="10473" cy="25400"/>
          </a:xfrm>
          <a:prstGeom prst="rect">
            <a:avLst/>
          </a:prstGeom>
          <a:noFill/>
          <a:extLst/>
        </p:spPr>
      </p:pic>
      <p:pic>
        <p:nvPicPr>
          <p:cNvPr id="1374" name="Picture 1374"/>
          <p:cNvPicPr>
            <a:picLocks noChangeAspect="0" noChangeArrowheads="1"/>
          </p:cNvPicPr>
          <p:nvPr/>
        </p:nvPicPr>
        <p:blipFill>
          <a:blip r:embed="rId1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06288" y="6761823"/>
            <a:ext cx="21717" cy="36055"/>
          </a:xfrm>
          <a:prstGeom prst="rect">
            <a:avLst/>
          </a:prstGeom>
          <a:noFill/>
          <a:extLst/>
        </p:spPr>
      </p:pic>
      <p:pic>
        <p:nvPicPr>
          <p:cNvPr id="1375" name="Picture 1375"/>
          <p:cNvPicPr>
            <a:picLocks noChangeAspect="0" noChangeArrowheads="1"/>
          </p:cNvPicPr>
          <p:nvPr/>
        </p:nvPicPr>
        <p:blipFill>
          <a:blip r:embed="rId13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04066" y="6759611"/>
            <a:ext cx="23939" cy="45745"/>
          </a:xfrm>
          <a:prstGeom prst="rect">
            <a:avLst/>
          </a:prstGeom>
          <a:noFill/>
          <a:extLst/>
        </p:spPr>
      </p:pic>
      <p:pic>
        <p:nvPicPr>
          <p:cNvPr id="1376" name="Picture 1376"/>
          <p:cNvPicPr>
            <a:picLocks noChangeAspect="0" noChangeArrowheads="1"/>
          </p:cNvPicPr>
          <p:nvPr/>
        </p:nvPicPr>
        <p:blipFill>
          <a:blip r:embed="rId1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35435" y="6777724"/>
            <a:ext cx="96583" cy="40195"/>
          </a:xfrm>
          <a:prstGeom prst="rect">
            <a:avLst/>
          </a:prstGeom>
          <a:noFill/>
          <a:extLst/>
        </p:spPr>
      </p:pic>
      <p:pic>
        <p:nvPicPr>
          <p:cNvPr id="1377" name="Picture 1377"/>
          <p:cNvPicPr>
            <a:picLocks noChangeAspect="0" noChangeArrowheads="1"/>
          </p:cNvPicPr>
          <p:nvPr/>
        </p:nvPicPr>
        <p:blipFill>
          <a:blip r:embed="rId13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33223" y="6775509"/>
            <a:ext cx="101012" cy="44627"/>
          </a:xfrm>
          <a:prstGeom prst="rect">
            <a:avLst/>
          </a:prstGeom>
          <a:noFill/>
          <a:extLst/>
        </p:spPr>
      </p:pic>
      <p:pic>
        <p:nvPicPr>
          <p:cNvPr id="1378" name="Picture 1378"/>
          <p:cNvPicPr>
            <a:picLocks noChangeAspect="0" noChangeArrowheads="1"/>
          </p:cNvPicPr>
          <p:nvPr/>
        </p:nvPicPr>
        <p:blipFill>
          <a:blip r:embed="rId13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12563" y="6777724"/>
            <a:ext cx="93789" cy="40195"/>
          </a:xfrm>
          <a:prstGeom prst="rect">
            <a:avLst/>
          </a:prstGeom>
          <a:noFill/>
          <a:extLst/>
        </p:spPr>
      </p:pic>
      <p:pic>
        <p:nvPicPr>
          <p:cNvPr id="1379" name="Picture 1379"/>
          <p:cNvPicPr>
            <a:picLocks noChangeAspect="0" noChangeArrowheads="1"/>
          </p:cNvPicPr>
          <p:nvPr/>
        </p:nvPicPr>
        <p:blipFill>
          <a:blip r:embed="rId13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10337" y="6775509"/>
            <a:ext cx="98236" cy="44627"/>
          </a:xfrm>
          <a:prstGeom prst="rect">
            <a:avLst/>
          </a:prstGeom>
          <a:noFill/>
          <a:extLst/>
        </p:spPr>
      </p:pic>
      <p:pic>
        <p:nvPicPr>
          <p:cNvPr id="1380" name="Picture 1380"/>
          <p:cNvPicPr>
            <a:picLocks noChangeAspect="0" noChangeArrowheads="1"/>
          </p:cNvPicPr>
          <p:nvPr/>
        </p:nvPicPr>
        <p:blipFill>
          <a:blip r:embed="rId13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15472" y="6777724"/>
            <a:ext cx="528053" cy="40195"/>
          </a:xfrm>
          <a:prstGeom prst="rect">
            <a:avLst/>
          </a:prstGeom>
          <a:noFill/>
          <a:extLst/>
        </p:spPr>
      </p:pic>
      <p:pic>
        <p:nvPicPr>
          <p:cNvPr id="1381" name="Picture 1381"/>
          <p:cNvPicPr>
            <a:picLocks noChangeAspect="0" noChangeArrowheads="1"/>
          </p:cNvPicPr>
          <p:nvPr/>
        </p:nvPicPr>
        <p:blipFill>
          <a:blip r:embed="rId13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13262" y="6775509"/>
            <a:ext cx="532483" cy="44627"/>
          </a:xfrm>
          <a:prstGeom prst="rect">
            <a:avLst/>
          </a:prstGeom>
          <a:noFill/>
          <a:extLst/>
        </p:spPr>
      </p:pic>
      <p:pic>
        <p:nvPicPr>
          <p:cNvPr id="1382" name="Picture 1382"/>
          <p:cNvPicPr>
            <a:picLocks noChangeAspect="0" noChangeArrowheads="1"/>
          </p:cNvPicPr>
          <p:nvPr/>
        </p:nvPicPr>
        <p:blipFill>
          <a:blip r:embed="rId1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73993" y="6777724"/>
            <a:ext cx="95186" cy="40195"/>
          </a:xfrm>
          <a:prstGeom prst="rect">
            <a:avLst/>
          </a:prstGeom>
          <a:noFill/>
          <a:extLst/>
        </p:spPr>
      </p:pic>
      <p:pic>
        <p:nvPicPr>
          <p:cNvPr id="1383" name="Picture 1383"/>
          <p:cNvPicPr>
            <a:picLocks noChangeAspect="0" noChangeArrowheads="1"/>
          </p:cNvPicPr>
          <p:nvPr/>
        </p:nvPicPr>
        <p:blipFill>
          <a:blip r:embed="rId1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71778" y="6775509"/>
            <a:ext cx="99630" cy="44627"/>
          </a:xfrm>
          <a:prstGeom prst="rect">
            <a:avLst/>
          </a:prstGeom>
          <a:noFill/>
          <a:extLst/>
        </p:spPr>
      </p:pic>
      <p:pic>
        <p:nvPicPr>
          <p:cNvPr id="1384" name="Picture 1384"/>
          <p:cNvPicPr>
            <a:picLocks noChangeAspect="0" noChangeArrowheads="1"/>
          </p:cNvPicPr>
          <p:nvPr/>
        </p:nvPicPr>
        <p:blipFill>
          <a:blip r:embed="rId1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53647" y="6734480"/>
            <a:ext cx="89243" cy="36842"/>
          </a:xfrm>
          <a:prstGeom prst="rect">
            <a:avLst/>
          </a:prstGeom>
          <a:noFill/>
          <a:extLst/>
        </p:spPr>
      </p:pic>
      <p:pic>
        <p:nvPicPr>
          <p:cNvPr id="1385" name="Picture 1385"/>
          <p:cNvPicPr>
            <a:picLocks noChangeAspect="0" noChangeArrowheads="1"/>
          </p:cNvPicPr>
          <p:nvPr/>
        </p:nvPicPr>
        <p:blipFill>
          <a:blip r:embed="rId13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51432" y="6732263"/>
            <a:ext cx="93665" cy="41287"/>
          </a:xfrm>
          <a:prstGeom prst="rect">
            <a:avLst/>
          </a:prstGeom>
          <a:noFill/>
          <a:extLst/>
        </p:spPr>
      </p:pic>
      <p:pic>
        <p:nvPicPr>
          <p:cNvPr id="1386" name="Picture 1386"/>
          <p:cNvPicPr>
            <a:picLocks noChangeAspect="0" noChangeArrowheads="1"/>
          </p:cNvPicPr>
          <p:nvPr/>
        </p:nvPicPr>
        <p:blipFill>
          <a:blip r:embed="rId1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4171" y="6734480"/>
            <a:ext cx="84925" cy="36842"/>
          </a:xfrm>
          <a:prstGeom prst="rect">
            <a:avLst/>
          </a:prstGeom>
          <a:noFill/>
          <a:extLst/>
        </p:spPr>
      </p:pic>
      <p:pic>
        <p:nvPicPr>
          <p:cNvPr id="1387" name="Picture 1387"/>
          <p:cNvPicPr>
            <a:picLocks noChangeAspect="0" noChangeArrowheads="1"/>
          </p:cNvPicPr>
          <p:nvPr/>
        </p:nvPicPr>
        <p:blipFill>
          <a:blip r:embed="rId13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1947" y="6732263"/>
            <a:ext cx="89365" cy="41287"/>
          </a:xfrm>
          <a:prstGeom prst="rect">
            <a:avLst/>
          </a:prstGeom>
          <a:noFill/>
          <a:extLst/>
        </p:spPr>
      </p:pic>
      <p:pic>
        <p:nvPicPr>
          <p:cNvPr id="1388" name="Picture 1388"/>
          <p:cNvPicPr>
            <a:picLocks noChangeAspect="0" noChangeArrowheads="1"/>
          </p:cNvPicPr>
          <p:nvPr/>
        </p:nvPicPr>
        <p:blipFill>
          <a:blip r:embed="rId1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66805" y="6734480"/>
            <a:ext cx="83845" cy="36842"/>
          </a:xfrm>
          <a:prstGeom prst="rect">
            <a:avLst/>
          </a:prstGeom>
          <a:noFill/>
          <a:extLst/>
        </p:spPr>
      </p:pic>
      <p:pic>
        <p:nvPicPr>
          <p:cNvPr id="1389" name="Picture 1389"/>
          <p:cNvPicPr>
            <a:picLocks noChangeAspect="0" noChangeArrowheads="1"/>
          </p:cNvPicPr>
          <p:nvPr/>
        </p:nvPicPr>
        <p:blipFill>
          <a:blip r:embed="rId13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64575" y="6732263"/>
            <a:ext cx="88288" cy="41287"/>
          </a:xfrm>
          <a:prstGeom prst="rect">
            <a:avLst/>
          </a:prstGeom>
          <a:noFill/>
          <a:extLst/>
        </p:spPr>
      </p:pic>
      <p:pic>
        <p:nvPicPr>
          <p:cNvPr id="1390" name="Picture 1390"/>
          <p:cNvPicPr>
            <a:picLocks noChangeAspect="0" noChangeArrowheads="1"/>
          </p:cNvPicPr>
          <p:nvPr/>
        </p:nvPicPr>
        <p:blipFill>
          <a:blip r:embed="rId1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8359" y="6734480"/>
            <a:ext cx="83845" cy="36842"/>
          </a:xfrm>
          <a:prstGeom prst="rect">
            <a:avLst/>
          </a:prstGeom>
          <a:noFill/>
          <a:extLst/>
        </p:spPr>
      </p:pic>
      <p:pic>
        <p:nvPicPr>
          <p:cNvPr id="1391" name="Picture 1391"/>
          <p:cNvPicPr>
            <a:picLocks noChangeAspect="0" noChangeArrowheads="1"/>
          </p:cNvPicPr>
          <p:nvPr/>
        </p:nvPicPr>
        <p:blipFill>
          <a:blip r:embed="rId13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6138" y="6732263"/>
            <a:ext cx="88276" cy="41287"/>
          </a:xfrm>
          <a:prstGeom prst="rect">
            <a:avLst/>
          </a:prstGeom>
          <a:noFill/>
          <a:extLst/>
        </p:spPr>
      </p:pic>
      <p:pic>
        <p:nvPicPr>
          <p:cNvPr id="1392" name="Picture 1392"/>
          <p:cNvPicPr>
            <a:picLocks noChangeAspect="0" noChangeArrowheads="1"/>
          </p:cNvPicPr>
          <p:nvPr/>
        </p:nvPicPr>
        <p:blipFill>
          <a:blip r:embed="rId13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9914" y="6734480"/>
            <a:ext cx="84924" cy="36842"/>
          </a:xfrm>
          <a:prstGeom prst="rect">
            <a:avLst/>
          </a:prstGeom>
          <a:noFill/>
          <a:extLst/>
        </p:spPr>
      </p:pic>
      <p:pic>
        <p:nvPicPr>
          <p:cNvPr id="1393" name="Picture 1393"/>
          <p:cNvPicPr>
            <a:picLocks noChangeAspect="0" noChangeArrowheads="1"/>
          </p:cNvPicPr>
          <p:nvPr/>
        </p:nvPicPr>
        <p:blipFill>
          <a:blip r:embed="rId13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7690" y="6732263"/>
            <a:ext cx="89366" cy="41287"/>
          </a:xfrm>
          <a:prstGeom prst="rect">
            <a:avLst/>
          </a:prstGeom>
          <a:noFill/>
          <a:extLst/>
        </p:spPr>
      </p:pic>
      <p:pic>
        <p:nvPicPr>
          <p:cNvPr id="1394" name="Picture 1394"/>
          <p:cNvPicPr>
            <a:picLocks noChangeAspect="0" noChangeArrowheads="1"/>
          </p:cNvPicPr>
          <p:nvPr/>
        </p:nvPicPr>
        <p:blipFill>
          <a:blip r:embed="rId1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96281" y="6734480"/>
            <a:ext cx="88163" cy="36842"/>
          </a:xfrm>
          <a:prstGeom prst="rect">
            <a:avLst/>
          </a:prstGeom>
          <a:noFill/>
          <a:extLst/>
        </p:spPr>
      </p:pic>
      <p:pic>
        <p:nvPicPr>
          <p:cNvPr id="1395" name="Picture 1395"/>
          <p:cNvPicPr>
            <a:picLocks noChangeAspect="0" noChangeArrowheads="1"/>
          </p:cNvPicPr>
          <p:nvPr/>
        </p:nvPicPr>
        <p:blipFill>
          <a:blip r:embed="rId13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94061" y="6732263"/>
            <a:ext cx="92592" cy="41287"/>
          </a:xfrm>
          <a:prstGeom prst="rect">
            <a:avLst/>
          </a:prstGeom>
          <a:noFill/>
          <a:extLst/>
        </p:spPr>
      </p:pic>
      <p:pic>
        <p:nvPicPr>
          <p:cNvPr id="1396" name="Picture 1396"/>
          <p:cNvPicPr>
            <a:picLocks noChangeAspect="0" noChangeArrowheads="1"/>
          </p:cNvPicPr>
          <p:nvPr/>
        </p:nvPicPr>
        <p:blipFill>
          <a:blip r:embed="rId1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81536" y="6734480"/>
            <a:ext cx="86017" cy="36842"/>
          </a:xfrm>
          <a:prstGeom prst="rect">
            <a:avLst/>
          </a:prstGeom>
          <a:noFill/>
          <a:extLst/>
        </p:spPr>
      </p:pic>
      <p:pic>
        <p:nvPicPr>
          <p:cNvPr id="1397" name="Picture 1397"/>
          <p:cNvPicPr>
            <a:picLocks noChangeAspect="0" noChangeArrowheads="1"/>
          </p:cNvPicPr>
          <p:nvPr/>
        </p:nvPicPr>
        <p:blipFill>
          <a:blip r:embed="rId13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9323" y="6732263"/>
            <a:ext cx="90429" cy="41287"/>
          </a:xfrm>
          <a:prstGeom prst="rect">
            <a:avLst/>
          </a:prstGeom>
          <a:noFill/>
          <a:extLst/>
        </p:spPr>
      </p:pic>
      <p:pic>
        <p:nvPicPr>
          <p:cNvPr id="1398" name="Picture 1398"/>
          <p:cNvPicPr>
            <a:picLocks noChangeAspect="0" noChangeArrowheads="1"/>
          </p:cNvPicPr>
          <p:nvPr/>
        </p:nvPicPr>
        <p:blipFill>
          <a:blip r:embed="rId1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91468" y="6734480"/>
            <a:ext cx="85991" cy="36842"/>
          </a:xfrm>
          <a:prstGeom prst="rect">
            <a:avLst/>
          </a:prstGeom>
          <a:noFill/>
          <a:extLst/>
        </p:spPr>
      </p:pic>
      <p:pic>
        <p:nvPicPr>
          <p:cNvPr id="1399" name="Picture 1399"/>
          <p:cNvPicPr>
            <a:picLocks noChangeAspect="0" noChangeArrowheads="1"/>
          </p:cNvPicPr>
          <p:nvPr/>
        </p:nvPicPr>
        <p:blipFill>
          <a:blip r:embed="rId13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9246" y="6732263"/>
            <a:ext cx="90436" cy="41287"/>
          </a:xfrm>
          <a:prstGeom prst="rect">
            <a:avLst/>
          </a:prstGeom>
          <a:noFill/>
          <a:extLst/>
        </p:spPr>
      </p:pic>
      <p:pic>
        <p:nvPicPr>
          <p:cNvPr id="1400" name="Picture 1400"/>
          <p:cNvPicPr>
            <a:picLocks noChangeAspect="0" noChangeArrowheads="1"/>
          </p:cNvPicPr>
          <p:nvPr/>
        </p:nvPicPr>
        <p:blipFill>
          <a:blip r:embed="rId1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11013" y="6734480"/>
            <a:ext cx="90309" cy="36842"/>
          </a:xfrm>
          <a:prstGeom prst="rect">
            <a:avLst/>
          </a:prstGeom>
          <a:noFill/>
          <a:extLst/>
        </p:spPr>
      </p:pic>
      <p:pic>
        <p:nvPicPr>
          <p:cNvPr id="1401" name="Picture 1401"/>
          <p:cNvPicPr>
            <a:picLocks noChangeAspect="0" noChangeArrowheads="1"/>
          </p:cNvPicPr>
          <p:nvPr/>
        </p:nvPicPr>
        <p:blipFill>
          <a:blip r:embed="rId1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08799" y="6732263"/>
            <a:ext cx="94747" cy="41287"/>
          </a:xfrm>
          <a:prstGeom prst="rect">
            <a:avLst/>
          </a:prstGeom>
          <a:noFill/>
          <a:extLst/>
        </p:spPr>
      </p:pic>
      <p:pic>
        <p:nvPicPr>
          <p:cNvPr id="1402" name="Picture 1402"/>
          <p:cNvPicPr>
            <a:picLocks noChangeAspect="0" noChangeArrowheads="1"/>
          </p:cNvPicPr>
          <p:nvPr/>
        </p:nvPicPr>
        <p:blipFill>
          <a:blip r:embed="rId1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38915" y="6734480"/>
            <a:ext cx="87071" cy="36842"/>
          </a:xfrm>
          <a:prstGeom prst="rect">
            <a:avLst/>
          </a:prstGeom>
          <a:noFill/>
          <a:extLst/>
        </p:spPr>
      </p:pic>
      <p:pic>
        <p:nvPicPr>
          <p:cNvPr id="1403" name="Picture 1403"/>
          <p:cNvPicPr>
            <a:picLocks noChangeAspect="0" noChangeArrowheads="1"/>
          </p:cNvPicPr>
          <p:nvPr/>
        </p:nvPicPr>
        <p:blipFill>
          <a:blip r:embed="rId14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36695" y="6732263"/>
            <a:ext cx="91509" cy="41287"/>
          </a:xfrm>
          <a:prstGeom prst="rect">
            <a:avLst/>
          </a:prstGeom>
          <a:noFill/>
          <a:extLst/>
        </p:spPr>
      </p:pic>
      <p:pic>
        <p:nvPicPr>
          <p:cNvPr id="1404" name="Picture 1404"/>
          <p:cNvPicPr>
            <a:picLocks noChangeAspect="0" noChangeArrowheads="1"/>
          </p:cNvPicPr>
          <p:nvPr/>
        </p:nvPicPr>
        <p:blipFill>
          <a:blip r:embed="rId1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3023" y="6734480"/>
            <a:ext cx="87071" cy="36842"/>
          </a:xfrm>
          <a:prstGeom prst="rect">
            <a:avLst/>
          </a:prstGeom>
          <a:noFill/>
          <a:extLst/>
        </p:spPr>
      </p:pic>
      <p:pic>
        <p:nvPicPr>
          <p:cNvPr id="1405" name="Picture 1405"/>
          <p:cNvPicPr>
            <a:picLocks noChangeAspect="0" noChangeArrowheads="1"/>
          </p:cNvPicPr>
          <p:nvPr/>
        </p:nvPicPr>
        <p:blipFill>
          <a:blip r:embed="rId14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795" y="6732263"/>
            <a:ext cx="91522" cy="41287"/>
          </a:xfrm>
          <a:prstGeom prst="rect">
            <a:avLst/>
          </a:prstGeom>
          <a:noFill/>
          <a:extLst/>
        </p:spPr>
      </p:pic>
      <p:pic>
        <p:nvPicPr>
          <p:cNvPr id="1406" name="Picture 1406"/>
          <p:cNvPicPr>
            <a:picLocks noChangeAspect="0" noChangeArrowheads="1"/>
          </p:cNvPicPr>
          <p:nvPr/>
        </p:nvPicPr>
        <p:blipFill>
          <a:blip r:embed="rId1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65600" y="6745923"/>
            <a:ext cx="100596" cy="41300"/>
          </a:xfrm>
          <a:prstGeom prst="rect">
            <a:avLst/>
          </a:prstGeom>
          <a:noFill/>
          <a:extLst/>
        </p:spPr>
      </p:pic>
      <p:pic>
        <p:nvPicPr>
          <p:cNvPr id="1407" name="Picture 1407"/>
          <p:cNvPicPr>
            <a:picLocks noChangeAspect="0" noChangeArrowheads="1"/>
          </p:cNvPicPr>
          <p:nvPr/>
        </p:nvPicPr>
        <p:blipFill>
          <a:blip r:embed="rId14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63379" y="6743705"/>
            <a:ext cx="105023" cy="45745"/>
          </a:xfrm>
          <a:prstGeom prst="rect">
            <a:avLst/>
          </a:prstGeom>
          <a:noFill/>
          <a:extLst/>
        </p:spPr>
      </p:pic>
      <p:pic>
        <p:nvPicPr>
          <p:cNvPr id="1408" name="Picture 1408"/>
          <p:cNvPicPr>
            <a:picLocks noChangeAspect="0" noChangeArrowheads="1"/>
          </p:cNvPicPr>
          <p:nvPr/>
        </p:nvPicPr>
        <p:blipFill>
          <a:blip r:embed="rId14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0598" y="6734480"/>
            <a:ext cx="95287" cy="36842"/>
          </a:xfrm>
          <a:prstGeom prst="rect">
            <a:avLst/>
          </a:prstGeom>
          <a:noFill/>
          <a:extLst/>
        </p:spPr>
      </p:pic>
      <p:pic>
        <p:nvPicPr>
          <p:cNvPr id="1409" name="Picture 1409"/>
          <p:cNvPicPr>
            <a:picLocks noChangeAspect="0" noChangeArrowheads="1"/>
          </p:cNvPicPr>
          <p:nvPr/>
        </p:nvPicPr>
        <p:blipFill>
          <a:blip r:embed="rId14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78375" y="6732263"/>
            <a:ext cx="99719" cy="41287"/>
          </a:xfrm>
          <a:prstGeom prst="rect">
            <a:avLst/>
          </a:prstGeom>
          <a:noFill/>
          <a:extLst/>
        </p:spPr>
      </p:pic>
      <p:pic>
        <p:nvPicPr>
          <p:cNvPr id="1410" name="Picture 1410"/>
          <p:cNvPicPr>
            <a:picLocks noChangeAspect="0" noChangeArrowheads="1"/>
          </p:cNvPicPr>
          <p:nvPr/>
        </p:nvPicPr>
        <p:blipFill>
          <a:blip r:embed="rId14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50614" y="6761823"/>
            <a:ext cx="102095" cy="41300"/>
          </a:xfrm>
          <a:prstGeom prst="rect">
            <a:avLst/>
          </a:prstGeom>
          <a:noFill/>
          <a:extLst/>
        </p:spPr>
      </p:pic>
      <p:pic>
        <p:nvPicPr>
          <p:cNvPr id="1411" name="Picture 1411"/>
          <p:cNvPicPr>
            <a:picLocks noChangeAspect="0" noChangeArrowheads="1"/>
          </p:cNvPicPr>
          <p:nvPr/>
        </p:nvPicPr>
        <p:blipFill>
          <a:blip r:embed="rId14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8390" y="6759611"/>
            <a:ext cx="106548" cy="45745"/>
          </a:xfrm>
          <a:prstGeom prst="rect">
            <a:avLst/>
          </a:prstGeom>
          <a:noFill/>
          <a:extLst/>
        </p:spPr>
      </p:pic>
      <p:pic>
        <p:nvPicPr>
          <p:cNvPr id="1412" name="Picture 1412"/>
          <p:cNvPicPr>
            <a:picLocks noChangeAspect="0" noChangeArrowheads="1"/>
          </p:cNvPicPr>
          <p:nvPr/>
        </p:nvPicPr>
        <p:blipFill>
          <a:blip r:embed="rId14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40796" y="6734480"/>
            <a:ext cx="92455" cy="36842"/>
          </a:xfrm>
          <a:prstGeom prst="rect">
            <a:avLst/>
          </a:prstGeom>
          <a:noFill/>
          <a:extLst/>
        </p:spPr>
      </p:pic>
      <p:pic>
        <p:nvPicPr>
          <p:cNvPr id="1413" name="Picture 1413"/>
          <p:cNvPicPr>
            <a:picLocks noChangeAspect="0" noChangeArrowheads="1"/>
          </p:cNvPicPr>
          <p:nvPr/>
        </p:nvPicPr>
        <p:blipFill>
          <a:blip r:embed="rId14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8566" y="6732263"/>
            <a:ext cx="96897" cy="41287"/>
          </a:xfrm>
          <a:prstGeom prst="rect">
            <a:avLst/>
          </a:prstGeom>
          <a:noFill/>
          <a:extLst/>
        </p:spPr>
      </p:pic>
      <p:pic>
        <p:nvPicPr>
          <p:cNvPr id="1414" name="Picture 1414"/>
          <p:cNvPicPr>
            <a:picLocks noChangeAspect="0" noChangeArrowheads="1"/>
          </p:cNvPicPr>
          <p:nvPr/>
        </p:nvPicPr>
        <p:blipFill>
          <a:blip r:embed="rId14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16132" y="6734480"/>
            <a:ext cx="89217" cy="36842"/>
          </a:xfrm>
          <a:prstGeom prst="rect">
            <a:avLst/>
          </a:prstGeom>
          <a:noFill/>
          <a:extLst/>
        </p:spPr>
      </p:pic>
      <p:pic>
        <p:nvPicPr>
          <p:cNvPr id="1415" name="Picture 1415"/>
          <p:cNvPicPr>
            <a:picLocks noChangeAspect="0" noChangeArrowheads="1"/>
          </p:cNvPicPr>
          <p:nvPr/>
        </p:nvPicPr>
        <p:blipFill>
          <a:blip r:embed="rId14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13904" y="6732263"/>
            <a:ext cx="93668" cy="41287"/>
          </a:xfrm>
          <a:prstGeom prst="rect">
            <a:avLst/>
          </a:prstGeom>
          <a:noFill/>
          <a:extLst/>
        </p:spPr>
      </p:pic>
      <p:pic>
        <p:nvPicPr>
          <p:cNvPr id="1416" name="Picture 1416"/>
          <p:cNvPicPr>
            <a:picLocks noChangeAspect="0" noChangeArrowheads="1"/>
          </p:cNvPicPr>
          <p:nvPr/>
        </p:nvPicPr>
        <p:blipFill>
          <a:blip r:embed="rId1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99229" y="6734480"/>
            <a:ext cx="91401" cy="36842"/>
          </a:xfrm>
          <a:prstGeom prst="rect">
            <a:avLst/>
          </a:prstGeom>
          <a:noFill/>
          <a:extLst/>
        </p:spPr>
      </p:pic>
      <p:pic>
        <p:nvPicPr>
          <p:cNvPr id="1417" name="Picture 1417"/>
          <p:cNvPicPr>
            <a:picLocks noChangeAspect="0" noChangeArrowheads="1"/>
          </p:cNvPicPr>
          <p:nvPr/>
        </p:nvPicPr>
        <p:blipFill>
          <a:blip r:embed="rId14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97010" y="6732263"/>
            <a:ext cx="95827" cy="41287"/>
          </a:xfrm>
          <a:prstGeom prst="rect">
            <a:avLst/>
          </a:prstGeom>
          <a:noFill/>
          <a:extLst/>
        </p:spPr>
      </p:pic>
      <p:pic>
        <p:nvPicPr>
          <p:cNvPr id="1418" name="Picture 1418"/>
          <p:cNvPicPr>
            <a:picLocks noChangeAspect="0" noChangeArrowheads="1"/>
          </p:cNvPicPr>
          <p:nvPr/>
        </p:nvPicPr>
        <p:blipFill>
          <a:blip r:embed="rId14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74565" y="6734480"/>
            <a:ext cx="88150" cy="36842"/>
          </a:xfrm>
          <a:prstGeom prst="rect">
            <a:avLst/>
          </a:prstGeom>
          <a:noFill/>
          <a:extLst/>
        </p:spPr>
      </p:pic>
      <p:pic>
        <p:nvPicPr>
          <p:cNvPr id="1419" name="Picture 1419"/>
          <p:cNvPicPr>
            <a:picLocks noChangeAspect="0" noChangeArrowheads="1"/>
          </p:cNvPicPr>
          <p:nvPr/>
        </p:nvPicPr>
        <p:blipFill>
          <a:blip r:embed="rId14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72351" y="6732263"/>
            <a:ext cx="92595" cy="41287"/>
          </a:xfrm>
          <a:prstGeom prst="rect">
            <a:avLst/>
          </a:prstGeom>
          <a:noFill/>
          <a:extLst/>
        </p:spPr>
      </p:pic>
      <p:pic>
        <p:nvPicPr>
          <p:cNvPr id="1420" name="Picture 1420"/>
          <p:cNvPicPr>
            <a:picLocks noChangeAspect="0" noChangeArrowheads="1"/>
          </p:cNvPicPr>
          <p:nvPr/>
        </p:nvPicPr>
        <p:blipFill>
          <a:blip r:embed="rId1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36669" y="6777724"/>
            <a:ext cx="102578" cy="40195"/>
          </a:xfrm>
          <a:prstGeom prst="rect">
            <a:avLst/>
          </a:prstGeom>
          <a:noFill/>
          <a:extLst/>
        </p:spPr>
      </p:pic>
      <p:pic>
        <p:nvPicPr>
          <p:cNvPr id="1421" name="Picture 1421"/>
          <p:cNvPicPr>
            <a:picLocks noChangeAspect="0" noChangeArrowheads="1"/>
          </p:cNvPicPr>
          <p:nvPr/>
        </p:nvPicPr>
        <p:blipFill>
          <a:blip r:embed="rId14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34437" y="6775509"/>
            <a:ext cx="107038" cy="44627"/>
          </a:xfrm>
          <a:prstGeom prst="rect">
            <a:avLst/>
          </a:prstGeom>
          <a:noFill/>
          <a:extLst/>
        </p:spPr>
      </p:pic>
      <p:pic>
        <p:nvPicPr>
          <p:cNvPr id="1422" name="Picture 1422"/>
          <p:cNvPicPr>
            <a:picLocks noChangeAspect="0" noChangeArrowheads="1"/>
          </p:cNvPicPr>
          <p:nvPr/>
        </p:nvPicPr>
        <p:blipFill>
          <a:blip r:embed="rId1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57674" y="6734480"/>
            <a:ext cx="90309" cy="36842"/>
          </a:xfrm>
          <a:prstGeom prst="rect">
            <a:avLst/>
          </a:prstGeom>
          <a:noFill/>
          <a:extLst/>
        </p:spPr>
      </p:pic>
      <p:pic>
        <p:nvPicPr>
          <p:cNvPr id="1423" name="Picture 1423"/>
          <p:cNvPicPr>
            <a:picLocks noChangeAspect="0" noChangeArrowheads="1"/>
          </p:cNvPicPr>
          <p:nvPr/>
        </p:nvPicPr>
        <p:blipFill>
          <a:blip r:embed="rId14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55460" y="6732263"/>
            <a:ext cx="94745" cy="41287"/>
          </a:xfrm>
          <a:prstGeom prst="rect">
            <a:avLst/>
          </a:prstGeom>
          <a:noFill/>
          <a:extLst/>
        </p:spPr>
      </p:pic>
      <p:pic>
        <p:nvPicPr>
          <p:cNvPr id="1424" name="Picture 1424"/>
          <p:cNvPicPr>
            <a:picLocks noChangeAspect="0" noChangeArrowheads="1"/>
          </p:cNvPicPr>
          <p:nvPr/>
        </p:nvPicPr>
        <p:blipFill>
          <a:blip r:embed="rId142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70413" y="6752913"/>
            <a:ext cx="1088631" cy="44912"/>
          </a:xfrm>
          <a:prstGeom prst="rect">
            <a:avLst/>
          </a:prstGeom>
          <a:noFill/>
          <a:extLst/>
        </p:spPr>
      </p:pic>
      <p:pic>
        <p:nvPicPr>
          <p:cNvPr id="1425" name="Picture 1425"/>
          <p:cNvPicPr>
            <a:picLocks noChangeAspect="0" noChangeArrowheads="1"/>
          </p:cNvPicPr>
          <p:nvPr/>
        </p:nvPicPr>
        <p:blipFill>
          <a:blip r:embed="rId14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12101" y="6874797"/>
            <a:ext cx="1115904" cy="28333"/>
          </a:xfrm>
          <a:prstGeom prst="rect">
            <a:avLst/>
          </a:prstGeom>
          <a:noFill/>
          <a:extLst/>
        </p:spPr>
      </p:pic>
      <p:pic>
        <p:nvPicPr>
          <p:cNvPr id="1426" name="Picture 1426"/>
          <p:cNvPicPr>
            <a:picLocks noChangeAspect="0" noChangeArrowheads="1"/>
          </p:cNvPicPr>
          <p:nvPr/>
        </p:nvPicPr>
        <p:blipFill>
          <a:blip r:embed="rId1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8489" y="6847840"/>
            <a:ext cx="397523" cy="41808"/>
          </a:xfrm>
          <a:prstGeom prst="rect">
            <a:avLst/>
          </a:prstGeom>
          <a:noFill/>
          <a:extLst/>
        </p:spPr>
      </p:pic>
      <p:pic>
        <p:nvPicPr>
          <p:cNvPr id="1427" name="Picture 1427"/>
          <p:cNvPicPr>
            <a:picLocks noChangeAspect="0" noChangeArrowheads="1"/>
          </p:cNvPicPr>
          <p:nvPr/>
        </p:nvPicPr>
        <p:blipFill>
          <a:blip r:embed="rId14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15373" y="6845777"/>
            <a:ext cx="1312632" cy="28346"/>
          </a:xfrm>
          <a:prstGeom prst="rect">
            <a:avLst/>
          </a:prstGeom>
          <a:noFill/>
          <a:extLst/>
        </p:spPr>
      </p:pic>
      <p:sp>
        <p:nvSpPr>
          <p:cNvPr id="1428" name="Freeform 1428"/>
          <p:cNvSpPr/>
          <p:nvPr/>
        </p:nvSpPr>
        <p:spPr>
          <a:xfrm rot="0" flipH="0" flipV="0">
            <a:off x="4040555" y="6866484"/>
            <a:ext cx="2477" cy="16878"/>
          </a:xfrm>
          <a:custGeom>
            <a:pathLst>
              <a:path w="2477" h="16878">
                <a:moveTo>
                  <a:pt x="2477" y="16878"/>
                </a:moveTo>
                <a:lnTo>
                  <a:pt x="0" y="16878"/>
                </a:lnTo>
                <a:lnTo>
                  <a:pt x="0" y="0"/>
                </a:lnTo>
                <a:lnTo>
                  <a:pt x="2477" y="0"/>
                </a:lnTo>
                <a:lnTo>
                  <a:pt x="2477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 rot="0" flipH="0" flipV="0">
            <a:off x="4047655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 rot="0" flipH="0" flipV="0">
            <a:off x="4054741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 rot="0" flipH="0" flipV="0">
            <a:off x="4061828" y="6866484"/>
            <a:ext cx="2476" cy="16878"/>
          </a:xfrm>
          <a:custGeom>
            <a:pathLst>
              <a:path w="2476" h="16878">
                <a:moveTo>
                  <a:pt x="2476" y="16878"/>
                </a:moveTo>
                <a:lnTo>
                  <a:pt x="0" y="16878"/>
                </a:lnTo>
                <a:lnTo>
                  <a:pt x="0" y="0"/>
                </a:lnTo>
                <a:lnTo>
                  <a:pt x="2476" y="0"/>
                </a:lnTo>
                <a:lnTo>
                  <a:pt x="2476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 rot="0" flipH="0" flipV="0">
            <a:off x="4068914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" name="Freeform 1433"/>
          <p:cNvSpPr/>
          <p:nvPr/>
        </p:nvSpPr>
        <p:spPr>
          <a:xfrm rot="0" flipH="0" flipV="0">
            <a:off x="4076001" y="6866484"/>
            <a:ext cx="2477" cy="16878"/>
          </a:xfrm>
          <a:custGeom>
            <a:pathLst>
              <a:path w="2477" h="16878">
                <a:moveTo>
                  <a:pt x="2477" y="16878"/>
                </a:moveTo>
                <a:lnTo>
                  <a:pt x="0" y="16878"/>
                </a:lnTo>
                <a:lnTo>
                  <a:pt x="0" y="0"/>
                </a:lnTo>
                <a:lnTo>
                  <a:pt x="2477" y="0"/>
                </a:lnTo>
                <a:lnTo>
                  <a:pt x="2477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" name="Freeform 1434"/>
          <p:cNvSpPr/>
          <p:nvPr/>
        </p:nvSpPr>
        <p:spPr>
          <a:xfrm rot="0" flipH="0" flipV="0">
            <a:off x="4083087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 rot="0" flipH="0" flipV="0">
            <a:off x="4090174" y="6866484"/>
            <a:ext cx="2477" cy="16878"/>
          </a:xfrm>
          <a:custGeom>
            <a:pathLst>
              <a:path w="2477" h="16878">
                <a:moveTo>
                  <a:pt x="2477" y="16878"/>
                </a:moveTo>
                <a:lnTo>
                  <a:pt x="0" y="16878"/>
                </a:lnTo>
                <a:lnTo>
                  <a:pt x="0" y="0"/>
                </a:lnTo>
                <a:lnTo>
                  <a:pt x="2477" y="0"/>
                </a:lnTo>
                <a:lnTo>
                  <a:pt x="2477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 rot="0" flipH="0" flipV="0">
            <a:off x="4097273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 rot="0" flipH="0" flipV="0">
            <a:off x="4104348" y="6866484"/>
            <a:ext cx="2476" cy="16878"/>
          </a:xfrm>
          <a:custGeom>
            <a:pathLst>
              <a:path w="2476" h="16878">
                <a:moveTo>
                  <a:pt x="2476" y="16878"/>
                </a:moveTo>
                <a:lnTo>
                  <a:pt x="0" y="16878"/>
                </a:lnTo>
                <a:lnTo>
                  <a:pt x="0" y="0"/>
                </a:lnTo>
                <a:lnTo>
                  <a:pt x="2476" y="0"/>
                </a:lnTo>
                <a:lnTo>
                  <a:pt x="2476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 rot="0" flipH="0" flipV="0">
            <a:off x="4111447" y="6866484"/>
            <a:ext cx="2476" cy="16878"/>
          </a:xfrm>
          <a:custGeom>
            <a:pathLst>
              <a:path w="2476" h="16878">
                <a:moveTo>
                  <a:pt x="2476" y="16878"/>
                </a:moveTo>
                <a:lnTo>
                  <a:pt x="0" y="16878"/>
                </a:lnTo>
                <a:lnTo>
                  <a:pt x="0" y="0"/>
                </a:lnTo>
                <a:lnTo>
                  <a:pt x="2476" y="0"/>
                </a:lnTo>
                <a:lnTo>
                  <a:pt x="2476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9" name="Freeform 1439"/>
          <p:cNvSpPr/>
          <p:nvPr/>
        </p:nvSpPr>
        <p:spPr>
          <a:xfrm rot="0" flipH="0" flipV="0">
            <a:off x="4118533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 rot="0" flipH="0" flipV="0">
            <a:off x="4125620" y="6866484"/>
            <a:ext cx="2476" cy="16878"/>
          </a:xfrm>
          <a:custGeom>
            <a:pathLst>
              <a:path w="2476" h="16878">
                <a:moveTo>
                  <a:pt x="2476" y="16878"/>
                </a:moveTo>
                <a:lnTo>
                  <a:pt x="0" y="16878"/>
                </a:lnTo>
                <a:lnTo>
                  <a:pt x="0" y="0"/>
                </a:lnTo>
                <a:lnTo>
                  <a:pt x="2476" y="0"/>
                </a:lnTo>
                <a:lnTo>
                  <a:pt x="2476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 rot="0" flipH="0" flipV="0">
            <a:off x="4132719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 rot="0" flipH="0" flipV="0">
            <a:off x="4139806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" name="Freeform 1443"/>
          <p:cNvSpPr/>
          <p:nvPr/>
        </p:nvSpPr>
        <p:spPr>
          <a:xfrm rot="0" flipH="0" flipV="0">
            <a:off x="4146893" y="6866484"/>
            <a:ext cx="2463" cy="16878"/>
          </a:xfrm>
          <a:custGeom>
            <a:pathLst>
              <a:path w="2463" h="16878">
                <a:moveTo>
                  <a:pt x="2463" y="16878"/>
                </a:moveTo>
                <a:lnTo>
                  <a:pt x="0" y="16878"/>
                </a:lnTo>
                <a:lnTo>
                  <a:pt x="0" y="0"/>
                </a:lnTo>
                <a:lnTo>
                  <a:pt x="2463" y="0"/>
                </a:lnTo>
                <a:lnTo>
                  <a:pt x="2463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4" name="Freeform 1444">
            <a:hlinkClick r:id="rId100"/>
          </p:cNvPr>
          <p:cNvSpPr/>
          <p:nvPr/>
        </p:nvSpPr>
        <p:spPr>
          <a:xfrm rot="0" flipH="0" flipV="0">
            <a:off x="2427173" y="6431242"/>
            <a:ext cx="473646" cy="473647"/>
          </a:xfrm>
          <a:custGeom>
            <a:pathLst>
              <a:path w="473646" h="473647">
                <a:moveTo>
                  <a:pt x="0" y="473647"/>
                </a:moveTo>
                <a:lnTo>
                  <a:pt x="473646" y="473647"/>
                </a:lnTo>
                <a:lnTo>
                  <a:pt x="473646" y="0"/>
                </a:lnTo>
                <a:lnTo>
                  <a:pt x="0" y="0"/>
                </a:lnTo>
                <a:lnTo>
                  <a:pt x="0" y="473647"/>
                </a:lnTo>
                <a:close/>
              </a:path>
            </a:pathLst>
          </a:custGeom>
          <a:noFill/>
          <a:ln w="14224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5" name="Picture 1445">
            <a:hlinkClick r:id="rId100"/>
          </p:cNvPr>
          <p:cNvPicPr>
            <a:picLocks noChangeAspect="0" noChangeArrowheads="1"/>
          </p:cNvPicPr>
          <p:nvPr/>
        </p:nvPicPr>
        <p:blipFill>
          <a:blip r:embed="rId14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74023" y="6478092"/>
            <a:ext cx="379958" cy="379958"/>
          </a:xfrm>
          <a:prstGeom prst="rect">
            <a:avLst/>
          </a:prstGeom>
          <a:noFill/>
          <a:extLst/>
        </p:spPr>
      </p:pic>
      <p:sp>
        <p:nvSpPr>
          <p:cNvPr id="1446" name="Rectangle 1446"/>
          <p:cNvSpPr/>
          <p:nvPr/>
        </p:nvSpPr>
        <p:spPr>
          <a:xfrm rot="0" flipH="0" flipV="0">
            <a:off x="2613211" y="7155404"/>
            <a:ext cx="101523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10</a:t>
            </a:r>
          </a:p>
        </p:txBody>
      </p:sp>
      <p:sp>
        <p:nvSpPr>
          <p:cNvPr id="1447" name="Rectangle 1447"/>
          <p:cNvSpPr/>
          <p:nvPr/>
        </p:nvSpPr>
        <p:spPr>
          <a:xfrm rot="0" flipH="0" flipV="0">
            <a:off x="360000" y="1446375"/>
            <a:ext cx="4639502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Якщо прийшло сповіщення від ТЦК та СП, що Захисник або Захисниця зникли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безвісти за особливих обставин, потрібно:</a:t>
            </a:r>
          </a:p>
        </p:txBody>
      </p:sp>
      <p:sp>
        <p:nvSpPr>
          <p:cNvPr id="1448" name="Rectangle 1448"/>
          <p:cNvSpPr/>
          <p:nvPr/>
        </p:nvSpPr>
        <p:spPr>
          <a:xfrm rot="0" flipH="0" flipV="0">
            <a:off x="360000" y="1812135"/>
            <a:ext cx="422628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1.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Дізнатись останнє місце перебування воїна та обставини зникнення. </a:t>
            </a:r>
          </a:p>
        </p:txBody>
      </p:sp>
      <p:sp>
        <p:nvSpPr>
          <p:cNvPr id="1449" name="Rectangle 1449"/>
          <p:cNvSpPr/>
          <p:nvPr/>
        </p:nvSpPr>
        <p:spPr>
          <a:xfrm rot="0" flipH="0" flipV="0">
            <a:off x="540035" y="2177895"/>
            <a:ext cx="4279940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ВАЖЛИВО!</a:t>
            </a:r>
            <a:r>
              <a:rPr lang="en-US" sz="800" baseline="0" b="1" i="0" dirty="0" spc="115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розповсюджуйте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публікуйте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соціальних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мережах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світлини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Захисника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Захисниці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військовій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формі,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локацію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останнього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місця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перебування</a:t>
            </a:r>
            <a:r>
              <a:rPr lang="en-US" sz="800" baseline="0" b="0" i="0" dirty="0" spc="17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(зникнення),</a:t>
            </a:r>
            <a:r>
              <a:rPr lang="en-US" sz="800" baseline="0" b="0" i="0" dirty="0" spc="17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номер</a:t>
            </a:r>
            <a:r>
              <a:rPr lang="en-US" sz="800" baseline="0" b="0" i="0" dirty="0" spc="1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військової</a:t>
            </a:r>
            <a:r>
              <a:rPr lang="en-US" sz="800" baseline="0" b="0" i="0" dirty="0" spc="17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частини.</a:t>
            </a:r>
            <a:r>
              <a:rPr lang="en-US" sz="800" baseline="0" b="0" i="0" dirty="0" spc="17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Такі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дії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жуть нашкодити у випадку переховування чи потрапляння в полон, а та-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кож ці дані можуть використати шахраї.</a:t>
            </a:r>
          </a:p>
        </p:txBody>
      </p:sp>
      <p:sp>
        <p:nvSpPr>
          <p:cNvPr id="1450" name="Rectangle 1450"/>
          <p:cNvSpPr/>
          <p:nvPr/>
        </p:nvSpPr>
        <p:spPr>
          <a:xfrm rot="0" flipH="0" flipV="0">
            <a:off x="360000" y="3031335"/>
            <a:ext cx="4639523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2.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Звернутися</a:t>
            </a:r>
            <a:r>
              <a:rPr lang="en-US" sz="800" baseline="0" b="1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Національної</a:t>
            </a:r>
            <a:r>
              <a:rPr lang="en-US" sz="800" baseline="0" b="1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поліції</a:t>
            </a:r>
            <a:r>
              <a:rPr lang="en-US" sz="800" baseline="0" b="1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із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заявою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розшук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особи,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зниклої безвісти за особливих обставин. </a:t>
            </a:r>
          </a:p>
        </p:txBody>
      </p:sp>
      <p:sp>
        <p:nvSpPr>
          <p:cNvPr id="1451" name="Rectangle 1451"/>
          <p:cNvSpPr/>
          <p:nvPr/>
        </p:nvSpPr>
        <p:spPr>
          <a:xfrm rot="0" flipH="0" flipV="0">
            <a:off x="360000" y="3397095"/>
            <a:ext cx="1330929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Спосіб подання заяви: </a:t>
            </a:r>
          </a:p>
        </p:txBody>
      </p:sp>
      <p:sp>
        <p:nvSpPr>
          <p:cNvPr id="1452" name="Rectangle 1452"/>
          <p:cNvSpPr/>
          <p:nvPr/>
        </p:nvSpPr>
        <p:spPr>
          <a:xfrm rot="0" flipH="0" flipV="0">
            <a:off x="359999" y="3499965"/>
            <a:ext cx="1806262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на телефон 102 (цілодобово);</a:t>
            </a:r>
          </a:p>
        </p:txBody>
      </p:sp>
      <p:sp>
        <p:nvSpPr>
          <p:cNvPr id="1453" name="Rectangle 1453"/>
          <p:cNvSpPr/>
          <p:nvPr/>
        </p:nvSpPr>
        <p:spPr>
          <a:xfrm rot="0" flipH="0" flipV="0">
            <a:off x="359999" y="3621885"/>
            <a:ext cx="3836799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безпосереднє звернення до територіального підрозділу поліції. </a:t>
            </a:r>
          </a:p>
        </p:txBody>
      </p:sp>
      <p:sp>
        <p:nvSpPr>
          <p:cNvPr id="1454" name="Rectangle 1454"/>
          <p:cNvSpPr/>
          <p:nvPr/>
        </p:nvSpPr>
        <p:spPr>
          <a:xfrm rot="0" flipH="0" flipV="0">
            <a:off x="539940" y="4006695"/>
            <a:ext cx="4279828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заяві</a:t>
            </a:r>
            <a:r>
              <a:rPr lang="en-US" sz="800" baseline="0" b="1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вказується</a:t>
            </a:r>
            <a:r>
              <a:rPr lang="en-US" sz="800" baseline="0" b="1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відома</a:t>
            </a:r>
            <a:r>
              <a:rPr lang="en-US" sz="800" baseline="0" b="1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заявнику</a:t>
            </a:r>
            <a:r>
              <a:rPr lang="en-US" sz="800" baseline="0" b="1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інформація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Захисника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хисниці: обставини місця перебування, особливі прикмети (татуювання,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шрами,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пірсинг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тощо),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речі,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які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людина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могла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мати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собою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(мобільний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телефон, документи, прикраси). Також найближчий родич має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здати біо-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логічні зразки для порівняння ДНК-профілів (безкоштовно).</a:t>
            </a:r>
          </a:p>
        </p:txBody>
      </p:sp>
      <p:sp>
        <p:nvSpPr>
          <p:cNvPr id="1455" name="Rectangle 1455"/>
          <p:cNvSpPr/>
          <p:nvPr/>
        </p:nvSpPr>
        <p:spPr>
          <a:xfrm rot="0" flipH="0" flipV="0">
            <a:off x="359905" y="4860135"/>
            <a:ext cx="4639899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3.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Отримайте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витяг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1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Єдиного</a:t>
            </a:r>
            <a:r>
              <a:rPr lang="en-US" sz="800" baseline="0" b="1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реєстру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досудових</a:t>
            </a:r>
            <a:r>
              <a:rPr lang="en-US" sz="800" baseline="0" b="1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розслідувань,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де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буде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значено ПІБ слідчого у кримінальному провадженні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(відповідно до ст. 214 КПК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 відомості вносяться до ЄРДР не пізніше 24 годин після подання заяви). </a:t>
            </a:r>
          </a:p>
        </p:txBody>
      </p:sp>
      <p:sp>
        <p:nvSpPr>
          <p:cNvPr id="1456" name="Rectangle 1456"/>
          <p:cNvSpPr/>
          <p:nvPr/>
        </p:nvSpPr>
        <p:spPr>
          <a:xfrm rot="0" flipH="0" flipV="0">
            <a:off x="359803" y="5347815"/>
            <a:ext cx="4639990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1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4.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Відомості,</a:t>
            </a:r>
            <a:r>
              <a:rPr lang="en-US" sz="800" baseline="0" b="0" i="0" dirty="0" spc="1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зазначені</a:t>
            </a:r>
            <a:r>
              <a:rPr lang="en-US" sz="800" baseline="0" b="0" i="0" dirty="0" spc="1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заяві</a:t>
            </a:r>
            <a:r>
              <a:rPr lang="en-US" sz="800" baseline="0" b="0" i="0" dirty="0" spc="1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розшук</a:t>
            </a:r>
            <a:r>
              <a:rPr lang="en-US" sz="800" baseline="0" b="0" i="0" dirty="0" spc="1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особи,</a:t>
            </a:r>
            <a:r>
              <a:rPr lang="en-US" sz="800" baseline="0" b="0" i="0" dirty="0" spc="1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зниклої</a:t>
            </a:r>
            <a:r>
              <a:rPr lang="en-US" sz="800" baseline="0" b="0" i="0" dirty="0" spc="1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безвісти</a:t>
            </a:r>
            <a:r>
              <a:rPr lang="en-US" sz="800" baseline="0" b="0" i="0" dirty="0" spc="1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особли-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вих обставин,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підлягають внесенню до Єдиного реєстру осіб зниклих безвісти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 особливих обставин.</a:t>
            </a:r>
          </a:p>
        </p:txBody>
      </p:sp>
      <p:sp>
        <p:nvSpPr>
          <p:cNvPr id="1457" name="Rectangle 1457"/>
          <p:cNvSpPr/>
          <p:nvPr/>
        </p:nvSpPr>
        <p:spPr>
          <a:xfrm rot="0" flipH="0" flipV="0">
            <a:off x="359702" y="5835495"/>
            <a:ext cx="3559839" cy="598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1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5.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Далі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зареєструйтесь</a:t>
            </a:r>
            <a:r>
              <a:rPr lang="en-US" sz="800" baseline="0" b="0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“Особистому</a:t>
            </a:r>
            <a:r>
              <a:rPr lang="en-US" sz="800" baseline="0" b="1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кабінеті”</a:t>
            </a:r>
            <a:r>
              <a:rPr lang="en-US" sz="800" baseline="0" b="0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Координа-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ційного штабу з питань поводження з військовополоненими.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Пройшовши верифікацію заявки,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надайте всю наявну у Вас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інформацію про зниклу особу в розділі “Надати додаткову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інформацію”.</a:t>
            </a:r>
          </a:p>
        </p:txBody>
      </p:sp>
      <p:sp>
        <p:nvSpPr>
          <p:cNvPr id="1458" name="Rectangle 1458"/>
          <p:cNvSpPr/>
          <p:nvPr/>
        </p:nvSpPr>
        <p:spPr>
          <a:xfrm rot="0" flipH="0" flipV="0">
            <a:off x="496799" y="687744"/>
            <a:ext cx="2883735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НА ПРОТИВАГУ ШАХРАЙСТВУ:</a:t>
            </a:r>
          </a:p>
        </p:txBody>
      </p:sp>
      <p:sp>
        <p:nvSpPr>
          <p:cNvPr id="1459" name="Rectangle 1459"/>
          <p:cNvSpPr/>
          <p:nvPr/>
        </p:nvSpPr>
        <p:spPr>
          <a:xfrm rot="0" flipH="0" flipV="0">
            <a:off x="496799" y="869506"/>
            <a:ext cx="3336016" cy="2615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які реальні кроки дій, для того, щоб знайти особу, </a:t>
            </a:r>
          </a:p>
          <a:p>
            <a:pPr marL="0">
              <a:lnSpc>
                <a:spcPts val="1079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зниклу безвісти за особливих обставин? </a:t>
            </a:r>
          </a:p>
        </p:txBody>
      </p:sp>
      <p:sp>
        <p:nvSpPr>
          <p:cNvPr id="1460" name="Rectangle 1460"/>
          <p:cNvSpPr/>
          <p:nvPr/>
        </p:nvSpPr>
        <p:spPr>
          <a:xfrm rot="0" flipH="0" flipV="0">
            <a:off x="496799" y="1143826"/>
            <a:ext cx="880898" cy="123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FFFFFF"/>
                </a:solidFill>
                <a:latin typeface="Arial" pitchFamily="0" charset="1"/>
              </a:rPr>
              <a:t>Алгоритм дій</a:t>
            </a:r>
          </a:p>
        </p:txBody>
      </p:sp>
      <p:sp>
        <p:nvSpPr>
          <p:cNvPr id="1461" name="Rectangle 1461"/>
          <p:cNvSpPr/>
          <p:nvPr/>
        </p:nvSpPr>
        <p:spPr>
          <a:xfrm rot="0" flipH="0" flipV="0">
            <a:off x="360000" y="6618552"/>
            <a:ext cx="146197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cabinet.koordshtab.gov.ua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462" name="Picture 1462"/>
          <p:cNvPicPr>
            <a:picLocks noChangeAspect="0" noChangeArrowheads="1"/>
          </p:cNvPicPr>
          <p:nvPr/>
        </p:nvPicPr>
        <p:blipFill>
          <a:blip r:embed="rId14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pic>
        <p:nvPicPr>
          <p:cNvPr id="1463" name="Picture 1463"/>
          <p:cNvPicPr>
            <a:picLocks noChangeAspect="0" noChangeArrowheads="1"/>
          </p:cNvPicPr>
          <p:nvPr/>
        </p:nvPicPr>
        <p:blipFill>
          <a:blip r:embed="rId1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795290"/>
            <a:ext cx="114973" cy="938047"/>
          </a:xfrm>
          <a:prstGeom prst="rect">
            <a:avLst/>
          </a:prstGeom>
          <a:noFill/>
          <a:extLst/>
        </p:spPr>
      </p:pic>
      <p:pic>
        <p:nvPicPr>
          <p:cNvPr id="1464" name="Picture 1464"/>
          <p:cNvPicPr>
            <a:picLocks noChangeAspect="0" noChangeArrowheads="1"/>
          </p:cNvPicPr>
          <p:nvPr/>
        </p:nvPicPr>
        <p:blipFill>
          <a:blip r:embed="rId14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794601"/>
            <a:ext cx="116945" cy="939904"/>
          </a:xfrm>
          <a:prstGeom prst="rect">
            <a:avLst/>
          </a:prstGeom>
          <a:noFill/>
          <a:extLst/>
        </p:spPr>
      </p:pic>
      <p:pic>
        <p:nvPicPr>
          <p:cNvPr id="1465" name="Picture 1465"/>
          <p:cNvPicPr>
            <a:picLocks noChangeAspect="0" noChangeArrowheads="1"/>
          </p:cNvPicPr>
          <p:nvPr/>
        </p:nvPicPr>
        <p:blipFill>
          <a:blip r:embed="rId14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158954"/>
            <a:ext cx="116941" cy="392785"/>
          </a:xfrm>
          <a:prstGeom prst="rect">
            <a:avLst/>
          </a:prstGeom>
          <a:noFill/>
          <a:extLst/>
        </p:spPr>
      </p:pic>
      <p:sp>
        <p:nvSpPr>
          <p:cNvPr id="1466" name="Freeform 1466"/>
          <p:cNvSpPr/>
          <p:nvPr/>
        </p:nvSpPr>
        <p:spPr>
          <a:xfrm rot="0" flipH="0" flipV="0">
            <a:off x="0" y="5844883"/>
            <a:ext cx="76961" cy="838848"/>
          </a:xfrm>
          <a:custGeom>
            <a:pathLst>
              <a:path w="76961" h="838848">
                <a:moveTo>
                  <a:pt x="0" y="838848"/>
                </a:moveTo>
                <a:lnTo>
                  <a:pt x="76961" y="838848"/>
                </a:lnTo>
                <a:lnTo>
                  <a:pt x="76961" y="0"/>
                </a:lnTo>
                <a:lnTo>
                  <a:pt x="0" y="0"/>
                </a:lnTo>
                <a:lnTo>
                  <a:pt x="0" y="8388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7" name="Picture 1467"/>
          <p:cNvPicPr>
            <a:picLocks noChangeAspect="0" noChangeArrowheads="1"/>
          </p:cNvPicPr>
          <p:nvPr/>
        </p:nvPicPr>
        <p:blipFill>
          <a:blip r:embed="rId14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832183"/>
            <a:ext cx="89661" cy="864247"/>
          </a:xfrm>
          <a:prstGeom prst="rect">
            <a:avLst/>
          </a:prstGeom>
          <a:noFill/>
          <a:extLst/>
        </p:spPr>
      </p:pic>
      <p:pic>
        <p:nvPicPr>
          <p:cNvPr id="1468" name="Picture 1468"/>
          <p:cNvPicPr>
            <a:picLocks noChangeAspect="0" noChangeArrowheads="1"/>
          </p:cNvPicPr>
          <p:nvPr/>
        </p:nvPicPr>
        <p:blipFill>
          <a:blip r:embed="rId14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83947"/>
            <a:ext cx="226593" cy="140754"/>
          </a:xfrm>
          <a:prstGeom prst="rect">
            <a:avLst/>
          </a:prstGeom>
          <a:noFill/>
          <a:extLst/>
        </p:spPr>
      </p:pic>
      <p:pic>
        <p:nvPicPr>
          <p:cNvPr id="1469" name="Picture 1469"/>
          <p:cNvPicPr>
            <a:picLocks noChangeAspect="0" noChangeArrowheads="1"/>
          </p:cNvPicPr>
          <p:nvPr/>
        </p:nvPicPr>
        <p:blipFill>
          <a:blip r:embed="rId14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9657"/>
            <a:ext cx="228385" cy="152006"/>
          </a:xfrm>
          <a:prstGeom prst="rect">
            <a:avLst/>
          </a:prstGeom>
          <a:noFill/>
          <a:extLst/>
        </p:spPr>
      </p:pic>
      <p:pic>
        <p:nvPicPr>
          <p:cNvPr id="1470" name="Picture 1470"/>
          <p:cNvPicPr>
            <a:picLocks noChangeAspect="0" noChangeArrowheads="1"/>
          </p:cNvPicPr>
          <p:nvPr/>
        </p:nvPicPr>
        <p:blipFill>
          <a:blip r:embed="rId14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9657"/>
            <a:ext cx="228385" cy="152006"/>
          </a:xfrm>
          <a:prstGeom prst="rect">
            <a:avLst/>
          </a:prstGeom>
          <a:noFill/>
          <a:extLst/>
        </p:spPr>
      </p:pic>
      <p:pic>
        <p:nvPicPr>
          <p:cNvPr id="1471" name="Picture 1471"/>
          <p:cNvPicPr>
            <a:picLocks noChangeAspect="0" noChangeArrowheads="1"/>
          </p:cNvPicPr>
          <p:nvPr/>
        </p:nvPicPr>
        <p:blipFill>
          <a:blip r:embed="rId14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20637"/>
            <a:ext cx="228422" cy="152019"/>
          </a:xfrm>
          <a:prstGeom prst="rect">
            <a:avLst/>
          </a:prstGeom>
          <a:noFill/>
          <a:extLst/>
        </p:spPr>
      </p:pic>
      <p:pic>
        <p:nvPicPr>
          <p:cNvPr id="1472" name="Picture 1472"/>
          <p:cNvPicPr>
            <a:picLocks noChangeAspect="0" noChangeArrowheads="1"/>
          </p:cNvPicPr>
          <p:nvPr/>
        </p:nvPicPr>
        <p:blipFill>
          <a:blip r:embed="rId14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73" name="Picture 1473"/>
          <p:cNvPicPr>
            <a:picLocks noChangeAspect="0" noChangeArrowheads="1"/>
          </p:cNvPicPr>
          <p:nvPr/>
        </p:nvPicPr>
        <p:blipFill>
          <a:blip r:embed="rId14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74" name="Picture 1474"/>
          <p:cNvPicPr>
            <a:picLocks noChangeAspect="0" noChangeArrowheads="1"/>
          </p:cNvPicPr>
          <p:nvPr/>
        </p:nvPicPr>
        <p:blipFill>
          <a:blip r:embed="rId1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75" name="Picture 1475"/>
          <p:cNvPicPr>
            <a:picLocks noChangeAspect="0" noChangeArrowheads="1"/>
          </p:cNvPicPr>
          <p:nvPr/>
        </p:nvPicPr>
        <p:blipFill>
          <a:blip r:embed="rId14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76" name="Picture 1476"/>
          <p:cNvPicPr>
            <a:picLocks noChangeAspect="0" noChangeArrowheads="1"/>
          </p:cNvPicPr>
          <p:nvPr/>
        </p:nvPicPr>
        <p:blipFill>
          <a:blip r:embed="rId1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77" name="Picture 1477"/>
          <p:cNvPicPr>
            <a:picLocks noChangeAspect="0" noChangeArrowheads="1"/>
          </p:cNvPicPr>
          <p:nvPr/>
        </p:nvPicPr>
        <p:blipFill>
          <a:blip r:embed="rId14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78" name="Picture 1478"/>
          <p:cNvPicPr>
            <a:picLocks noChangeAspect="0" noChangeArrowheads="1"/>
          </p:cNvPicPr>
          <p:nvPr/>
        </p:nvPicPr>
        <p:blipFill>
          <a:blip r:embed="rId1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79" name="Picture 1479"/>
          <p:cNvPicPr>
            <a:picLocks noChangeAspect="0" noChangeArrowheads="1"/>
          </p:cNvPicPr>
          <p:nvPr/>
        </p:nvPicPr>
        <p:blipFill>
          <a:blip r:embed="rId14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80" name="Picture 1480"/>
          <p:cNvPicPr>
            <a:picLocks noChangeAspect="0" noChangeArrowheads="1"/>
          </p:cNvPicPr>
          <p:nvPr/>
        </p:nvPicPr>
        <p:blipFill>
          <a:blip r:embed="rId14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81" name="Picture 1481"/>
          <p:cNvPicPr>
            <a:picLocks noChangeAspect="0" noChangeArrowheads="1"/>
          </p:cNvPicPr>
          <p:nvPr/>
        </p:nvPicPr>
        <p:blipFill>
          <a:blip r:embed="rId14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2466"/>
            <a:ext cx="17145" cy="30657"/>
          </a:xfrm>
          <a:prstGeom prst="rect">
            <a:avLst/>
          </a:prstGeom>
          <a:noFill/>
          <a:extLst/>
        </p:spPr>
      </p:pic>
      <p:pic>
        <p:nvPicPr>
          <p:cNvPr id="1482" name="Picture 1482"/>
          <p:cNvPicPr>
            <a:picLocks noChangeAspect="0" noChangeArrowheads="1"/>
          </p:cNvPicPr>
          <p:nvPr/>
        </p:nvPicPr>
        <p:blipFill>
          <a:blip r:embed="rId14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9375" cy="45745"/>
          </a:xfrm>
          <a:prstGeom prst="rect">
            <a:avLst/>
          </a:prstGeom>
          <a:noFill/>
          <a:extLst/>
        </p:spPr>
      </p:pic>
      <p:pic>
        <p:nvPicPr>
          <p:cNvPr id="1483" name="Picture 1483"/>
          <p:cNvPicPr>
            <a:picLocks noChangeAspect="0" noChangeArrowheads="1"/>
          </p:cNvPicPr>
          <p:nvPr/>
        </p:nvPicPr>
        <p:blipFill>
          <a:blip r:embed="rId14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84" name="Picture 1484"/>
          <p:cNvPicPr>
            <a:picLocks noChangeAspect="0" noChangeArrowheads="1"/>
          </p:cNvPicPr>
          <p:nvPr/>
        </p:nvPicPr>
        <p:blipFill>
          <a:blip r:embed="rId14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5923"/>
            <a:ext cx="60909" cy="41300"/>
          </a:xfrm>
          <a:prstGeom prst="rect">
            <a:avLst/>
          </a:prstGeom>
          <a:noFill/>
          <a:extLst/>
        </p:spPr>
      </p:pic>
      <p:pic>
        <p:nvPicPr>
          <p:cNvPr id="1485" name="Picture 1485"/>
          <p:cNvPicPr>
            <a:picLocks noChangeAspect="0" noChangeArrowheads="1"/>
          </p:cNvPicPr>
          <p:nvPr/>
        </p:nvPicPr>
        <p:blipFill>
          <a:blip r:embed="rId14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63136" cy="45745"/>
          </a:xfrm>
          <a:prstGeom prst="rect">
            <a:avLst/>
          </a:prstGeom>
          <a:noFill/>
          <a:extLst/>
        </p:spPr>
      </p:pic>
      <p:pic>
        <p:nvPicPr>
          <p:cNvPr id="1486" name="Picture 1486"/>
          <p:cNvPicPr>
            <a:picLocks noChangeAspect="0" noChangeArrowheads="1"/>
          </p:cNvPicPr>
          <p:nvPr/>
        </p:nvPicPr>
        <p:blipFill>
          <a:blip r:embed="rId14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87" name="Picture 1487"/>
          <p:cNvPicPr>
            <a:picLocks noChangeAspect="0" noChangeArrowheads="1"/>
          </p:cNvPicPr>
          <p:nvPr/>
        </p:nvPicPr>
        <p:blipFill>
          <a:blip r:embed="rId14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88" name="Picture 1488"/>
          <p:cNvPicPr>
            <a:picLocks noChangeAspect="0" noChangeArrowheads="1"/>
          </p:cNvPicPr>
          <p:nvPr/>
        </p:nvPicPr>
        <p:blipFill>
          <a:blip r:embed="rId14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4480"/>
            <a:ext cx="45923" cy="36842"/>
          </a:xfrm>
          <a:prstGeom prst="rect">
            <a:avLst/>
          </a:prstGeom>
          <a:noFill/>
          <a:extLst/>
        </p:spPr>
      </p:pic>
      <p:pic>
        <p:nvPicPr>
          <p:cNvPr id="1489" name="Picture 1489"/>
          <p:cNvPicPr>
            <a:picLocks noChangeAspect="0" noChangeArrowheads="1"/>
          </p:cNvPicPr>
          <p:nvPr/>
        </p:nvPicPr>
        <p:blipFill>
          <a:blip r:embed="rId14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48140" cy="41287"/>
          </a:xfrm>
          <a:prstGeom prst="rect">
            <a:avLst/>
          </a:prstGeom>
          <a:noFill/>
          <a:extLst/>
        </p:spPr>
      </p:pic>
      <p:pic>
        <p:nvPicPr>
          <p:cNvPr id="1490" name="Picture 1490"/>
          <p:cNvPicPr>
            <a:picLocks noChangeAspect="0" noChangeArrowheads="1"/>
          </p:cNvPicPr>
          <p:nvPr/>
        </p:nvPicPr>
        <p:blipFill>
          <a:blip r:embed="rId14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1" name="Picture 1491"/>
          <p:cNvPicPr>
            <a:picLocks noChangeAspect="0" noChangeArrowheads="1"/>
          </p:cNvPicPr>
          <p:nvPr/>
        </p:nvPicPr>
        <p:blipFill>
          <a:blip r:embed="rId14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2" name="Picture 1492"/>
          <p:cNvPicPr>
            <a:picLocks noChangeAspect="0" noChangeArrowheads="1"/>
          </p:cNvPicPr>
          <p:nvPr/>
        </p:nvPicPr>
        <p:blipFill>
          <a:blip r:embed="rId14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3" name="Picture 1493"/>
          <p:cNvPicPr>
            <a:picLocks noChangeAspect="0" noChangeArrowheads="1"/>
          </p:cNvPicPr>
          <p:nvPr/>
        </p:nvPicPr>
        <p:blipFill>
          <a:blip r:embed="rId14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4" name="Picture 1494"/>
          <p:cNvPicPr>
            <a:picLocks noChangeAspect="0" noChangeArrowheads="1"/>
          </p:cNvPicPr>
          <p:nvPr/>
        </p:nvPicPr>
        <p:blipFill>
          <a:blip r:embed="rId14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5" name="Picture 1495"/>
          <p:cNvPicPr>
            <a:picLocks noChangeAspect="0" noChangeArrowheads="1"/>
          </p:cNvPicPr>
          <p:nvPr/>
        </p:nvPicPr>
        <p:blipFill>
          <a:blip r:embed="rId14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6" name="Picture 1496"/>
          <p:cNvPicPr>
            <a:picLocks noChangeAspect="0" noChangeArrowheads="1"/>
          </p:cNvPicPr>
          <p:nvPr/>
        </p:nvPicPr>
        <p:blipFill>
          <a:blip r:embed="rId1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7" name="Picture 1497"/>
          <p:cNvPicPr>
            <a:picLocks noChangeAspect="0" noChangeArrowheads="1"/>
          </p:cNvPicPr>
          <p:nvPr/>
        </p:nvPicPr>
        <p:blipFill>
          <a:blip r:embed="rId14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8" name="Picture 1498"/>
          <p:cNvPicPr>
            <a:picLocks noChangeAspect="0" noChangeArrowheads="1"/>
          </p:cNvPicPr>
          <p:nvPr/>
        </p:nvPicPr>
        <p:blipFill>
          <a:blip r:embed="rId1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499" name="Picture 1499"/>
          <p:cNvPicPr>
            <a:picLocks noChangeAspect="0" noChangeArrowheads="1"/>
          </p:cNvPicPr>
          <p:nvPr/>
        </p:nvPicPr>
        <p:blipFill>
          <a:blip r:embed="rId14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0" name="Picture 1500"/>
          <p:cNvPicPr>
            <a:picLocks noChangeAspect="0" noChangeArrowheads="1"/>
          </p:cNvPicPr>
          <p:nvPr/>
        </p:nvPicPr>
        <p:blipFill>
          <a:blip r:embed="rId15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1" name="Picture 1501"/>
          <p:cNvPicPr>
            <a:picLocks noChangeAspect="0" noChangeArrowheads="1"/>
          </p:cNvPicPr>
          <p:nvPr/>
        </p:nvPicPr>
        <p:blipFill>
          <a:blip r:embed="rId15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2" name="Picture 1502"/>
          <p:cNvPicPr>
            <a:picLocks noChangeAspect="0" noChangeArrowheads="1"/>
          </p:cNvPicPr>
          <p:nvPr/>
        </p:nvPicPr>
        <p:blipFill>
          <a:blip r:embed="rId15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3" name="Picture 1503"/>
          <p:cNvPicPr>
            <a:picLocks noChangeAspect="0" noChangeArrowheads="1"/>
          </p:cNvPicPr>
          <p:nvPr/>
        </p:nvPicPr>
        <p:blipFill>
          <a:blip r:embed="rId15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4" name="Picture 1504"/>
          <p:cNvPicPr>
            <a:picLocks noChangeAspect="0" noChangeArrowheads="1"/>
          </p:cNvPicPr>
          <p:nvPr/>
        </p:nvPicPr>
        <p:blipFill>
          <a:blip r:embed="rId15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5" name="Picture 1505"/>
          <p:cNvPicPr>
            <a:picLocks noChangeAspect="0" noChangeArrowheads="1"/>
          </p:cNvPicPr>
          <p:nvPr/>
        </p:nvPicPr>
        <p:blipFill>
          <a:blip r:embed="rId15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6" name="Picture 1506"/>
          <p:cNvPicPr>
            <a:picLocks noChangeAspect="0" noChangeArrowheads="1"/>
          </p:cNvPicPr>
          <p:nvPr/>
        </p:nvPicPr>
        <p:blipFill>
          <a:blip r:embed="rId15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7" name="Picture 1507"/>
          <p:cNvPicPr>
            <a:picLocks noChangeAspect="0" noChangeArrowheads="1"/>
          </p:cNvPicPr>
          <p:nvPr/>
        </p:nvPicPr>
        <p:blipFill>
          <a:blip r:embed="rId15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8" name="Picture 1508"/>
          <p:cNvPicPr>
            <a:picLocks noChangeAspect="0" noChangeArrowheads="1"/>
          </p:cNvPicPr>
          <p:nvPr/>
        </p:nvPicPr>
        <p:blipFill>
          <a:blip r:embed="rId15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09" name="Picture 1509"/>
          <p:cNvPicPr>
            <a:picLocks noChangeAspect="0" noChangeArrowheads="1"/>
          </p:cNvPicPr>
          <p:nvPr/>
        </p:nvPicPr>
        <p:blipFill>
          <a:blip r:embed="rId15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0" name="Picture 1510"/>
          <p:cNvPicPr>
            <a:picLocks noChangeAspect="0" noChangeArrowheads="1"/>
          </p:cNvPicPr>
          <p:nvPr/>
        </p:nvPicPr>
        <p:blipFill>
          <a:blip r:embed="rId15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1" name="Picture 1511"/>
          <p:cNvPicPr>
            <a:picLocks noChangeAspect="0" noChangeArrowheads="1"/>
          </p:cNvPicPr>
          <p:nvPr/>
        </p:nvPicPr>
        <p:blipFill>
          <a:blip r:embed="rId15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2" name="Picture 1512"/>
          <p:cNvPicPr>
            <a:picLocks noChangeAspect="0" noChangeArrowheads="1"/>
          </p:cNvPicPr>
          <p:nvPr/>
        </p:nvPicPr>
        <p:blipFill>
          <a:blip r:embed="rId15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3" name="Picture 1513"/>
          <p:cNvPicPr>
            <a:picLocks noChangeAspect="0" noChangeArrowheads="1"/>
          </p:cNvPicPr>
          <p:nvPr/>
        </p:nvPicPr>
        <p:blipFill>
          <a:blip r:embed="rId15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4" name="Picture 1514"/>
          <p:cNvPicPr>
            <a:picLocks noChangeAspect="0" noChangeArrowheads="1"/>
          </p:cNvPicPr>
          <p:nvPr/>
        </p:nvPicPr>
        <p:blipFill>
          <a:blip r:embed="rId15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5" name="Picture 1515"/>
          <p:cNvPicPr>
            <a:picLocks noChangeAspect="0" noChangeArrowheads="1"/>
          </p:cNvPicPr>
          <p:nvPr/>
        </p:nvPicPr>
        <p:blipFill>
          <a:blip r:embed="rId15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6" name="Picture 1516"/>
          <p:cNvPicPr>
            <a:picLocks noChangeAspect="0" noChangeArrowheads="1"/>
          </p:cNvPicPr>
          <p:nvPr/>
        </p:nvPicPr>
        <p:blipFill>
          <a:blip r:embed="rId15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7" name="Picture 1517"/>
          <p:cNvPicPr>
            <a:picLocks noChangeAspect="0" noChangeArrowheads="1"/>
          </p:cNvPicPr>
          <p:nvPr/>
        </p:nvPicPr>
        <p:blipFill>
          <a:blip r:embed="rId15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8" name="Picture 1518"/>
          <p:cNvPicPr>
            <a:picLocks noChangeAspect="0" noChangeArrowheads="1"/>
          </p:cNvPicPr>
          <p:nvPr/>
        </p:nvPicPr>
        <p:blipFill>
          <a:blip r:embed="rId15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19" name="Picture 1519"/>
          <p:cNvPicPr>
            <a:picLocks noChangeAspect="0" noChangeArrowheads="1"/>
          </p:cNvPicPr>
          <p:nvPr/>
        </p:nvPicPr>
        <p:blipFill>
          <a:blip r:embed="rId15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20" name="Picture 1520"/>
          <p:cNvPicPr>
            <a:picLocks noChangeAspect="0" noChangeArrowheads="1"/>
          </p:cNvPicPr>
          <p:nvPr/>
        </p:nvPicPr>
        <p:blipFill>
          <a:blip r:embed="rId15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21" name="Picture 1521"/>
          <p:cNvPicPr>
            <a:picLocks noChangeAspect="0" noChangeArrowheads="1"/>
          </p:cNvPicPr>
          <p:nvPr/>
        </p:nvPicPr>
        <p:blipFill>
          <a:blip r:embed="rId15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7724"/>
            <a:ext cx="29679" cy="40195"/>
          </a:xfrm>
          <a:prstGeom prst="rect">
            <a:avLst/>
          </a:prstGeom>
          <a:noFill/>
          <a:extLst/>
        </p:spPr>
      </p:pic>
      <p:pic>
        <p:nvPicPr>
          <p:cNvPr id="1522" name="Picture 1522"/>
          <p:cNvPicPr>
            <a:picLocks noChangeAspect="0" noChangeArrowheads="1"/>
          </p:cNvPicPr>
          <p:nvPr/>
        </p:nvPicPr>
        <p:blipFill>
          <a:blip r:embed="rId15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31894" cy="44627"/>
          </a:xfrm>
          <a:prstGeom prst="rect">
            <a:avLst/>
          </a:prstGeom>
          <a:noFill/>
          <a:extLst/>
        </p:spPr>
      </p:pic>
      <p:pic>
        <p:nvPicPr>
          <p:cNvPr id="1523" name="Picture 1523"/>
          <p:cNvPicPr>
            <a:picLocks noChangeAspect="0" noChangeArrowheads="1"/>
          </p:cNvPicPr>
          <p:nvPr/>
        </p:nvPicPr>
        <p:blipFill>
          <a:blip r:embed="rId15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7724"/>
            <a:ext cx="89865" cy="40195"/>
          </a:xfrm>
          <a:prstGeom prst="rect">
            <a:avLst/>
          </a:prstGeom>
          <a:noFill/>
          <a:extLst/>
        </p:spPr>
      </p:pic>
      <p:pic>
        <p:nvPicPr>
          <p:cNvPr id="1524" name="Picture 1524"/>
          <p:cNvPicPr>
            <a:picLocks noChangeAspect="0" noChangeArrowheads="1"/>
          </p:cNvPicPr>
          <p:nvPr/>
        </p:nvPicPr>
        <p:blipFill>
          <a:blip r:embed="rId15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92079" cy="44627"/>
          </a:xfrm>
          <a:prstGeom prst="rect">
            <a:avLst/>
          </a:prstGeom>
          <a:noFill/>
          <a:extLst/>
        </p:spPr>
      </p:pic>
      <p:pic>
        <p:nvPicPr>
          <p:cNvPr id="1525" name="Picture 1525"/>
          <p:cNvPicPr>
            <a:picLocks noChangeAspect="0" noChangeArrowheads="1"/>
          </p:cNvPicPr>
          <p:nvPr/>
        </p:nvPicPr>
        <p:blipFill>
          <a:blip r:embed="rId15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61823"/>
            <a:ext cx="75907" cy="41300"/>
          </a:xfrm>
          <a:prstGeom prst="rect">
            <a:avLst/>
          </a:prstGeom>
          <a:noFill/>
          <a:extLst/>
        </p:spPr>
      </p:pic>
      <p:pic>
        <p:nvPicPr>
          <p:cNvPr id="1526" name="Picture 1526"/>
          <p:cNvPicPr>
            <a:picLocks noChangeAspect="0" noChangeArrowheads="1"/>
          </p:cNvPicPr>
          <p:nvPr/>
        </p:nvPicPr>
        <p:blipFill>
          <a:blip r:embed="rId15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78127" cy="45745"/>
          </a:xfrm>
          <a:prstGeom prst="rect">
            <a:avLst/>
          </a:prstGeom>
          <a:noFill/>
          <a:extLst/>
        </p:spPr>
      </p:pic>
      <p:pic>
        <p:nvPicPr>
          <p:cNvPr id="1527" name="Picture 1527"/>
          <p:cNvPicPr>
            <a:picLocks noChangeAspect="0" noChangeArrowheads="1"/>
          </p:cNvPicPr>
          <p:nvPr/>
        </p:nvPicPr>
        <p:blipFill>
          <a:blip r:embed="rId15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28" name="Picture 1528"/>
          <p:cNvPicPr>
            <a:picLocks noChangeAspect="0" noChangeArrowheads="1"/>
          </p:cNvPicPr>
          <p:nvPr/>
        </p:nvPicPr>
        <p:blipFill>
          <a:blip r:embed="rId15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29" name="Picture 1529"/>
          <p:cNvPicPr>
            <a:picLocks noChangeAspect="0" noChangeArrowheads="1"/>
          </p:cNvPicPr>
          <p:nvPr/>
        </p:nvPicPr>
        <p:blipFill>
          <a:blip r:embed="rId15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0" name="Picture 1530"/>
          <p:cNvPicPr>
            <a:picLocks noChangeAspect="0" noChangeArrowheads="1"/>
          </p:cNvPicPr>
          <p:nvPr/>
        </p:nvPicPr>
        <p:blipFill>
          <a:blip r:embed="rId15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1" name="Picture 1531"/>
          <p:cNvPicPr>
            <a:picLocks noChangeAspect="0" noChangeArrowheads="1"/>
          </p:cNvPicPr>
          <p:nvPr/>
        </p:nvPicPr>
        <p:blipFill>
          <a:blip r:embed="rId15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2" name="Picture 1532"/>
          <p:cNvPicPr>
            <a:picLocks noChangeAspect="0" noChangeArrowheads="1"/>
          </p:cNvPicPr>
          <p:nvPr/>
        </p:nvPicPr>
        <p:blipFill>
          <a:blip r:embed="rId15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3" name="Picture 1533"/>
          <p:cNvPicPr>
            <a:picLocks noChangeAspect="0" noChangeArrowheads="1"/>
          </p:cNvPicPr>
          <p:nvPr/>
        </p:nvPicPr>
        <p:blipFill>
          <a:blip r:embed="rId15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4" name="Picture 1534"/>
          <p:cNvPicPr>
            <a:picLocks noChangeAspect="0" noChangeArrowheads="1"/>
          </p:cNvPicPr>
          <p:nvPr/>
        </p:nvPicPr>
        <p:blipFill>
          <a:blip r:embed="rId15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5" name="Picture 1535"/>
          <p:cNvPicPr>
            <a:picLocks noChangeAspect="0" noChangeArrowheads="1"/>
          </p:cNvPicPr>
          <p:nvPr/>
        </p:nvPicPr>
        <p:blipFill>
          <a:blip r:embed="rId15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6" name="Picture 1536"/>
          <p:cNvPicPr>
            <a:picLocks noChangeAspect="0" noChangeArrowheads="1"/>
          </p:cNvPicPr>
          <p:nvPr/>
        </p:nvPicPr>
        <p:blipFill>
          <a:blip r:embed="rId15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7" name="Picture 1537"/>
          <p:cNvPicPr>
            <a:picLocks noChangeAspect="0" noChangeArrowheads="1"/>
          </p:cNvPicPr>
          <p:nvPr/>
        </p:nvPicPr>
        <p:blipFill>
          <a:blip r:embed="rId15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8" name="Picture 1538"/>
          <p:cNvPicPr>
            <a:picLocks noChangeAspect="0" noChangeArrowheads="1"/>
          </p:cNvPicPr>
          <p:nvPr/>
        </p:nvPicPr>
        <p:blipFill>
          <a:blip r:embed="rId15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39" name="Picture 1539"/>
          <p:cNvPicPr>
            <a:picLocks noChangeAspect="0" noChangeArrowheads="1"/>
          </p:cNvPicPr>
          <p:nvPr/>
        </p:nvPicPr>
        <p:blipFill>
          <a:blip r:embed="rId15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0" name="Picture 1540"/>
          <p:cNvPicPr>
            <a:picLocks noChangeAspect="0" noChangeArrowheads="1"/>
          </p:cNvPicPr>
          <p:nvPr/>
        </p:nvPicPr>
        <p:blipFill>
          <a:blip r:embed="rId1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1" name="Picture 1541"/>
          <p:cNvPicPr>
            <a:picLocks noChangeAspect="0" noChangeArrowheads="1"/>
          </p:cNvPicPr>
          <p:nvPr/>
        </p:nvPicPr>
        <p:blipFill>
          <a:blip r:embed="rId15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2" name="Picture 1542"/>
          <p:cNvPicPr>
            <a:picLocks noChangeAspect="0" noChangeArrowheads="1"/>
          </p:cNvPicPr>
          <p:nvPr/>
        </p:nvPicPr>
        <p:blipFill>
          <a:blip r:embed="rId15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43705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3" name="Picture 1543"/>
          <p:cNvPicPr>
            <a:picLocks noChangeAspect="0" noChangeArrowheads="1"/>
          </p:cNvPicPr>
          <p:nvPr/>
        </p:nvPicPr>
        <p:blipFill>
          <a:blip r:embed="rId15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4" name="Picture 1544"/>
          <p:cNvPicPr>
            <a:picLocks noChangeAspect="0" noChangeArrowheads="1"/>
          </p:cNvPicPr>
          <p:nvPr/>
        </p:nvPicPr>
        <p:blipFill>
          <a:blip r:embed="rId1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59611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5" name="Picture 1545"/>
          <p:cNvPicPr>
            <a:picLocks noChangeAspect="0" noChangeArrowheads="1"/>
          </p:cNvPicPr>
          <p:nvPr/>
        </p:nvPicPr>
        <p:blipFill>
          <a:blip r:embed="rId15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6" name="Picture 1546"/>
          <p:cNvPicPr>
            <a:picLocks noChangeAspect="0" noChangeArrowheads="1"/>
          </p:cNvPicPr>
          <p:nvPr/>
        </p:nvPicPr>
        <p:blipFill>
          <a:blip r:embed="rId1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7" name="Picture 1547"/>
          <p:cNvPicPr>
            <a:picLocks noChangeAspect="0" noChangeArrowheads="1"/>
          </p:cNvPicPr>
          <p:nvPr/>
        </p:nvPicPr>
        <p:blipFill>
          <a:blip r:embed="rId15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8" name="Picture 1548"/>
          <p:cNvPicPr>
            <a:picLocks noChangeAspect="0" noChangeArrowheads="1"/>
          </p:cNvPicPr>
          <p:nvPr/>
        </p:nvPicPr>
        <p:blipFill>
          <a:blip r:embed="rId15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49" name="Picture 1549"/>
          <p:cNvPicPr>
            <a:picLocks noChangeAspect="0" noChangeArrowheads="1"/>
          </p:cNvPicPr>
          <p:nvPr/>
        </p:nvPicPr>
        <p:blipFill>
          <a:blip r:embed="rId15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75509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0" name="Picture 1550"/>
          <p:cNvPicPr>
            <a:picLocks noChangeAspect="0" noChangeArrowheads="1"/>
          </p:cNvPicPr>
          <p:nvPr/>
        </p:nvPicPr>
        <p:blipFill>
          <a:blip r:embed="rId1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732263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1" name="Picture 1551"/>
          <p:cNvPicPr>
            <a:picLocks noChangeAspect="0" noChangeArrowheads="1"/>
          </p:cNvPicPr>
          <p:nvPr/>
        </p:nvPicPr>
        <p:blipFill>
          <a:blip r:embed="rId15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74797"/>
            <a:ext cx="14400" cy="28333"/>
          </a:xfrm>
          <a:prstGeom prst="rect">
            <a:avLst/>
          </a:prstGeom>
          <a:noFill/>
          <a:extLst/>
        </p:spPr>
      </p:pic>
      <p:pic>
        <p:nvPicPr>
          <p:cNvPr id="1552" name="Picture 1552"/>
          <p:cNvPicPr>
            <a:picLocks noChangeAspect="0" noChangeArrowheads="1"/>
          </p:cNvPicPr>
          <p:nvPr/>
        </p:nvPicPr>
        <p:blipFill>
          <a:blip r:embed="rId1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47840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3" name="Picture 1553"/>
          <p:cNvPicPr>
            <a:picLocks noChangeAspect="0" noChangeArrowheads="1"/>
          </p:cNvPicPr>
          <p:nvPr/>
        </p:nvPicPr>
        <p:blipFill>
          <a:blip r:embed="rId1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45777"/>
            <a:ext cx="211156" cy="28346"/>
          </a:xfrm>
          <a:prstGeom prst="rect">
            <a:avLst/>
          </a:prstGeom>
          <a:noFill/>
          <a:extLst/>
        </p:spPr>
      </p:pic>
      <p:pic>
        <p:nvPicPr>
          <p:cNvPr id="1554" name="Picture 1554"/>
          <p:cNvPicPr>
            <a:picLocks noChangeAspect="0" noChangeArrowheads="1"/>
          </p:cNvPicPr>
          <p:nvPr/>
        </p:nvPicPr>
        <p:blipFill>
          <a:blip r:embed="rId1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5" name="Picture 1555"/>
          <p:cNvPicPr>
            <a:picLocks noChangeAspect="0" noChangeArrowheads="1"/>
          </p:cNvPicPr>
          <p:nvPr/>
        </p:nvPicPr>
        <p:blipFill>
          <a:blip r:embed="rId15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6" name="Picture 1556"/>
          <p:cNvPicPr>
            <a:picLocks noChangeAspect="0" noChangeArrowheads="1"/>
          </p:cNvPicPr>
          <p:nvPr/>
        </p:nvPicPr>
        <p:blipFill>
          <a:blip r:embed="rId15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7" name="Picture 1557"/>
          <p:cNvPicPr>
            <a:picLocks noChangeAspect="0" noChangeArrowheads="1"/>
          </p:cNvPicPr>
          <p:nvPr/>
        </p:nvPicPr>
        <p:blipFill>
          <a:blip r:embed="rId15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8" name="Picture 1558"/>
          <p:cNvPicPr>
            <a:picLocks noChangeAspect="0" noChangeArrowheads="1"/>
          </p:cNvPicPr>
          <p:nvPr/>
        </p:nvPicPr>
        <p:blipFill>
          <a:blip r:embed="rId15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59" name="Picture 1559"/>
          <p:cNvPicPr>
            <a:picLocks noChangeAspect="0" noChangeArrowheads="1"/>
          </p:cNvPicPr>
          <p:nvPr/>
        </p:nvPicPr>
        <p:blipFill>
          <a:blip r:embed="rId15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0" name="Picture 1560"/>
          <p:cNvPicPr>
            <a:picLocks noChangeAspect="0" noChangeArrowheads="1"/>
          </p:cNvPicPr>
          <p:nvPr/>
        </p:nvPicPr>
        <p:blipFill>
          <a:blip r:embed="rId15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1" name="Picture 1561"/>
          <p:cNvPicPr>
            <a:picLocks noChangeAspect="0" noChangeArrowheads="1"/>
          </p:cNvPicPr>
          <p:nvPr/>
        </p:nvPicPr>
        <p:blipFill>
          <a:blip r:embed="rId15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2" name="Picture 1562"/>
          <p:cNvPicPr>
            <a:picLocks noChangeAspect="0" noChangeArrowheads="1"/>
          </p:cNvPicPr>
          <p:nvPr/>
        </p:nvPicPr>
        <p:blipFill>
          <a:blip r:embed="rId15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3" name="Picture 1563"/>
          <p:cNvPicPr>
            <a:picLocks noChangeAspect="0" noChangeArrowheads="1"/>
          </p:cNvPicPr>
          <p:nvPr/>
        </p:nvPicPr>
        <p:blipFill>
          <a:blip r:embed="rId15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4" name="Picture 1564"/>
          <p:cNvPicPr>
            <a:picLocks noChangeAspect="0" noChangeArrowheads="1"/>
          </p:cNvPicPr>
          <p:nvPr/>
        </p:nvPicPr>
        <p:blipFill>
          <a:blip r:embed="rId15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5" name="Picture 1565"/>
          <p:cNvPicPr>
            <a:picLocks noChangeAspect="0" noChangeArrowheads="1"/>
          </p:cNvPicPr>
          <p:nvPr/>
        </p:nvPicPr>
        <p:blipFill>
          <a:blip r:embed="rId15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6" name="Picture 1566"/>
          <p:cNvPicPr>
            <a:picLocks noChangeAspect="0" noChangeArrowheads="1"/>
          </p:cNvPicPr>
          <p:nvPr/>
        </p:nvPicPr>
        <p:blipFill>
          <a:blip r:embed="rId15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7" name="Picture 1567"/>
          <p:cNvPicPr>
            <a:picLocks noChangeAspect="0" noChangeArrowheads="1"/>
          </p:cNvPicPr>
          <p:nvPr/>
        </p:nvPicPr>
        <p:blipFill>
          <a:blip r:embed="rId15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8" name="Picture 1568"/>
          <p:cNvPicPr>
            <a:picLocks noChangeAspect="0" noChangeArrowheads="1"/>
          </p:cNvPicPr>
          <p:nvPr/>
        </p:nvPicPr>
        <p:blipFill>
          <a:blip r:embed="rId15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pic>
        <p:nvPicPr>
          <p:cNvPr id="1569" name="Picture 1569"/>
          <p:cNvPicPr>
            <a:picLocks noChangeAspect="0" noChangeArrowheads="1"/>
          </p:cNvPicPr>
          <p:nvPr/>
        </p:nvPicPr>
        <p:blipFill>
          <a:blip r:embed="rId15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6853784"/>
            <a:ext cx="12700" cy="25400"/>
          </a:xfrm>
          <a:prstGeom prst="rect">
            <a:avLst/>
          </a:prstGeom>
          <a:noFill/>
          <a:extLst/>
        </p:spPr>
      </p:pic>
      <p:sp>
        <p:nvSpPr>
          <p:cNvPr id="1570" name="Freeform 1570"/>
          <p:cNvSpPr/>
          <p:nvPr/>
        </p:nvSpPr>
        <p:spPr>
          <a:xfrm rot="0" flipH="0" flipV="0">
            <a:off x="331203" y="676809"/>
            <a:ext cx="141021" cy="141020"/>
          </a:xfrm>
          <a:custGeom>
            <a:pathLst>
              <a:path w="141021" h="141020">
                <a:moveTo>
                  <a:pt x="0" y="141020"/>
                </a:moveTo>
                <a:lnTo>
                  <a:pt x="141021" y="141020"/>
                </a:lnTo>
                <a:lnTo>
                  <a:pt x="141021" y="0"/>
                </a:lnTo>
                <a:lnTo>
                  <a:pt x="0" y="0"/>
                </a:lnTo>
                <a:lnTo>
                  <a:pt x="0" y="141020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Freeform 1571"/>
          <p:cNvSpPr/>
          <p:nvPr/>
        </p:nvSpPr>
        <p:spPr>
          <a:xfrm rot="0" flipH="0" flipV="0">
            <a:off x="327596" y="1287005"/>
            <a:ext cx="141021" cy="141021"/>
          </a:xfrm>
          <a:custGeom>
            <a:pathLst>
              <a:path w="141021" h="141021">
                <a:moveTo>
                  <a:pt x="0" y="141021"/>
                </a:moveTo>
                <a:lnTo>
                  <a:pt x="141021" y="141021"/>
                </a:lnTo>
                <a:lnTo>
                  <a:pt x="141021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Freeform 1572">
            <a:hlinkClick r:id="rId100"/>
          </p:cNvPr>
          <p:cNvSpPr/>
          <p:nvPr/>
        </p:nvSpPr>
        <p:spPr>
          <a:xfrm rot="0" flipH="0" flipV="0">
            <a:off x="366344" y="3602508"/>
            <a:ext cx="4595304" cy="1953552"/>
          </a:xfrm>
          <a:custGeom>
            <a:pathLst>
              <a:path w="4595304" h="1953552">
                <a:moveTo>
                  <a:pt x="0" y="1953552"/>
                </a:moveTo>
                <a:lnTo>
                  <a:pt x="4595304" y="1953552"/>
                </a:lnTo>
                <a:lnTo>
                  <a:pt x="4595304" y="0"/>
                </a:lnTo>
                <a:lnTo>
                  <a:pt x="0" y="0"/>
                </a:lnTo>
                <a:lnTo>
                  <a:pt x="0" y="195355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Freeform 1573"/>
          <p:cNvSpPr/>
          <p:nvPr/>
        </p:nvSpPr>
        <p:spPr>
          <a:xfrm rot="0" flipH="0" flipV="0">
            <a:off x="2484003" y="3416162"/>
            <a:ext cx="359993" cy="359994"/>
          </a:xfrm>
          <a:custGeom>
            <a:pathLst>
              <a:path w="359993" h="359994">
                <a:moveTo>
                  <a:pt x="81711" y="0"/>
                </a:moveTo>
                <a:lnTo>
                  <a:pt x="159523" y="159524"/>
                </a:lnTo>
                <a:lnTo>
                  <a:pt x="0" y="81711"/>
                </a:lnTo>
                <a:lnTo>
                  <a:pt x="0" y="278269"/>
                </a:lnTo>
                <a:lnTo>
                  <a:pt x="159523" y="200469"/>
                </a:lnTo>
                <a:lnTo>
                  <a:pt x="81711" y="359994"/>
                </a:lnTo>
                <a:lnTo>
                  <a:pt x="278268" y="359994"/>
                </a:lnTo>
                <a:lnTo>
                  <a:pt x="200468" y="200469"/>
                </a:lnTo>
                <a:lnTo>
                  <a:pt x="359993" y="278269"/>
                </a:lnTo>
                <a:lnTo>
                  <a:pt x="359993" y="81711"/>
                </a:lnTo>
                <a:lnTo>
                  <a:pt x="200468" y="159524"/>
                </a:lnTo>
                <a:lnTo>
                  <a:pt x="278268" y="0"/>
                </a:lnTo>
                <a:close/>
                <a:moveTo>
                  <a:pt x="81711" y="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Freeform 1574"/>
          <p:cNvSpPr/>
          <p:nvPr/>
        </p:nvSpPr>
        <p:spPr>
          <a:xfrm rot="0" flipH="0" flipV="0">
            <a:off x="2491474" y="3423637"/>
            <a:ext cx="345045" cy="345046"/>
          </a:xfrm>
          <a:custGeom>
            <a:pathLst>
              <a:path w="345045" h="345046">
                <a:moveTo>
                  <a:pt x="86207" y="0"/>
                </a:moveTo>
                <a:lnTo>
                  <a:pt x="168287" y="168287"/>
                </a:lnTo>
                <a:lnTo>
                  <a:pt x="0" y="86207"/>
                </a:lnTo>
                <a:lnTo>
                  <a:pt x="0" y="258838"/>
                </a:lnTo>
                <a:lnTo>
                  <a:pt x="168287" y="176758"/>
                </a:lnTo>
                <a:lnTo>
                  <a:pt x="86207" y="345046"/>
                </a:lnTo>
                <a:lnTo>
                  <a:pt x="258850" y="345046"/>
                </a:lnTo>
                <a:lnTo>
                  <a:pt x="176770" y="176758"/>
                </a:lnTo>
                <a:lnTo>
                  <a:pt x="345045" y="258838"/>
                </a:lnTo>
                <a:lnTo>
                  <a:pt x="345045" y="86207"/>
                </a:lnTo>
                <a:lnTo>
                  <a:pt x="176770" y="168287"/>
                </a:lnTo>
                <a:lnTo>
                  <a:pt x="258850" y="0"/>
                </a:lnTo>
                <a:close/>
                <a:moveTo>
                  <a:pt x="86207" y="0"/>
                </a:move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Freeform 1575"/>
          <p:cNvSpPr/>
          <p:nvPr/>
        </p:nvSpPr>
        <p:spPr>
          <a:xfrm rot="0" flipH="0" flipV="0">
            <a:off x="2589076" y="3521243"/>
            <a:ext cx="149847" cy="149847"/>
          </a:xfrm>
          <a:custGeom>
            <a:pathLst>
              <a:path w="149847" h="149847">
                <a:moveTo>
                  <a:pt x="149847" y="74917"/>
                </a:moveTo>
                <a:cubicBezTo>
                  <a:pt x="149847" y="33541"/>
                  <a:pt x="116294" y="0"/>
                  <a:pt x="74917" y="0"/>
                </a:cubicBezTo>
                <a:cubicBezTo>
                  <a:pt x="33554" y="0"/>
                  <a:pt x="0" y="33541"/>
                  <a:pt x="0" y="74917"/>
                </a:cubicBezTo>
                <a:cubicBezTo>
                  <a:pt x="0" y="116293"/>
                  <a:pt x="33554" y="149847"/>
                  <a:pt x="74917" y="149847"/>
                </a:cubicBezTo>
                <a:cubicBezTo>
                  <a:pt x="116294" y="149847"/>
                  <a:pt x="149847" y="116293"/>
                  <a:pt x="149847" y="74917"/>
                </a:cubicBez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Freeform 1576"/>
          <p:cNvSpPr/>
          <p:nvPr/>
        </p:nvSpPr>
        <p:spPr>
          <a:xfrm rot="0" flipH="0" flipV="0">
            <a:off x="2621860" y="3516102"/>
            <a:ext cx="5257" cy="7784"/>
          </a:xfrm>
          <a:custGeom>
            <a:pathLst>
              <a:path w="5257" h="7784">
                <a:moveTo>
                  <a:pt x="482" y="4114"/>
                </a:moveTo>
                <a:cubicBezTo>
                  <a:pt x="0" y="5612"/>
                  <a:pt x="457" y="7111"/>
                  <a:pt x="1485" y="7454"/>
                </a:cubicBezTo>
                <a:cubicBezTo>
                  <a:pt x="2526" y="7784"/>
                  <a:pt x="3758" y="6844"/>
                  <a:pt x="4241" y="5333"/>
                </a:cubicBezTo>
                <a:cubicBezTo>
                  <a:pt x="4241" y="5333"/>
                  <a:pt x="4241" y="5333"/>
                  <a:pt x="4241" y="5333"/>
                </a:cubicBezTo>
                <a:cubicBezTo>
                  <a:pt x="4330" y="5053"/>
                  <a:pt x="4380" y="4761"/>
                  <a:pt x="4406" y="4469"/>
                </a:cubicBezTo>
                <a:cubicBezTo>
                  <a:pt x="4558" y="4228"/>
                  <a:pt x="4685" y="3949"/>
                  <a:pt x="4774" y="3670"/>
                </a:cubicBezTo>
                <a:cubicBezTo>
                  <a:pt x="5257" y="2159"/>
                  <a:pt x="4800" y="673"/>
                  <a:pt x="3758" y="330"/>
                </a:cubicBezTo>
                <a:cubicBezTo>
                  <a:pt x="3758" y="330"/>
                  <a:pt x="3758" y="330"/>
                  <a:pt x="3758" y="330"/>
                </a:cubicBezTo>
                <a:cubicBezTo>
                  <a:pt x="2729" y="0"/>
                  <a:pt x="1497" y="939"/>
                  <a:pt x="1015" y="2451"/>
                </a:cubicBezTo>
                <a:cubicBezTo>
                  <a:pt x="926" y="2730"/>
                  <a:pt x="862" y="3022"/>
                  <a:pt x="837" y="3302"/>
                </a:cubicBezTo>
                <a:cubicBezTo>
                  <a:pt x="697" y="3556"/>
                  <a:pt x="570" y="3835"/>
                  <a:pt x="482" y="411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7" name="Picture 1577"/>
          <p:cNvPicPr>
            <a:picLocks noChangeAspect="0" noChangeArrowheads="1"/>
          </p:cNvPicPr>
          <p:nvPr/>
        </p:nvPicPr>
        <p:blipFill>
          <a:blip r:embed="rId15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9449" y="3503664"/>
            <a:ext cx="30082" cy="32658"/>
          </a:xfrm>
          <a:prstGeom prst="rect">
            <a:avLst/>
          </a:prstGeom>
          <a:noFill/>
          <a:extLst/>
        </p:spPr>
      </p:pic>
      <p:sp>
        <p:nvSpPr>
          <p:cNvPr id="1578" name="Freeform 1578"/>
          <p:cNvSpPr/>
          <p:nvPr/>
        </p:nvSpPr>
        <p:spPr>
          <a:xfrm rot="0" flipH="0" flipV="0">
            <a:off x="2621860" y="3516102"/>
            <a:ext cx="5257" cy="7784"/>
          </a:xfrm>
          <a:custGeom>
            <a:pathLst>
              <a:path w="5257" h="7784">
                <a:moveTo>
                  <a:pt x="482" y="4114"/>
                </a:moveTo>
                <a:cubicBezTo>
                  <a:pt x="0" y="5612"/>
                  <a:pt x="457" y="7111"/>
                  <a:pt x="1485" y="7454"/>
                </a:cubicBezTo>
                <a:cubicBezTo>
                  <a:pt x="2526" y="7784"/>
                  <a:pt x="3758" y="6844"/>
                  <a:pt x="4241" y="5333"/>
                </a:cubicBezTo>
                <a:cubicBezTo>
                  <a:pt x="4241" y="5333"/>
                  <a:pt x="4241" y="5333"/>
                  <a:pt x="4241" y="5333"/>
                </a:cubicBezTo>
                <a:cubicBezTo>
                  <a:pt x="4330" y="5053"/>
                  <a:pt x="4380" y="4761"/>
                  <a:pt x="4406" y="4469"/>
                </a:cubicBezTo>
                <a:cubicBezTo>
                  <a:pt x="4558" y="4228"/>
                  <a:pt x="4685" y="3949"/>
                  <a:pt x="4774" y="3670"/>
                </a:cubicBezTo>
                <a:cubicBezTo>
                  <a:pt x="5257" y="2159"/>
                  <a:pt x="4800" y="673"/>
                  <a:pt x="3758" y="330"/>
                </a:cubicBezTo>
                <a:cubicBezTo>
                  <a:pt x="3758" y="330"/>
                  <a:pt x="3758" y="330"/>
                  <a:pt x="3758" y="330"/>
                </a:cubicBezTo>
                <a:cubicBezTo>
                  <a:pt x="2729" y="0"/>
                  <a:pt x="1497" y="939"/>
                  <a:pt x="1015" y="2451"/>
                </a:cubicBezTo>
                <a:cubicBezTo>
                  <a:pt x="926" y="2730"/>
                  <a:pt x="862" y="3022"/>
                  <a:pt x="837" y="3302"/>
                </a:cubicBezTo>
                <a:cubicBezTo>
                  <a:pt x="697" y="3556"/>
                  <a:pt x="570" y="3835"/>
                  <a:pt x="482" y="4114"/>
                </a:cubicBezTo>
                <a:close/>
                <a:moveTo>
                  <a:pt x="482" y="411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9" name="Picture 1579"/>
          <p:cNvPicPr>
            <a:picLocks noChangeAspect="0" noChangeArrowheads="1"/>
          </p:cNvPicPr>
          <p:nvPr/>
        </p:nvPicPr>
        <p:blipFill>
          <a:blip r:embed="rId15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9449" y="3506711"/>
            <a:ext cx="29521" cy="29610"/>
          </a:xfrm>
          <a:prstGeom prst="rect">
            <a:avLst/>
          </a:prstGeom>
          <a:noFill/>
          <a:extLst/>
        </p:spPr>
      </p:pic>
      <p:sp>
        <p:nvSpPr>
          <p:cNvPr id="1580" name="Freeform 1580"/>
          <p:cNvSpPr/>
          <p:nvPr/>
        </p:nvSpPr>
        <p:spPr>
          <a:xfrm rot="0" flipH="0" flipV="0">
            <a:off x="2621860" y="3519404"/>
            <a:ext cx="4406" cy="4482"/>
          </a:xfrm>
          <a:custGeom>
            <a:pathLst>
              <a:path w="4406" h="4482">
                <a:moveTo>
                  <a:pt x="482" y="812"/>
                </a:moveTo>
                <a:cubicBezTo>
                  <a:pt x="0" y="2310"/>
                  <a:pt x="457" y="3809"/>
                  <a:pt x="1485" y="4152"/>
                </a:cubicBezTo>
                <a:cubicBezTo>
                  <a:pt x="2526" y="4482"/>
                  <a:pt x="3758" y="3542"/>
                  <a:pt x="4241" y="2031"/>
                </a:cubicBezTo>
                <a:cubicBezTo>
                  <a:pt x="4330" y="1751"/>
                  <a:pt x="4380" y="1459"/>
                  <a:pt x="4406" y="1167"/>
                </a:cubicBezTo>
                <a:cubicBezTo>
                  <a:pt x="3822" y="1612"/>
                  <a:pt x="1193" y="824"/>
                  <a:pt x="837" y="0"/>
                </a:cubicBezTo>
                <a:cubicBezTo>
                  <a:pt x="697" y="254"/>
                  <a:pt x="570" y="533"/>
                  <a:pt x="482" y="812"/>
                </a:cubicBezTo>
                <a:close/>
                <a:moveTo>
                  <a:pt x="482" y="81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Freeform 1581"/>
          <p:cNvSpPr/>
          <p:nvPr/>
        </p:nvSpPr>
        <p:spPr>
          <a:xfrm rot="0" flipH="0" flipV="0">
            <a:off x="2656514" y="3519798"/>
            <a:ext cx="7556" cy="4304"/>
          </a:xfrm>
          <a:custGeom>
            <a:pathLst>
              <a:path w="7556" h="4304">
                <a:moveTo>
                  <a:pt x="2781" y="228"/>
                </a:moveTo>
                <a:cubicBezTo>
                  <a:pt x="1219" y="329"/>
                  <a:pt x="0" y="1307"/>
                  <a:pt x="76" y="2399"/>
                </a:cubicBezTo>
                <a:cubicBezTo>
                  <a:pt x="153" y="3504"/>
                  <a:pt x="1473" y="4304"/>
                  <a:pt x="3047" y="4190"/>
                </a:cubicBezTo>
                <a:lnTo>
                  <a:pt x="3047" y="4190"/>
                </a:lnTo>
                <a:cubicBezTo>
                  <a:pt x="3339" y="4177"/>
                  <a:pt x="3631" y="4126"/>
                  <a:pt x="3898" y="4038"/>
                </a:cubicBezTo>
                <a:cubicBezTo>
                  <a:pt x="4190" y="4088"/>
                  <a:pt x="4482" y="4101"/>
                  <a:pt x="4774" y="4076"/>
                </a:cubicBezTo>
                <a:cubicBezTo>
                  <a:pt x="6349" y="3974"/>
                  <a:pt x="7556" y="2996"/>
                  <a:pt x="7480" y="1904"/>
                </a:cubicBezTo>
                <a:lnTo>
                  <a:pt x="7480" y="1904"/>
                </a:lnTo>
                <a:cubicBezTo>
                  <a:pt x="7403" y="799"/>
                  <a:pt x="6082" y="0"/>
                  <a:pt x="4508" y="114"/>
                </a:cubicBezTo>
                <a:cubicBezTo>
                  <a:pt x="4216" y="127"/>
                  <a:pt x="3936" y="178"/>
                  <a:pt x="3657" y="266"/>
                </a:cubicBezTo>
                <a:cubicBezTo>
                  <a:pt x="3377" y="216"/>
                  <a:pt x="3073" y="203"/>
                  <a:pt x="2781" y="228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2" name="Picture 1582"/>
          <p:cNvPicPr>
            <a:picLocks noChangeAspect="0" noChangeArrowheads="1"/>
          </p:cNvPicPr>
          <p:nvPr/>
        </p:nvPicPr>
        <p:blipFill>
          <a:blip r:embed="rId15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3894" y="3507207"/>
            <a:ext cx="32811" cy="29498"/>
          </a:xfrm>
          <a:prstGeom prst="rect">
            <a:avLst/>
          </a:prstGeom>
          <a:noFill/>
          <a:extLst/>
        </p:spPr>
      </p:pic>
      <p:sp>
        <p:nvSpPr>
          <p:cNvPr id="1583" name="Freeform 1583"/>
          <p:cNvSpPr/>
          <p:nvPr/>
        </p:nvSpPr>
        <p:spPr>
          <a:xfrm rot="0" flipH="0" flipV="0">
            <a:off x="2656514" y="3519798"/>
            <a:ext cx="7556" cy="4304"/>
          </a:xfrm>
          <a:custGeom>
            <a:pathLst>
              <a:path w="7556" h="4304">
                <a:moveTo>
                  <a:pt x="2781" y="228"/>
                </a:moveTo>
                <a:cubicBezTo>
                  <a:pt x="1219" y="329"/>
                  <a:pt x="0" y="1307"/>
                  <a:pt x="76" y="2399"/>
                </a:cubicBezTo>
                <a:cubicBezTo>
                  <a:pt x="153" y="3504"/>
                  <a:pt x="1473" y="4304"/>
                  <a:pt x="3047" y="4190"/>
                </a:cubicBezTo>
                <a:lnTo>
                  <a:pt x="3047" y="4190"/>
                </a:lnTo>
                <a:cubicBezTo>
                  <a:pt x="3339" y="4177"/>
                  <a:pt x="3631" y="4126"/>
                  <a:pt x="3898" y="4038"/>
                </a:cubicBezTo>
                <a:cubicBezTo>
                  <a:pt x="4190" y="4088"/>
                  <a:pt x="4482" y="4101"/>
                  <a:pt x="4774" y="4076"/>
                </a:cubicBezTo>
                <a:cubicBezTo>
                  <a:pt x="6349" y="3974"/>
                  <a:pt x="7556" y="2996"/>
                  <a:pt x="7480" y="1904"/>
                </a:cubicBezTo>
                <a:lnTo>
                  <a:pt x="7480" y="1904"/>
                </a:lnTo>
                <a:cubicBezTo>
                  <a:pt x="7403" y="799"/>
                  <a:pt x="6082" y="0"/>
                  <a:pt x="4508" y="114"/>
                </a:cubicBezTo>
                <a:cubicBezTo>
                  <a:pt x="4216" y="127"/>
                  <a:pt x="3936" y="178"/>
                  <a:pt x="3657" y="266"/>
                </a:cubicBezTo>
                <a:cubicBezTo>
                  <a:pt x="3377" y="216"/>
                  <a:pt x="3073" y="203"/>
                  <a:pt x="2781" y="228"/>
                </a:cubicBezTo>
                <a:close/>
                <a:moveTo>
                  <a:pt x="2781" y="22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4" name="Picture 1584"/>
          <p:cNvPicPr>
            <a:picLocks noChangeAspect="0" noChangeArrowheads="1"/>
          </p:cNvPicPr>
          <p:nvPr/>
        </p:nvPicPr>
        <p:blipFill>
          <a:blip r:embed="rId1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3894" y="3507321"/>
            <a:ext cx="29214" cy="29383"/>
          </a:xfrm>
          <a:prstGeom prst="rect">
            <a:avLst/>
          </a:prstGeom>
          <a:noFill/>
          <a:extLst/>
        </p:spPr>
      </p:pic>
      <p:sp>
        <p:nvSpPr>
          <p:cNvPr id="1585" name="Freeform 1585"/>
          <p:cNvSpPr/>
          <p:nvPr/>
        </p:nvSpPr>
        <p:spPr>
          <a:xfrm rot="0" flipH="0" flipV="0">
            <a:off x="2656514" y="3520001"/>
            <a:ext cx="3898" cy="4101"/>
          </a:xfrm>
          <a:custGeom>
            <a:pathLst>
              <a:path w="3898" h="4101">
                <a:moveTo>
                  <a:pt x="2781" y="25"/>
                </a:moveTo>
                <a:cubicBezTo>
                  <a:pt x="1219" y="126"/>
                  <a:pt x="0" y="1104"/>
                  <a:pt x="76" y="2196"/>
                </a:cubicBezTo>
                <a:cubicBezTo>
                  <a:pt x="153" y="3301"/>
                  <a:pt x="1486" y="4101"/>
                  <a:pt x="3047" y="3987"/>
                </a:cubicBezTo>
                <a:cubicBezTo>
                  <a:pt x="3339" y="3974"/>
                  <a:pt x="3631" y="3923"/>
                  <a:pt x="3898" y="3835"/>
                </a:cubicBezTo>
                <a:cubicBezTo>
                  <a:pt x="3276" y="3454"/>
                  <a:pt x="3034" y="685"/>
                  <a:pt x="3657" y="63"/>
                </a:cubicBezTo>
                <a:cubicBezTo>
                  <a:pt x="3377" y="13"/>
                  <a:pt x="3073" y="0"/>
                  <a:pt x="2781" y="25"/>
                </a:cubicBezTo>
                <a:close/>
                <a:moveTo>
                  <a:pt x="2781" y="2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Freeform 1586"/>
          <p:cNvSpPr/>
          <p:nvPr/>
        </p:nvSpPr>
        <p:spPr>
          <a:xfrm rot="0" flipH="0" flipV="0">
            <a:off x="2618670" y="3506584"/>
            <a:ext cx="45338" cy="30567"/>
          </a:xfrm>
          <a:custGeom>
            <a:pathLst>
              <a:path w="45338" h="30567">
                <a:moveTo>
                  <a:pt x="0" y="26161"/>
                </a:moveTo>
                <a:cubicBezTo>
                  <a:pt x="7759" y="19913"/>
                  <a:pt x="10248" y="6896"/>
                  <a:pt x="16459" y="6108"/>
                </a:cubicBezTo>
                <a:cubicBezTo>
                  <a:pt x="22669" y="5321"/>
                  <a:pt x="19138" y="10337"/>
                  <a:pt x="20650" y="10566"/>
                </a:cubicBezTo>
                <a:cubicBezTo>
                  <a:pt x="22161" y="10807"/>
                  <a:pt x="23723" y="0"/>
                  <a:pt x="30162" y="342"/>
                </a:cubicBezTo>
                <a:cubicBezTo>
                  <a:pt x="36601" y="673"/>
                  <a:pt x="32956" y="5562"/>
                  <a:pt x="32956" y="5562"/>
                </a:cubicBezTo>
                <a:cubicBezTo>
                  <a:pt x="32956" y="5562"/>
                  <a:pt x="40957" y="571"/>
                  <a:pt x="43141" y="5803"/>
                </a:cubicBezTo>
                <a:cubicBezTo>
                  <a:pt x="45338" y="11023"/>
                  <a:pt x="39103" y="14389"/>
                  <a:pt x="36576" y="13970"/>
                </a:cubicBezTo>
                <a:cubicBezTo>
                  <a:pt x="36576" y="13970"/>
                  <a:pt x="41236" y="16154"/>
                  <a:pt x="37985" y="20231"/>
                </a:cubicBezTo>
                <a:cubicBezTo>
                  <a:pt x="34721" y="24307"/>
                  <a:pt x="27419" y="18275"/>
                  <a:pt x="25539" y="19875"/>
                </a:cubicBezTo>
                <a:cubicBezTo>
                  <a:pt x="24726" y="20574"/>
                  <a:pt x="29654" y="23050"/>
                  <a:pt x="24688" y="27545"/>
                </a:cubicBezTo>
                <a:cubicBezTo>
                  <a:pt x="20472" y="30567"/>
                  <a:pt x="8597" y="24282"/>
                  <a:pt x="0" y="26161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Freeform 1587"/>
          <p:cNvSpPr/>
          <p:nvPr/>
        </p:nvSpPr>
        <p:spPr>
          <a:xfrm rot="0" flipH="0" flipV="0">
            <a:off x="2618670" y="3506584"/>
            <a:ext cx="45338" cy="30567"/>
          </a:xfrm>
          <a:custGeom>
            <a:pathLst>
              <a:path w="45338" h="30567">
                <a:moveTo>
                  <a:pt x="0" y="26161"/>
                </a:moveTo>
                <a:cubicBezTo>
                  <a:pt x="7759" y="19913"/>
                  <a:pt x="10248" y="6896"/>
                  <a:pt x="16459" y="6108"/>
                </a:cubicBezTo>
                <a:cubicBezTo>
                  <a:pt x="22669" y="5321"/>
                  <a:pt x="19138" y="10337"/>
                  <a:pt x="20650" y="10566"/>
                </a:cubicBezTo>
                <a:cubicBezTo>
                  <a:pt x="22161" y="10807"/>
                  <a:pt x="23723" y="0"/>
                  <a:pt x="30162" y="342"/>
                </a:cubicBezTo>
                <a:cubicBezTo>
                  <a:pt x="36601" y="673"/>
                  <a:pt x="32956" y="5562"/>
                  <a:pt x="32956" y="5562"/>
                </a:cubicBezTo>
                <a:cubicBezTo>
                  <a:pt x="32956" y="5562"/>
                  <a:pt x="40957" y="571"/>
                  <a:pt x="43141" y="5803"/>
                </a:cubicBezTo>
                <a:cubicBezTo>
                  <a:pt x="45338" y="11023"/>
                  <a:pt x="39103" y="14389"/>
                  <a:pt x="36576" y="13970"/>
                </a:cubicBezTo>
                <a:cubicBezTo>
                  <a:pt x="36576" y="13970"/>
                  <a:pt x="41236" y="16154"/>
                  <a:pt x="37985" y="20231"/>
                </a:cubicBezTo>
                <a:cubicBezTo>
                  <a:pt x="34721" y="24307"/>
                  <a:pt x="27419" y="18275"/>
                  <a:pt x="25539" y="19875"/>
                </a:cubicBezTo>
                <a:cubicBezTo>
                  <a:pt x="24726" y="20574"/>
                  <a:pt x="29654" y="23050"/>
                  <a:pt x="24688" y="27545"/>
                </a:cubicBezTo>
                <a:cubicBezTo>
                  <a:pt x="20472" y="30567"/>
                  <a:pt x="8597" y="24282"/>
                  <a:pt x="0" y="26161"/>
                </a:cubicBezTo>
                <a:close/>
                <a:moveTo>
                  <a:pt x="0" y="261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8" name="Picture 1588"/>
          <p:cNvPicPr>
            <a:picLocks noChangeAspect="0" noChangeArrowheads="1"/>
          </p:cNvPicPr>
          <p:nvPr/>
        </p:nvPicPr>
        <p:blipFill>
          <a:blip r:embed="rId1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5976" y="3494215"/>
            <a:ext cx="69001" cy="53455"/>
          </a:xfrm>
          <a:prstGeom prst="rect">
            <a:avLst/>
          </a:prstGeom>
          <a:noFill/>
          <a:extLst/>
        </p:spPr>
      </p:pic>
      <p:sp>
        <p:nvSpPr>
          <p:cNvPr id="1589" name="Freeform 1589"/>
          <p:cNvSpPr/>
          <p:nvPr/>
        </p:nvSpPr>
        <p:spPr>
          <a:xfrm rot="0" flipH="0" flipV="0">
            <a:off x="2620155" y="3508380"/>
            <a:ext cx="42011" cy="26149"/>
          </a:xfrm>
          <a:custGeom>
            <a:pathLst>
              <a:path w="42011" h="26149">
                <a:moveTo>
                  <a:pt x="0" y="23533"/>
                </a:moveTo>
                <a:cubicBezTo>
                  <a:pt x="7200" y="17895"/>
                  <a:pt x="9575" y="6642"/>
                  <a:pt x="14693" y="6566"/>
                </a:cubicBezTo>
                <a:cubicBezTo>
                  <a:pt x="19824" y="6503"/>
                  <a:pt x="16471" y="9195"/>
                  <a:pt x="18732" y="9957"/>
                </a:cubicBezTo>
                <a:cubicBezTo>
                  <a:pt x="21005" y="10719"/>
                  <a:pt x="24180" y="191"/>
                  <a:pt x="28333" y="102"/>
                </a:cubicBezTo>
                <a:cubicBezTo>
                  <a:pt x="32486" y="0"/>
                  <a:pt x="29667" y="6160"/>
                  <a:pt x="29667" y="6160"/>
                </a:cubicBezTo>
                <a:cubicBezTo>
                  <a:pt x="29667" y="6160"/>
                  <a:pt x="37947" y="77"/>
                  <a:pt x="39979" y="4776"/>
                </a:cubicBezTo>
                <a:cubicBezTo>
                  <a:pt x="42011" y="9487"/>
                  <a:pt x="35686" y="11011"/>
                  <a:pt x="33896" y="11596"/>
                </a:cubicBezTo>
                <a:cubicBezTo>
                  <a:pt x="33896" y="11596"/>
                  <a:pt x="38290" y="15240"/>
                  <a:pt x="34404" y="17310"/>
                </a:cubicBezTo>
                <a:cubicBezTo>
                  <a:pt x="30505" y="19393"/>
                  <a:pt x="24460" y="15393"/>
                  <a:pt x="22720" y="16841"/>
                </a:cubicBezTo>
                <a:cubicBezTo>
                  <a:pt x="21958" y="17463"/>
                  <a:pt x="25742" y="22238"/>
                  <a:pt x="21920" y="23432"/>
                </a:cubicBezTo>
                <a:cubicBezTo>
                  <a:pt x="18021" y="26149"/>
                  <a:pt x="7962" y="21844"/>
                  <a:pt x="0" y="2353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Freeform 1590"/>
          <p:cNvSpPr/>
          <p:nvPr/>
        </p:nvSpPr>
        <p:spPr>
          <a:xfrm rot="0" flipH="0" flipV="0">
            <a:off x="2620155" y="3508380"/>
            <a:ext cx="42011" cy="26149"/>
          </a:xfrm>
          <a:custGeom>
            <a:pathLst>
              <a:path w="42011" h="26149">
                <a:moveTo>
                  <a:pt x="0" y="23533"/>
                </a:moveTo>
                <a:cubicBezTo>
                  <a:pt x="7200" y="17895"/>
                  <a:pt x="9575" y="6642"/>
                  <a:pt x="14693" y="6566"/>
                </a:cubicBezTo>
                <a:cubicBezTo>
                  <a:pt x="19824" y="6503"/>
                  <a:pt x="16471" y="9195"/>
                  <a:pt x="18732" y="9957"/>
                </a:cubicBezTo>
                <a:cubicBezTo>
                  <a:pt x="21005" y="10719"/>
                  <a:pt x="24180" y="191"/>
                  <a:pt x="28333" y="102"/>
                </a:cubicBezTo>
                <a:cubicBezTo>
                  <a:pt x="32486" y="0"/>
                  <a:pt x="29667" y="6160"/>
                  <a:pt x="29667" y="6160"/>
                </a:cubicBezTo>
                <a:cubicBezTo>
                  <a:pt x="29667" y="6160"/>
                  <a:pt x="37947" y="77"/>
                  <a:pt x="39979" y="4776"/>
                </a:cubicBezTo>
                <a:cubicBezTo>
                  <a:pt x="42011" y="9487"/>
                  <a:pt x="35686" y="11011"/>
                  <a:pt x="33896" y="11596"/>
                </a:cubicBezTo>
                <a:cubicBezTo>
                  <a:pt x="33896" y="11596"/>
                  <a:pt x="38290" y="15240"/>
                  <a:pt x="34404" y="17310"/>
                </a:cubicBezTo>
                <a:cubicBezTo>
                  <a:pt x="30505" y="19393"/>
                  <a:pt x="24460" y="15393"/>
                  <a:pt x="22720" y="16841"/>
                </a:cubicBezTo>
                <a:cubicBezTo>
                  <a:pt x="21958" y="17463"/>
                  <a:pt x="25742" y="22238"/>
                  <a:pt x="21920" y="23432"/>
                </a:cubicBezTo>
                <a:cubicBezTo>
                  <a:pt x="18021" y="26149"/>
                  <a:pt x="7962" y="21844"/>
                  <a:pt x="0" y="23533"/>
                </a:cubicBezTo>
                <a:close/>
                <a:moveTo>
                  <a:pt x="0" y="2353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1" name="Picture 1591"/>
          <p:cNvPicPr>
            <a:picLocks noChangeAspect="0" noChangeArrowheads="1"/>
          </p:cNvPicPr>
          <p:nvPr/>
        </p:nvPicPr>
        <p:blipFill>
          <a:blip r:embed="rId15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7462" y="3495777"/>
            <a:ext cx="65772" cy="49658"/>
          </a:xfrm>
          <a:prstGeom prst="rect">
            <a:avLst/>
          </a:prstGeom>
          <a:noFill/>
          <a:extLst/>
        </p:spPr>
      </p:pic>
      <p:sp>
        <p:nvSpPr>
          <p:cNvPr id="1592" name="Freeform 1592"/>
          <p:cNvSpPr/>
          <p:nvPr/>
        </p:nvSpPr>
        <p:spPr>
          <a:xfrm rot="0" flipH="0" flipV="0">
            <a:off x="2616095" y="3516640"/>
            <a:ext cx="37566" cy="17195"/>
          </a:xfrm>
          <a:custGeom>
            <a:pathLst>
              <a:path w="37566" h="17195">
                <a:moveTo>
                  <a:pt x="0" y="17195"/>
                </a:moveTo>
                <a:cubicBezTo>
                  <a:pt x="7416" y="16637"/>
                  <a:pt x="33185" y="4038"/>
                  <a:pt x="37566" y="0"/>
                </a:cubicBezTo>
                <a:cubicBezTo>
                  <a:pt x="31953" y="1524"/>
                  <a:pt x="5918" y="12039"/>
                  <a:pt x="0" y="171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Freeform 1593"/>
          <p:cNvSpPr/>
          <p:nvPr/>
        </p:nvSpPr>
        <p:spPr>
          <a:xfrm rot="0" flipH="0" flipV="0">
            <a:off x="2616095" y="3516640"/>
            <a:ext cx="37566" cy="17195"/>
          </a:xfrm>
          <a:custGeom>
            <a:pathLst>
              <a:path w="37566" h="17195">
                <a:moveTo>
                  <a:pt x="0" y="17195"/>
                </a:moveTo>
                <a:cubicBezTo>
                  <a:pt x="7416" y="16637"/>
                  <a:pt x="33185" y="4038"/>
                  <a:pt x="37566" y="0"/>
                </a:cubicBezTo>
                <a:cubicBezTo>
                  <a:pt x="31953" y="1524"/>
                  <a:pt x="5918" y="12039"/>
                  <a:pt x="0" y="17195"/>
                </a:cubicBezTo>
                <a:close/>
                <a:moveTo>
                  <a:pt x="0" y="171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4" name="Picture 1594"/>
          <p:cNvPicPr>
            <a:picLocks noChangeAspect="0" noChangeArrowheads="1"/>
          </p:cNvPicPr>
          <p:nvPr/>
        </p:nvPicPr>
        <p:blipFill>
          <a:blip r:embed="rId1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3398" y="3503943"/>
            <a:ext cx="62966" cy="42595"/>
          </a:xfrm>
          <a:prstGeom prst="rect">
            <a:avLst/>
          </a:prstGeom>
          <a:noFill/>
          <a:extLst/>
        </p:spPr>
      </p:pic>
      <p:sp>
        <p:nvSpPr>
          <p:cNvPr id="1595" name="Freeform 1595"/>
          <p:cNvSpPr/>
          <p:nvPr/>
        </p:nvSpPr>
        <p:spPr>
          <a:xfrm rot="0" flipH="0" flipV="0">
            <a:off x="2591470" y="3543674"/>
            <a:ext cx="4749" cy="7746"/>
          </a:xfrm>
          <a:custGeom>
            <a:pathLst>
              <a:path w="4749" h="7746">
                <a:moveTo>
                  <a:pt x="584" y="5080"/>
                </a:moveTo>
                <a:cubicBezTo>
                  <a:pt x="863" y="6642"/>
                  <a:pt x="1955" y="7746"/>
                  <a:pt x="3022" y="7543"/>
                </a:cubicBezTo>
                <a:cubicBezTo>
                  <a:pt x="4101" y="7353"/>
                  <a:pt x="4749" y="5943"/>
                  <a:pt x="4470" y="4382"/>
                </a:cubicBezTo>
                <a:cubicBezTo>
                  <a:pt x="4470" y="4382"/>
                  <a:pt x="4470" y="4382"/>
                  <a:pt x="4470" y="4382"/>
                </a:cubicBezTo>
                <a:cubicBezTo>
                  <a:pt x="4419" y="4090"/>
                  <a:pt x="4330" y="3810"/>
                  <a:pt x="4216" y="3544"/>
                </a:cubicBezTo>
                <a:cubicBezTo>
                  <a:pt x="4228" y="3252"/>
                  <a:pt x="4216" y="2947"/>
                  <a:pt x="4165" y="2655"/>
                </a:cubicBezTo>
                <a:cubicBezTo>
                  <a:pt x="3885" y="1105"/>
                  <a:pt x="2793" y="0"/>
                  <a:pt x="1714" y="191"/>
                </a:cubicBezTo>
                <a:lnTo>
                  <a:pt x="1714" y="191"/>
                </a:lnTo>
                <a:cubicBezTo>
                  <a:pt x="647" y="381"/>
                  <a:pt x="0" y="1804"/>
                  <a:pt x="280" y="3353"/>
                </a:cubicBezTo>
                <a:cubicBezTo>
                  <a:pt x="331" y="3645"/>
                  <a:pt x="419" y="3937"/>
                  <a:pt x="521" y="4204"/>
                </a:cubicBezTo>
                <a:cubicBezTo>
                  <a:pt x="508" y="4484"/>
                  <a:pt x="534" y="4788"/>
                  <a:pt x="584" y="5080"/>
                </a:cubicBezTo>
                <a:close/>
                <a:moveTo>
                  <a:pt x="584" y="508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6" name="Picture 1596"/>
          <p:cNvPicPr>
            <a:picLocks noChangeAspect="0" noChangeArrowheads="1"/>
          </p:cNvPicPr>
          <p:nvPr/>
        </p:nvPicPr>
        <p:blipFill>
          <a:blip r:embed="rId1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8987" y="3531134"/>
            <a:ext cx="29709" cy="32812"/>
          </a:xfrm>
          <a:prstGeom prst="rect">
            <a:avLst/>
          </a:prstGeom>
          <a:noFill/>
          <a:extLst/>
        </p:spPr>
      </p:pic>
      <p:sp>
        <p:nvSpPr>
          <p:cNvPr id="1597" name="Freeform 1597"/>
          <p:cNvSpPr/>
          <p:nvPr/>
        </p:nvSpPr>
        <p:spPr>
          <a:xfrm rot="0" flipH="0" flipV="0">
            <a:off x="2591470" y="3543674"/>
            <a:ext cx="4749" cy="7746"/>
          </a:xfrm>
          <a:custGeom>
            <a:pathLst>
              <a:path w="4749" h="7746">
                <a:moveTo>
                  <a:pt x="584" y="5080"/>
                </a:moveTo>
                <a:cubicBezTo>
                  <a:pt x="863" y="6642"/>
                  <a:pt x="1955" y="7746"/>
                  <a:pt x="3022" y="7543"/>
                </a:cubicBezTo>
                <a:cubicBezTo>
                  <a:pt x="4101" y="7353"/>
                  <a:pt x="4749" y="5943"/>
                  <a:pt x="4470" y="4382"/>
                </a:cubicBezTo>
                <a:cubicBezTo>
                  <a:pt x="4470" y="4382"/>
                  <a:pt x="4470" y="4382"/>
                  <a:pt x="4470" y="4382"/>
                </a:cubicBezTo>
                <a:cubicBezTo>
                  <a:pt x="4419" y="4090"/>
                  <a:pt x="4330" y="3810"/>
                  <a:pt x="4216" y="3544"/>
                </a:cubicBezTo>
                <a:cubicBezTo>
                  <a:pt x="4228" y="3252"/>
                  <a:pt x="4216" y="2947"/>
                  <a:pt x="4165" y="2655"/>
                </a:cubicBezTo>
                <a:cubicBezTo>
                  <a:pt x="3885" y="1105"/>
                  <a:pt x="2793" y="0"/>
                  <a:pt x="1714" y="191"/>
                </a:cubicBezTo>
                <a:lnTo>
                  <a:pt x="1714" y="191"/>
                </a:lnTo>
                <a:cubicBezTo>
                  <a:pt x="647" y="381"/>
                  <a:pt x="0" y="1804"/>
                  <a:pt x="280" y="3353"/>
                </a:cubicBezTo>
                <a:cubicBezTo>
                  <a:pt x="331" y="3645"/>
                  <a:pt x="419" y="3937"/>
                  <a:pt x="521" y="4204"/>
                </a:cubicBezTo>
                <a:cubicBezTo>
                  <a:pt x="508" y="4484"/>
                  <a:pt x="534" y="4788"/>
                  <a:pt x="584" y="5080"/>
                </a:cubicBezTo>
                <a:close/>
                <a:moveTo>
                  <a:pt x="584" y="50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8" name="Picture 1598"/>
          <p:cNvPicPr>
            <a:picLocks noChangeAspect="0" noChangeArrowheads="1"/>
          </p:cNvPicPr>
          <p:nvPr/>
        </p:nvPicPr>
        <p:blipFill>
          <a:blip r:embed="rId1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9290" y="3534524"/>
            <a:ext cx="29406" cy="29421"/>
          </a:xfrm>
          <a:prstGeom prst="rect">
            <a:avLst/>
          </a:prstGeom>
          <a:noFill/>
          <a:extLst/>
        </p:spPr>
      </p:pic>
      <p:sp>
        <p:nvSpPr>
          <p:cNvPr id="1599" name="Freeform 1599"/>
          <p:cNvSpPr/>
          <p:nvPr/>
        </p:nvSpPr>
        <p:spPr>
          <a:xfrm rot="0" flipH="0" flipV="0">
            <a:off x="2591978" y="3547217"/>
            <a:ext cx="4241" cy="4202"/>
          </a:xfrm>
          <a:custGeom>
            <a:pathLst>
              <a:path w="4241" h="4202">
                <a:moveTo>
                  <a:pt x="76" y="1536"/>
                </a:moveTo>
                <a:cubicBezTo>
                  <a:pt x="355" y="3098"/>
                  <a:pt x="1447" y="4202"/>
                  <a:pt x="2514" y="3999"/>
                </a:cubicBezTo>
                <a:cubicBezTo>
                  <a:pt x="3593" y="3809"/>
                  <a:pt x="4241" y="2386"/>
                  <a:pt x="3962" y="838"/>
                </a:cubicBezTo>
                <a:cubicBezTo>
                  <a:pt x="3911" y="546"/>
                  <a:pt x="3822" y="266"/>
                  <a:pt x="3708" y="0"/>
                </a:cubicBezTo>
                <a:cubicBezTo>
                  <a:pt x="3403" y="660"/>
                  <a:pt x="698" y="1206"/>
                  <a:pt x="13" y="660"/>
                </a:cubicBezTo>
                <a:cubicBezTo>
                  <a:pt x="0" y="940"/>
                  <a:pt x="26" y="1244"/>
                  <a:pt x="76" y="1536"/>
                </a:cubicBezTo>
                <a:close/>
                <a:moveTo>
                  <a:pt x="76" y="153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Freeform 1600"/>
          <p:cNvSpPr/>
          <p:nvPr/>
        </p:nvSpPr>
        <p:spPr>
          <a:xfrm rot="0" flipH="0" flipV="0">
            <a:off x="2622650" y="3529354"/>
            <a:ext cx="7454" cy="5968"/>
          </a:xfrm>
          <a:custGeom>
            <a:pathLst>
              <a:path w="7454" h="5968">
                <a:moveTo>
                  <a:pt x="1943" y="1752"/>
                </a:moveTo>
                <a:cubicBezTo>
                  <a:pt x="610" y="2590"/>
                  <a:pt x="0" y="4012"/>
                  <a:pt x="572" y="4952"/>
                </a:cubicBezTo>
                <a:cubicBezTo>
                  <a:pt x="1143" y="5879"/>
                  <a:pt x="2692" y="5968"/>
                  <a:pt x="4025" y="5130"/>
                </a:cubicBezTo>
                <a:cubicBezTo>
                  <a:pt x="4025" y="5130"/>
                  <a:pt x="4025" y="5130"/>
                  <a:pt x="4025" y="5130"/>
                </a:cubicBezTo>
                <a:cubicBezTo>
                  <a:pt x="4279" y="4977"/>
                  <a:pt x="4508" y="4787"/>
                  <a:pt x="4711" y="4584"/>
                </a:cubicBezTo>
                <a:cubicBezTo>
                  <a:pt x="4978" y="4495"/>
                  <a:pt x="5244" y="4368"/>
                  <a:pt x="5499" y="4203"/>
                </a:cubicBezTo>
                <a:cubicBezTo>
                  <a:pt x="6832" y="3377"/>
                  <a:pt x="7454" y="1942"/>
                  <a:pt x="6870" y="1003"/>
                </a:cubicBezTo>
                <a:cubicBezTo>
                  <a:pt x="6870" y="1003"/>
                  <a:pt x="6870" y="1003"/>
                  <a:pt x="6870" y="1003"/>
                </a:cubicBezTo>
                <a:cubicBezTo>
                  <a:pt x="6299" y="76"/>
                  <a:pt x="4749" y="0"/>
                  <a:pt x="3416" y="825"/>
                </a:cubicBezTo>
                <a:cubicBezTo>
                  <a:pt x="3174" y="991"/>
                  <a:pt x="2933" y="1168"/>
                  <a:pt x="2730" y="1372"/>
                </a:cubicBezTo>
                <a:cubicBezTo>
                  <a:pt x="2463" y="1460"/>
                  <a:pt x="2196" y="1600"/>
                  <a:pt x="1943" y="175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1" name="Picture 1601"/>
          <p:cNvPicPr>
            <a:picLocks noChangeAspect="0" noChangeArrowheads="1"/>
          </p:cNvPicPr>
          <p:nvPr/>
        </p:nvPicPr>
        <p:blipFill>
          <a:blip r:embed="rId16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0308" y="3516910"/>
            <a:ext cx="32128" cy="30853"/>
          </a:xfrm>
          <a:prstGeom prst="rect">
            <a:avLst/>
          </a:prstGeom>
          <a:noFill/>
          <a:extLst/>
        </p:spPr>
      </p:pic>
      <p:sp>
        <p:nvSpPr>
          <p:cNvPr id="1602" name="Freeform 1602"/>
          <p:cNvSpPr/>
          <p:nvPr/>
        </p:nvSpPr>
        <p:spPr>
          <a:xfrm rot="0" flipH="0" flipV="0">
            <a:off x="2622650" y="3529354"/>
            <a:ext cx="7454" cy="5968"/>
          </a:xfrm>
          <a:custGeom>
            <a:pathLst>
              <a:path w="7454" h="5968">
                <a:moveTo>
                  <a:pt x="1943" y="1752"/>
                </a:moveTo>
                <a:cubicBezTo>
                  <a:pt x="610" y="2590"/>
                  <a:pt x="0" y="4012"/>
                  <a:pt x="572" y="4952"/>
                </a:cubicBezTo>
                <a:cubicBezTo>
                  <a:pt x="1143" y="5879"/>
                  <a:pt x="2692" y="5968"/>
                  <a:pt x="4025" y="5130"/>
                </a:cubicBezTo>
                <a:cubicBezTo>
                  <a:pt x="4025" y="5130"/>
                  <a:pt x="4025" y="5130"/>
                  <a:pt x="4025" y="5130"/>
                </a:cubicBezTo>
                <a:cubicBezTo>
                  <a:pt x="4279" y="4977"/>
                  <a:pt x="4508" y="4787"/>
                  <a:pt x="4711" y="4584"/>
                </a:cubicBezTo>
                <a:cubicBezTo>
                  <a:pt x="4978" y="4495"/>
                  <a:pt x="5244" y="4368"/>
                  <a:pt x="5499" y="4203"/>
                </a:cubicBezTo>
                <a:cubicBezTo>
                  <a:pt x="6832" y="3377"/>
                  <a:pt x="7454" y="1942"/>
                  <a:pt x="6870" y="1003"/>
                </a:cubicBezTo>
                <a:cubicBezTo>
                  <a:pt x="6870" y="1003"/>
                  <a:pt x="6870" y="1003"/>
                  <a:pt x="6870" y="1003"/>
                </a:cubicBezTo>
                <a:cubicBezTo>
                  <a:pt x="6299" y="76"/>
                  <a:pt x="4749" y="0"/>
                  <a:pt x="3416" y="825"/>
                </a:cubicBezTo>
                <a:cubicBezTo>
                  <a:pt x="3174" y="991"/>
                  <a:pt x="2933" y="1168"/>
                  <a:pt x="2730" y="1372"/>
                </a:cubicBezTo>
                <a:cubicBezTo>
                  <a:pt x="2463" y="1460"/>
                  <a:pt x="2196" y="1600"/>
                  <a:pt x="1943" y="1752"/>
                </a:cubicBezTo>
                <a:close/>
                <a:moveTo>
                  <a:pt x="1943" y="175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3" name="Picture 1603"/>
          <p:cNvPicPr>
            <a:picLocks noChangeAspect="0" noChangeArrowheads="1"/>
          </p:cNvPicPr>
          <p:nvPr/>
        </p:nvPicPr>
        <p:blipFill>
          <a:blip r:embed="rId16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0308" y="3518027"/>
            <a:ext cx="29754" cy="29735"/>
          </a:xfrm>
          <a:prstGeom prst="rect">
            <a:avLst/>
          </a:prstGeom>
          <a:noFill/>
          <a:extLst/>
        </p:spPr>
      </p:pic>
      <p:sp>
        <p:nvSpPr>
          <p:cNvPr id="1604" name="Freeform 1604"/>
          <p:cNvSpPr/>
          <p:nvPr/>
        </p:nvSpPr>
        <p:spPr>
          <a:xfrm rot="0" flipH="0" flipV="0">
            <a:off x="2622650" y="3530726"/>
            <a:ext cx="4711" cy="4596"/>
          </a:xfrm>
          <a:custGeom>
            <a:pathLst>
              <a:path w="4711" h="4596">
                <a:moveTo>
                  <a:pt x="1943" y="380"/>
                </a:moveTo>
                <a:cubicBezTo>
                  <a:pt x="610" y="1218"/>
                  <a:pt x="0" y="2640"/>
                  <a:pt x="572" y="3580"/>
                </a:cubicBezTo>
                <a:cubicBezTo>
                  <a:pt x="1143" y="4507"/>
                  <a:pt x="2692" y="4596"/>
                  <a:pt x="4025" y="3758"/>
                </a:cubicBezTo>
                <a:cubicBezTo>
                  <a:pt x="4279" y="3605"/>
                  <a:pt x="4508" y="3415"/>
                  <a:pt x="4711" y="3212"/>
                </a:cubicBezTo>
                <a:cubicBezTo>
                  <a:pt x="3974" y="3173"/>
                  <a:pt x="2476" y="849"/>
                  <a:pt x="2730" y="0"/>
                </a:cubicBezTo>
                <a:cubicBezTo>
                  <a:pt x="2463" y="88"/>
                  <a:pt x="2196" y="228"/>
                  <a:pt x="1943" y="380"/>
                </a:cubicBezTo>
                <a:close/>
                <a:moveTo>
                  <a:pt x="1943" y="3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Freeform 1605"/>
          <p:cNvSpPr/>
          <p:nvPr/>
        </p:nvSpPr>
        <p:spPr>
          <a:xfrm rot="0" flipH="0" flipV="0">
            <a:off x="2594648" y="3519592"/>
            <a:ext cx="32981" cy="41960"/>
          </a:xfrm>
          <a:custGeom>
            <a:pathLst>
              <a:path w="32981" h="41960">
                <a:moveTo>
                  <a:pt x="0" y="41960"/>
                </a:moveTo>
                <a:cubicBezTo>
                  <a:pt x="3937" y="32766"/>
                  <a:pt x="63" y="20104"/>
                  <a:pt x="5194" y="16472"/>
                </a:cubicBezTo>
                <a:cubicBezTo>
                  <a:pt x="10312" y="12839"/>
                  <a:pt x="9525" y="18935"/>
                  <a:pt x="10972" y="18427"/>
                </a:cubicBezTo>
                <a:cubicBezTo>
                  <a:pt x="12407" y="17919"/>
                  <a:pt x="8750" y="7645"/>
                  <a:pt x="14592" y="4889"/>
                </a:cubicBezTo>
                <a:cubicBezTo>
                  <a:pt x="20447" y="2146"/>
                  <a:pt x="19494" y="8191"/>
                  <a:pt x="19494" y="8191"/>
                </a:cubicBezTo>
                <a:cubicBezTo>
                  <a:pt x="19494" y="8191"/>
                  <a:pt x="24244" y="0"/>
                  <a:pt x="28613" y="3568"/>
                </a:cubicBezTo>
                <a:cubicBezTo>
                  <a:pt x="32981" y="7137"/>
                  <a:pt x="29044" y="13055"/>
                  <a:pt x="26619" y="13893"/>
                </a:cubicBezTo>
                <a:cubicBezTo>
                  <a:pt x="26619" y="13893"/>
                  <a:pt x="31750" y="13627"/>
                  <a:pt x="30772" y="18758"/>
                </a:cubicBezTo>
                <a:cubicBezTo>
                  <a:pt x="29794" y="23901"/>
                  <a:pt x="20535" y="22021"/>
                  <a:pt x="19621" y="24333"/>
                </a:cubicBezTo>
                <a:cubicBezTo>
                  <a:pt x="19227" y="25324"/>
                  <a:pt x="24739" y="25184"/>
                  <a:pt x="22440" y="31508"/>
                </a:cubicBezTo>
                <a:cubicBezTo>
                  <a:pt x="20129" y="36169"/>
                  <a:pt x="6718" y="36233"/>
                  <a:pt x="0" y="4196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Freeform 1606"/>
          <p:cNvSpPr/>
          <p:nvPr/>
        </p:nvSpPr>
        <p:spPr>
          <a:xfrm rot="0" flipH="0" flipV="0">
            <a:off x="2594648" y="3519592"/>
            <a:ext cx="32981" cy="41960"/>
          </a:xfrm>
          <a:custGeom>
            <a:pathLst>
              <a:path w="32981" h="41960">
                <a:moveTo>
                  <a:pt x="0" y="41960"/>
                </a:moveTo>
                <a:cubicBezTo>
                  <a:pt x="3937" y="32766"/>
                  <a:pt x="63" y="20104"/>
                  <a:pt x="5194" y="16472"/>
                </a:cubicBezTo>
                <a:cubicBezTo>
                  <a:pt x="10312" y="12839"/>
                  <a:pt x="9525" y="18935"/>
                  <a:pt x="10972" y="18427"/>
                </a:cubicBezTo>
                <a:cubicBezTo>
                  <a:pt x="12407" y="17919"/>
                  <a:pt x="8750" y="7645"/>
                  <a:pt x="14592" y="4889"/>
                </a:cubicBezTo>
                <a:cubicBezTo>
                  <a:pt x="20447" y="2146"/>
                  <a:pt x="19494" y="8191"/>
                  <a:pt x="19494" y="8191"/>
                </a:cubicBezTo>
                <a:cubicBezTo>
                  <a:pt x="19494" y="8191"/>
                  <a:pt x="24244" y="0"/>
                  <a:pt x="28613" y="3568"/>
                </a:cubicBezTo>
                <a:cubicBezTo>
                  <a:pt x="32981" y="7137"/>
                  <a:pt x="29044" y="13055"/>
                  <a:pt x="26619" y="13893"/>
                </a:cubicBezTo>
                <a:cubicBezTo>
                  <a:pt x="26619" y="13893"/>
                  <a:pt x="31750" y="13627"/>
                  <a:pt x="30772" y="18758"/>
                </a:cubicBezTo>
                <a:cubicBezTo>
                  <a:pt x="29794" y="23901"/>
                  <a:pt x="20535" y="22021"/>
                  <a:pt x="19621" y="24333"/>
                </a:cubicBezTo>
                <a:cubicBezTo>
                  <a:pt x="19227" y="25324"/>
                  <a:pt x="24739" y="25184"/>
                  <a:pt x="22440" y="31508"/>
                </a:cubicBezTo>
                <a:cubicBezTo>
                  <a:pt x="20129" y="36169"/>
                  <a:pt x="6718" y="36233"/>
                  <a:pt x="0" y="41960"/>
                </a:cubicBezTo>
                <a:close/>
                <a:moveTo>
                  <a:pt x="0" y="4196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7" name="Picture 1607"/>
          <p:cNvPicPr>
            <a:picLocks noChangeAspect="0" noChangeArrowheads="1"/>
          </p:cNvPicPr>
          <p:nvPr/>
        </p:nvPicPr>
        <p:blipFill>
          <a:blip r:embed="rId16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948" y="3509556"/>
            <a:ext cx="56299" cy="64694"/>
          </a:xfrm>
          <a:prstGeom prst="rect">
            <a:avLst/>
          </a:prstGeom>
          <a:noFill/>
          <a:extLst/>
        </p:spPr>
      </p:pic>
      <p:sp>
        <p:nvSpPr>
          <p:cNvPr id="1608" name="Freeform 1608"/>
          <p:cNvSpPr/>
          <p:nvPr/>
        </p:nvSpPr>
        <p:spPr>
          <a:xfrm rot="0" flipH="0" flipV="0">
            <a:off x="2595573" y="3521458"/>
            <a:ext cx="30543" cy="38658"/>
          </a:xfrm>
          <a:custGeom>
            <a:pathLst>
              <a:path w="30543" h="38658">
                <a:moveTo>
                  <a:pt x="0" y="38658"/>
                </a:moveTo>
                <a:cubicBezTo>
                  <a:pt x="3721" y="30276"/>
                  <a:pt x="584" y="19215"/>
                  <a:pt x="5067" y="16726"/>
                </a:cubicBezTo>
                <a:cubicBezTo>
                  <a:pt x="9563" y="14236"/>
                  <a:pt x="7861" y="18211"/>
                  <a:pt x="10223" y="17805"/>
                </a:cubicBezTo>
                <a:cubicBezTo>
                  <a:pt x="12573" y="17411"/>
                  <a:pt x="10477" y="6616"/>
                  <a:pt x="14097" y="4559"/>
                </a:cubicBezTo>
                <a:cubicBezTo>
                  <a:pt x="17729" y="2514"/>
                  <a:pt x="18097" y="9283"/>
                  <a:pt x="18097" y="9283"/>
                </a:cubicBezTo>
                <a:cubicBezTo>
                  <a:pt x="18097" y="9283"/>
                  <a:pt x="22580" y="0"/>
                  <a:pt x="26555" y="3187"/>
                </a:cubicBezTo>
                <a:cubicBezTo>
                  <a:pt x="30543" y="6388"/>
                  <a:pt x="25666" y="10718"/>
                  <a:pt x="24358" y="12077"/>
                </a:cubicBezTo>
                <a:cubicBezTo>
                  <a:pt x="24358" y="12077"/>
                  <a:pt x="29946" y="13220"/>
                  <a:pt x="27482" y="16891"/>
                </a:cubicBezTo>
                <a:cubicBezTo>
                  <a:pt x="25006" y="20574"/>
                  <a:pt x="17805" y="19901"/>
                  <a:pt x="16929" y="21996"/>
                </a:cubicBezTo>
                <a:cubicBezTo>
                  <a:pt x="16560" y="22910"/>
                  <a:pt x="22123" y="25336"/>
                  <a:pt x="19303" y="28194"/>
                </a:cubicBezTo>
                <a:cubicBezTo>
                  <a:pt x="17132" y="32448"/>
                  <a:pt x="6248" y="33401"/>
                  <a:pt x="0" y="386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Freeform 1609"/>
          <p:cNvSpPr/>
          <p:nvPr/>
        </p:nvSpPr>
        <p:spPr>
          <a:xfrm rot="0" flipH="0" flipV="0">
            <a:off x="2595573" y="3521458"/>
            <a:ext cx="30543" cy="38658"/>
          </a:xfrm>
          <a:custGeom>
            <a:pathLst>
              <a:path w="30543" h="38658">
                <a:moveTo>
                  <a:pt x="0" y="38658"/>
                </a:moveTo>
                <a:cubicBezTo>
                  <a:pt x="3721" y="30276"/>
                  <a:pt x="584" y="19215"/>
                  <a:pt x="5067" y="16726"/>
                </a:cubicBezTo>
                <a:cubicBezTo>
                  <a:pt x="9563" y="14236"/>
                  <a:pt x="7861" y="18211"/>
                  <a:pt x="10223" y="17805"/>
                </a:cubicBezTo>
                <a:cubicBezTo>
                  <a:pt x="12573" y="17411"/>
                  <a:pt x="10477" y="6616"/>
                  <a:pt x="14097" y="4559"/>
                </a:cubicBezTo>
                <a:cubicBezTo>
                  <a:pt x="17729" y="2514"/>
                  <a:pt x="18097" y="9283"/>
                  <a:pt x="18097" y="9283"/>
                </a:cubicBezTo>
                <a:cubicBezTo>
                  <a:pt x="18097" y="9283"/>
                  <a:pt x="22580" y="0"/>
                  <a:pt x="26555" y="3187"/>
                </a:cubicBezTo>
                <a:cubicBezTo>
                  <a:pt x="30543" y="6388"/>
                  <a:pt x="25666" y="10718"/>
                  <a:pt x="24358" y="12077"/>
                </a:cubicBezTo>
                <a:cubicBezTo>
                  <a:pt x="24358" y="12077"/>
                  <a:pt x="29946" y="13220"/>
                  <a:pt x="27482" y="16891"/>
                </a:cubicBezTo>
                <a:cubicBezTo>
                  <a:pt x="25006" y="20574"/>
                  <a:pt x="17805" y="19901"/>
                  <a:pt x="16929" y="21996"/>
                </a:cubicBezTo>
                <a:cubicBezTo>
                  <a:pt x="16560" y="22910"/>
                  <a:pt x="22123" y="25336"/>
                  <a:pt x="19303" y="28194"/>
                </a:cubicBezTo>
                <a:cubicBezTo>
                  <a:pt x="17132" y="32448"/>
                  <a:pt x="6248" y="33401"/>
                  <a:pt x="0" y="38658"/>
                </a:cubicBezTo>
                <a:close/>
                <a:moveTo>
                  <a:pt x="0" y="3865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0" name="Picture 1610"/>
          <p:cNvPicPr>
            <a:picLocks noChangeAspect="0" noChangeArrowheads="1"/>
          </p:cNvPicPr>
          <p:nvPr/>
        </p:nvPicPr>
        <p:blipFill>
          <a:blip r:embed="rId16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2875" y="3511284"/>
            <a:ext cx="53503" cy="61531"/>
          </a:xfrm>
          <a:prstGeom prst="rect">
            <a:avLst/>
          </a:prstGeom>
          <a:noFill/>
          <a:extLst/>
        </p:spPr>
      </p:pic>
      <p:sp>
        <p:nvSpPr>
          <p:cNvPr id="1611" name="Freeform 1611"/>
          <p:cNvSpPr/>
          <p:nvPr/>
        </p:nvSpPr>
        <p:spPr>
          <a:xfrm rot="0" flipH="0" flipV="0">
            <a:off x="2592885" y="3530778"/>
            <a:ext cx="25158" cy="32956"/>
          </a:xfrm>
          <a:custGeom>
            <a:pathLst>
              <a:path w="25158" h="32956">
                <a:moveTo>
                  <a:pt x="0" y="32956"/>
                </a:moveTo>
                <a:cubicBezTo>
                  <a:pt x="6286" y="28956"/>
                  <a:pt x="23164" y="5639"/>
                  <a:pt x="25158" y="0"/>
                </a:cubicBezTo>
                <a:cubicBezTo>
                  <a:pt x="20904" y="4001"/>
                  <a:pt x="2832" y="25603"/>
                  <a:pt x="0" y="3295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2" name="Freeform 1612"/>
          <p:cNvSpPr/>
          <p:nvPr/>
        </p:nvSpPr>
        <p:spPr>
          <a:xfrm rot="0" flipH="0" flipV="0">
            <a:off x="2592885" y="3530778"/>
            <a:ext cx="25158" cy="32956"/>
          </a:xfrm>
          <a:custGeom>
            <a:pathLst>
              <a:path w="25158" h="32956">
                <a:moveTo>
                  <a:pt x="0" y="32956"/>
                </a:moveTo>
                <a:cubicBezTo>
                  <a:pt x="6286" y="28956"/>
                  <a:pt x="23164" y="5639"/>
                  <a:pt x="25158" y="0"/>
                </a:cubicBezTo>
                <a:cubicBezTo>
                  <a:pt x="20904" y="4001"/>
                  <a:pt x="2832" y="25603"/>
                  <a:pt x="0" y="32956"/>
                </a:cubicBezTo>
                <a:close/>
                <a:moveTo>
                  <a:pt x="0" y="3295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3" name="Picture 1613"/>
          <p:cNvPicPr>
            <a:picLocks noChangeAspect="0" noChangeArrowheads="1"/>
          </p:cNvPicPr>
          <p:nvPr/>
        </p:nvPicPr>
        <p:blipFill>
          <a:blip r:embed="rId16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0182" y="3518078"/>
            <a:ext cx="50571" cy="58356"/>
          </a:xfrm>
          <a:prstGeom prst="rect">
            <a:avLst/>
          </a:prstGeom>
          <a:noFill/>
          <a:extLst/>
        </p:spPr>
      </p:pic>
      <p:sp>
        <p:nvSpPr>
          <p:cNvPr id="1614" name="Freeform 1614"/>
          <p:cNvSpPr/>
          <p:nvPr/>
        </p:nvSpPr>
        <p:spPr>
          <a:xfrm rot="0" flipH="0" flipV="0">
            <a:off x="2576474" y="3582741"/>
            <a:ext cx="6298" cy="7238"/>
          </a:xfrm>
          <a:custGeom>
            <a:pathLst>
              <a:path w="6298" h="7238">
                <a:moveTo>
                  <a:pt x="2133" y="5537"/>
                </a:moveTo>
                <a:cubicBezTo>
                  <a:pt x="3098" y="6781"/>
                  <a:pt x="4584" y="7238"/>
                  <a:pt x="5434" y="6565"/>
                </a:cubicBezTo>
                <a:cubicBezTo>
                  <a:pt x="6298" y="5879"/>
                  <a:pt x="6209" y="4331"/>
                  <a:pt x="5231" y="3086"/>
                </a:cubicBezTo>
                <a:cubicBezTo>
                  <a:pt x="5231" y="3086"/>
                  <a:pt x="5231" y="3086"/>
                  <a:pt x="5231" y="3086"/>
                </a:cubicBezTo>
                <a:cubicBezTo>
                  <a:pt x="5054" y="2845"/>
                  <a:pt x="4850" y="2642"/>
                  <a:pt x="4622" y="2451"/>
                </a:cubicBezTo>
                <a:cubicBezTo>
                  <a:pt x="4507" y="2197"/>
                  <a:pt x="4342" y="1943"/>
                  <a:pt x="4164" y="1702"/>
                </a:cubicBezTo>
                <a:cubicBezTo>
                  <a:pt x="3199" y="457"/>
                  <a:pt x="1714" y="0"/>
                  <a:pt x="863" y="686"/>
                </a:cubicBezTo>
                <a:cubicBezTo>
                  <a:pt x="851" y="686"/>
                  <a:pt x="851" y="686"/>
                  <a:pt x="851" y="686"/>
                </a:cubicBezTo>
                <a:cubicBezTo>
                  <a:pt x="0" y="1359"/>
                  <a:pt x="89" y="2921"/>
                  <a:pt x="1067" y="4166"/>
                </a:cubicBezTo>
                <a:cubicBezTo>
                  <a:pt x="1244" y="4394"/>
                  <a:pt x="1448" y="4610"/>
                  <a:pt x="1664" y="4788"/>
                </a:cubicBezTo>
                <a:cubicBezTo>
                  <a:pt x="1791" y="5055"/>
                  <a:pt x="1956" y="5309"/>
                  <a:pt x="2133" y="553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5" name="Picture 1615"/>
          <p:cNvPicPr>
            <a:picLocks noChangeAspect="0" noChangeArrowheads="1"/>
          </p:cNvPicPr>
          <p:nvPr/>
        </p:nvPicPr>
        <p:blipFill>
          <a:blip r:embed="rId16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4041" y="3570402"/>
            <a:ext cx="31158" cy="31908"/>
          </a:xfrm>
          <a:prstGeom prst="rect">
            <a:avLst/>
          </a:prstGeom>
          <a:noFill/>
          <a:extLst/>
        </p:spPr>
      </p:pic>
      <p:sp>
        <p:nvSpPr>
          <p:cNvPr id="1616" name="Freeform 1616"/>
          <p:cNvSpPr/>
          <p:nvPr/>
        </p:nvSpPr>
        <p:spPr>
          <a:xfrm rot="0" flipH="0" flipV="0">
            <a:off x="2576474" y="3582741"/>
            <a:ext cx="6298" cy="7238"/>
          </a:xfrm>
          <a:custGeom>
            <a:pathLst>
              <a:path w="6298" h="7238">
                <a:moveTo>
                  <a:pt x="2133" y="5537"/>
                </a:moveTo>
                <a:cubicBezTo>
                  <a:pt x="3098" y="6781"/>
                  <a:pt x="4584" y="7238"/>
                  <a:pt x="5434" y="6565"/>
                </a:cubicBezTo>
                <a:cubicBezTo>
                  <a:pt x="6298" y="5879"/>
                  <a:pt x="6209" y="4331"/>
                  <a:pt x="5231" y="3086"/>
                </a:cubicBezTo>
                <a:cubicBezTo>
                  <a:pt x="5231" y="3086"/>
                  <a:pt x="5231" y="3086"/>
                  <a:pt x="5231" y="3086"/>
                </a:cubicBezTo>
                <a:cubicBezTo>
                  <a:pt x="5054" y="2845"/>
                  <a:pt x="4850" y="2642"/>
                  <a:pt x="4622" y="2451"/>
                </a:cubicBezTo>
                <a:cubicBezTo>
                  <a:pt x="4507" y="2197"/>
                  <a:pt x="4342" y="1943"/>
                  <a:pt x="4164" y="1702"/>
                </a:cubicBezTo>
                <a:cubicBezTo>
                  <a:pt x="3199" y="457"/>
                  <a:pt x="1714" y="0"/>
                  <a:pt x="863" y="686"/>
                </a:cubicBezTo>
                <a:cubicBezTo>
                  <a:pt x="851" y="686"/>
                  <a:pt x="851" y="686"/>
                  <a:pt x="851" y="686"/>
                </a:cubicBezTo>
                <a:cubicBezTo>
                  <a:pt x="0" y="1359"/>
                  <a:pt x="89" y="2921"/>
                  <a:pt x="1067" y="4166"/>
                </a:cubicBezTo>
                <a:cubicBezTo>
                  <a:pt x="1244" y="4394"/>
                  <a:pt x="1448" y="4610"/>
                  <a:pt x="1664" y="4788"/>
                </a:cubicBezTo>
                <a:cubicBezTo>
                  <a:pt x="1791" y="5055"/>
                  <a:pt x="1956" y="5309"/>
                  <a:pt x="2133" y="5537"/>
                </a:cubicBezTo>
                <a:close/>
                <a:moveTo>
                  <a:pt x="2133" y="553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7" name="Picture 1617"/>
          <p:cNvPicPr>
            <a:picLocks noChangeAspect="0" noChangeArrowheads="1"/>
          </p:cNvPicPr>
          <p:nvPr/>
        </p:nvPicPr>
        <p:blipFill>
          <a:blip r:embed="rId16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5438" y="3572498"/>
            <a:ext cx="29760" cy="29812"/>
          </a:xfrm>
          <a:prstGeom prst="rect">
            <a:avLst/>
          </a:prstGeom>
          <a:noFill/>
          <a:extLst/>
        </p:spPr>
      </p:pic>
      <p:sp>
        <p:nvSpPr>
          <p:cNvPr id="1618" name="Freeform 1618"/>
          <p:cNvSpPr/>
          <p:nvPr/>
        </p:nvSpPr>
        <p:spPr>
          <a:xfrm rot="0" flipH="0" flipV="0">
            <a:off x="2578138" y="3585192"/>
            <a:ext cx="4634" cy="4787"/>
          </a:xfrm>
          <a:custGeom>
            <a:pathLst>
              <a:path w="4634" h="4787">
                <a:moveTo>
                  <a:pt x="469" y="3086"/>
                </a:moveTo>
                <a:cubicBezTo>
                  <a:pt x="1434" y="4330"/>
                  <a:pt x="2920" y="4787"/>
                  <a:pt x="3770" y="4114"/>
                </a:cubicBezTo>
                <a:cubicBezTo>
                  <a:pt x="4634" y="3428"/>
                  <a:pt x="4545" y="1880"/>
                  <a:pt x="3567" y="635"/>
                </a:cubicBezTo>
                <a:cubicBezTo>
                  <a:pt x="3390" y="394"/>
                  <a:pt x="3186" y="191"/>
                  <a:pt x="2958" y="0"/>
                </a:cubicBezTo>
                <a:cubicBezTo>
                  <a:pt x="2996" y="750"/>
                  <a:pt x="875" y="2502"/>
                  <a:pt x="0" y="2337"/>
                </a:cubicBezTo>
                <a:cubicBezTo>
                  <a:pt x="127" y="2604"/>
                  <a:pt x="292" y="2858"/>
                  <a:pt x="469" y="3086"/>
                </a:cubicBezTo>
                <a:close/>
                <a:moveTo>
                  <a:pt x="469" y="308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9" name="Freeform 1619"/>
          <p:cNvSpPr/>
          <p:nvPr/>
        </p:nvSpPr>
        <p:spPr>
          <a:xfrm rot="0" flipH="0" flipV="0">
            <a:off x="2598327" y="3553763"/>
            <a:ext cx="5854" cy="7568"/>
          </a:xfrm>
          <a:custGeom>
            <a:pathLst>
              <a:path w="5854" h="7568">
                <a:moveTo>
                  <a:pt x="787" y="3543"/>
                </a:moveTo>
                <a:cubicBezTo>
                  <a:pt x="0" y="4914"/>
                  <a:pt x="127" y="6464"/>
                  <a:pt x="1066" y="7022"/>
                </a:cubicBezTo>
                <a:cubicBezTo>
                  <a:pt x="2006" y="7568"/>
                  <a:pt x="3415" y="6908"/>
                  <a:pt x="4203" y="5536"/>
                </a:cubicBezTo>
                <a:cubicBezTo>
                  <a:pt x="4203" y="5536"/>
                  <a:pt x="4203" y="5536"/>
                  <a:pt x="4203" y="5536"/>
                </a:cubicBezTo>
                <a:cubicBezTo>
                  <a:pt x="4343" y="5282"/>
                  <a:pt x="4469" y="5016"/>
                  <a:pt x="4546" y="4736"/>
                </a:cubicBezTo>
                <a:cubicBezTo>
                  <a:pt x="4749" y="4520"/>
                  <a:pt x="4927" y="4279"/>
                  <a:pt x="5066" y="4025"/>
                </a:cubicBezTo>
                <a:cubicBezTo>
                  <a:pt x="5854" y="2654"/>
                  <a:pt x="5739" y="1105"/>
                  <a:pt x="4787" y="546"/>
                </a:cubicBezTo>
                <a:cubicBezTo>
                  <a:pt x="4787" y="546"/>
                  <a:pt x="4787" y="546"/>
                  <a:pt x="4787" y="546"/>
                </a:cubicBezTo>
                <a:cubicBezTo>
                  <a:pt x="3847" y="0"/>
                  <a:pt x="2450" y="661"/>
                  <a:pt x="1663" y="2032"/>
                </a:cubicBezTo>
                <a:cubicBezTo>
                  <a:pt x="1510" y="2286"/>
                  <a:pt x="1396" y="2553"/>
                  <a:pt x="1307" y="2832"/>
                </a:cubicBezTo>
                <a:cubicBezTo>
                  <a:pt x="1117" y="3048"/>
                  <a:pt x="939" y="3290"/>
                  <a:pt x="787" y="354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0" name="Picture 1620"/>
          <p:cNvPicPr>
            <a:picLocks noChangeAspect="0" noChangeArrowheads="1"/>
          </p:cNvPicPr>
          <p:nvPr/>
        </p:nvPicPr>
        <p:blipFill>
          <a:blip r:embed="rId16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5892" y="3541421"/>
            <a:ext cx="30724" cy="32253"/>
          </a:xfrm>
          <a:prstGeom prst="rect">
            <a:avLst/>
          </a:prstGeom>
          <a:noFill/>
          <a:extLst/>
        </p:spPr>
      </p:pic>
      <p:sp>
        <p:nvSpPr>
          <p:cNvPr id="1621" name="Freeform 1621"/>
          <p:cNvSpPr/>
          <p:nvPr/>
        </p:nvSpPr>
        <p:spPr>
          <a:xfrm rot="0" flipH="0" flipV="0">
            <a:off x="2598327" y="3553763"/>
            <a:ext cx="5854" cy="7568"/>
          </a:xfrm>
          <a:custGeom>
            <a:pathLst>
              <a:path w="5854" h="7568">
                <a:moveTo>
                  <a:pt x="787" y="3543"/>
                </a:moveTo>
                <a:cubicBezTo>
                  <a:pt x="0" y="4914"/>
                  <a:pt x="127" y="6464"/>
                  <a:pt x="1066" y="7022"/>
                </a:cubicBezTo>
                <a:cubicBezTo>
                  <a:pt x="2006" y="7568"/>
                  <a:pt x="3415" y="6908"/>
                  <a:pt x="4203" y="5536"/>
                </a:cubicBezTo>
                <a:cubicBezTo>
                  <a:pt x="4203" y="5536"/>
                  <a:pt x="4203" y="5536"/>
                  <a:pt x="4203" y="5536"/>
                </a:cubicBezTo>
                <a:cubicBezTo>
                  <a:pt x="4343" y="5282"/>
                  <a:pt x="4469" y="5016"/>
                  <a:pt x="4546" y="4736"/>
                </a:cubicBezTo>
                <a:cubicBezTo>
                  <a:pt x="4749" y="4520"/>
                  <a:pt x="4927" y="4279"/>
                  <a:pt x="5066" y="4025"/>
                </a:cubicBezTo>
                <a:cubicBezTo>
                  <a:pt x="5854" y="2654"/>
                  <a:pt x="5739" y="1105"/>
                  <a:pt x="4787" y="546"/>
                </a:cubicBezTo>
                <a:cubicBezTo>
                  <a:pt x="4787" y="546"/>
                  <a:pt x="4787" y="546"/>
                  <a:pt x="4787" y="546"/>
                </a:cubicBezTo>
                <a:cubicBezTo>
                  <a:pt x="3847" y="0"/>
                  <a:pt x="2450" y="661"/>
                  <a:pt x="1663" y="2032"/>
                </a:cubicBezTo>
                <a:cubicBezTo>
                  <a:pt x="1510" y="2286"/>
                  <a:pt x="1396" y="2553"/>
                  <a:pt x="1307" y="2832"/>
                </a:cubicBezTo>
                <a:cubicBezTo>
                  <a:pt x="1117" y="3048"/>
                  <a:pt x="939" y="3290"/>
                  <a:pt x="787" y="3543"/>
                </a:cubicBezTo>
                <a:close/>
                <a:moveTo>
                  <a:pt x="787" y="354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2" name="Picture 1622"/>
          <p:cNvPicPr>
            <a:picLocks noChangeAspect="0" noChangeArrowheads="1"/>
          </p:cNvPicPr>
          <p:nvPr/>
        </p:nvPicPr>
        <p:blipFill>
          <a:blip r:embed="rId16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5892" y="3543884"/>
            <a:ext cx="29685" cy="29789"/>
          </a:xfrm>
          <a:prstGeom prst="rect">
            <a:avLst/>
          </a:prstGeom>
          <a:noFill/>
          <a:extLst/>
        </p:spPr>
      </p:pic>
      <p:sp>
        <p:nvSpPr>
          <p:cNvPr id="1623" name="Freeform 1623"/>
          <p:cNvSpPr/>
          <p:nvPr/>
        </p:nvSpPr>
        <p:spPr>
          <a:xfrm rot="0" flipH="0" flipV="0">
            <a:off x="2598327" y="3556595"/>
            <a:ext cx="4546" cy="4736"/>
          </a:xfrm>
          <a:custGeom>
            <a:pathLst>
              <a:path w="4546" h="4736">
                <a:moveTo>
                  <a:pt x="787" y="711"/>
                </a:moveTo>
                <a:cubicBezTo>
                  <a:pt x="0" y="2082"/>
                  <a:pt x="127" y="3632"/>
                  <a:pt x="1066" y="4190"/>
                </a:cubicBezTo>
                <a:cubicBezTo>
                  <a:pt x="2006" y="4736"/>
                  <a:pt x="3415" y="4076"/>
                  <a:pt x="4203" y="2704"/>
                </a:cubicBezTo>
                <a:cubicBezTo>
                  <a:pt x="4343" y="2450"/>
                  <a:pt x="4469" y="2184"/>
                  <a:pt x="4546" y="1904"/>
                </a:cubicBezTo>
                <a:cubicBezTo>
                  <a:pt x="3885" y="2209"/>
                  <a:pt x="1472" y="876"/>
                  <a:pt x="1307" y="0"/>
                </a:cubicBezTo>
                <a:cubicBezTo>
                  <a:pt x="1117" y="216"/>
                  <a:pt x="939" y="458"/>
                  <a:pt x="787" y="711"/>
                </a:cubicBezTo>
                <a:close/>
                <a:moveTo>
                  <a:pt x="787" y="71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4" name="Freeform 1624"/>
          <p:cNvSpPr/>
          <p:nvPr/>
        </p:nvSpPr>
        <p:spPr>
          <a:xfrm rot="0" flipH="0" flipV="0">
            <a:off x="2576739" y="3549838"/>
            <a:ext cx="28015" cy="48513"/>
          </a:xfrm>
          <a:custGeom>
            <a:pathLst>
              <a:path w="28015" h="48513">
                <a:moveTo>
                  <a:pt x="10121" y="48513"/>
                </a:moveTo>
                <a:cubicBezTo>
                  <a:pt x="9321" y="38531"/>
                  <a:pt x="0" y="29184"/>
                  <a:pt x="2819" y="23545"/>
                </a:cubicBezTo>
                <a:cubicBezTo>
                  <a:pt x="5651" y="17919"/>
                  <a:pt x="7797" y="23685"/>
                  <a:pt x="8839" y="22542"/>
                </a:cubicBezTo>
                <a:cubicBezTo>
                  <a:pt x="9880" y="21412"/>
                  <a:pt x="1867" y="14071"/>
                  <a:pt x="5740" y="8877"/>
                </a:cubicBezTo>
                <a:cubicBezTo>
                  <a:pt x="9626" y="3683"/>
                  <a:pt x="11594" y="9474"/>
                  <a:pt x="11594" y="9474"/>
                </a:cubicBezTo>
                <a:cubicBezTo>
                  <a:pt x="11594" y="9474"/>
                  <a:pt x="11975" y="0"/>
                  <a:pt x="17499" y="1079"/>
                </a:cubicBezTo>
                <a:cubicBezTo>
                  <a:pt x="23011" y="2171"/>
                  <a:pt x="22300" y="9258"/>
                  <a:pt x="20547" y="11137"/>
                </a:cubicBezTo>
                <a:cubicBezTo>
                  <a:pt x="20547" y="11137"/>
                  <a:pt x="24954" y="8470"/>
                  <a:pt x="26478" y="13474"/>
                </a:cubicBezTo>
                <a:cubicBezTo>
                  <a:pt x="28015" y="18478"/>
                  <a:pt x="18960" y="21196"/>
                  <a:pt x="19226" y="23672"/>
                </a:cubicBezTo>
                <a:cubicBezTo>
                  <a:pt x="19341" y="24739"/>
                  <a:pt x="24154" y="21996"/>
                  <a:pt x="25068" y="28663"/>
                </a:cubicBezTo>
                <a:cubicBezTo>
                  <a:pt x="25195" y="33870"/>
                  <a:pt x="13384" y="40284"/>
                  <a:pt x="10121" y="4851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5" name="Freeform 1625"/>
          <p:cNvSpPr/>
          <p:nvPr/>
        </p:nvSpPr>
        <p:spPr>
          <a:xfrm rot="0" flipH="0" flipV="0">
            <a:off x="2576739" y="3549838"/>
            <a:ext cx="28015" cy="48513"/>
          </a:xfrm>
          <a:custGeom>
            <a:pathLst>
              <a:path w="28015" h="48513">
                <a:moveTo>
                  <a:pt x="10121" y="48513"/>
                </a:moveTo>
                <a:cubicBezTo>
                  <a:pt x="9321" y="38531"/>
                  <a:pt x="0" y="29184"/>
                  <a:pt x="2819" y="23545"/>
                </a:cubicBezTo>
                <a:cubicBezTo>
                  <a:pt x="5651" y="17919"/>
                  <a:pt x="7797" y="23685"/>
                  <a:pt x="8839" y="22542"/>
                </a:cubicBezTo>
                <a:cubicBezTo>
                  <a:pt x="9880" y="21412"/>
                  <a:pt x="1867" y="14071"/>
                  <a:pt x="5740" y="8877"/>
                </a:cubicBezTo>
                <a:cubicBezTo>
                  <a:pt x="9626" y="3683"/>
                  <a:pt x="11594" y="9474"/>
                  <a:pt x="11594" y="9474"/>
                </a:cubicBezTo>
                <a:cubicBezTo>
                  <a:pt x="11594" y="9474"/>
                  <a:pt x="11975" y="0"/>
                  <a:pt x="17499" y="1079"/>
                </a:cubicBezTo>
                <a:cubicBezTo>
                  <a:pt x="23011" y="2171"/>
                  <a:pt x="22300" y="9258"/>
                  <a:pt x="20547" y="11137"/>
                </a:cubicBezTo>
                <a:cubicBezTo>
                  <a:pt x="20547" y="11137"/>
                  <a:pt x="24954" y="8470"/>
                  <a:pt x="26478" y="13474"/>
                </a:cubicBezTo>
                <a:cubicBezTo>
                  <a:pt x="28015" y="18478"/>
                  <a:pt x="18960" y="21196"/>
                  <a:pt x="19226" y="23672"/>
                </a:cubicBezTo>
                <a:cubicBezTo>
                  <a:pt x="19341" y="24739"/>
                  <a:pt x="24154" y="21996"/>
                  <a:pt x="25068" y="28663"/>
                </a:cubicBezTo>
                <a:cubicBezTo>
                  <a:pt x="25195" y="33870"/>
                  <a:pt x="13384" y="40284"/>
                  <a:pt x="10121" y="48513"/>
                </a:cubicBezTo>
                <a:close/>
                <a:moveTo>
                  <a:pt x="10121" y="4851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6" name="Picture 1626"/>
          <p:cNvPicPr>
            <a:picLocks noChangeAspect="0" noChangeArrowheads="1"/>
          </p:cNvPicPr>
          <p:nvPr/>
        </p:nvPicPr>
        <p:blipFill>
          <a:blip r:embed="rId1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6335" y="3538131"/>
            <a:ext cx="49768" cy="72923"/>
          </a:xfrm>
          <a:prstGeom prst="rect">
            <a:avLst/>
          </a:prstGeom>
          <a:noFill/>
          <a:extLst/>
        </p:spPr>
      </p:pic>
      <p:sp>
        <p:nvSpPr>
          <p:cNvPr id="1627" name="Freeform 1627"/>
          <p:cNvSpPr/>
          <p:nvPr/>
        </p:nvSpPr>
        <p:spPr>
          <a:xfrm rot="0" flipH="0" flipV="0">
            <a:off x="2578462" y="3551828"/>
            <a:ext cx="23126" cy="44818"/>
          </a:xfrm>
          <a:custGeom>
            <a:pathLst>
              <a:path w="23126" h="44818">
                <a:moveTo>
                  <a:pt x="8547" y="44818"/>
                </a:moveTo>
                <a:cubicBezTo>
                  <a:pt x="7938" y="35662"/>
                  <a:pt x="0" y="27381"/>
                  <a:pt x="2807" y="23051"/>
                </a:cubicBezTo>
                <a:cubicBezTo>
                  <a:pt x="5614" y="18733"/>
                  <a:pt x="5957" y="23038"/>
                  <a:pt x="7849" y="21577"/>
                </a:cubicBezTo>
                <a:cubicBezTo>
                  <a:pt x="9753" y="20104"/>
                  <a:pt x="2871" y="11570"/>
                  <a:pt x="5118" y="8039"/>
                </a:cubicBezTo>
                <a:cubicBezTo>
                  <a:pt x="7354" y="4521"/>
                  <a:pt x="10845" y="10325"/>
                  <a:pt x="10845" y="10325"/>
                </a:cubicBezTo>
                <a:cubicBezTo>
                  <a:pt x="10845" y="10325"/>
                  <a:pt x="10464" y="0"/>
                  <a:pt x="15468" y="940"/>
                </a:cubicBezTo>
                <a:cubicBezTo>
                  <a:pt x="20484" y="1867"/>
                  <a:pt x="18198" y="8014"/>
                  <a:pt x="17678" y="9830"/>
                </a:cubicBezTo>
                <a:cubicBezTo>
                  <a:pt x="17678" y="9830"/>
                  <a:pt x="23126" y="8192"/>
                  <a:pt x="22669" y="12611"/>
                </a:cubicBezTo>
                <a:cubicBezTo>
                  <a:pt x="22199" y="17018"/>
                  <a:pt x="15519" y="19825"/>
                  <a:pt x="15735" y="22098"/>
                </a:cubicBezTo>
                <a:cubicBezTo>
                  <a:pt x="15836" y="23076"/>
                  <a:pt x="21881" y="22593"/>
                  <a:pt x="20726" y="26442"/>
                </a:cubicBezTo>
                <a:cubicBezTo>
                  <a:pt x="20777" y="31229"/>
                  <a:pt x="11607" y="37224"/>
                  <a:pt x="8547" y="4481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Freeform 1628"/>
          <p:cNvSpPr/>
          <p:nvPr/>
        </p:nvSpPr>
        <p:spPr>
          <a:xfrm rot="0" flipH="0" flipV="0">
            <a:off x="2578462" y="3551828"/>
            <a:ext cx="23126" cy="44818"/>
          </a:xfrm>
          <a:custGeom>
            <a:pathLst>
              <a:path w="23126" h="44818">
                <a:moveTo>
                  <a:pt x="8547" y="44818"/>
                </a:moveTo>
                <a:cubicBezTo>
                  <a:pt x="7938" y="35662"/>
                  <a:pt x="0" y="27381"/>
                  <a:pt x="2807" y="23051"/>
                </a:cubicBezTo>
                <a:cubicBezTo>
                  <a:pt x="5614" y="18733"/>
                  <a:pt x="5957" y="23038"/>
                  <a:pt x="7849" y="21577"/>
                </a:cubicBezTo>
                <a:cubicBezTo>
                  <a:pt x="9753" y="20104"/>
                  <a:pt x="2871" y="11570"/>
                  <a:pt x="5118" y="8039"/>
                </a:cubicBezTo>
                <a:cubicBezTo>
                  <a:pt x="7354" y="4521"/>
                  <a:pt x="10845" y="10325"/>
                  <a:pt x="10845" y="10325"/>
                </a:cubicBezTo>
                <a:cubicBezTo>
                  <a:pt x="10845" y="10325"/>
                  <a:pt x="10464" y="0"/>
                  <a:pt x="15468" y="940"/>
                </a:cubicBezTo>
                <a:cubicBezTo>
                  <a:pt x="20484" y="1867"/>
                  <a:pt x="18198" y="8014"/>
                  <a:pt x="17678" y="9830"/>
                </a:cubicBezTo>
                <a:cubicBezTo>
                  <a:pt x="17678" y="9830"/>
                  <a:pt x="23126" y="8192"/>
                  <a:pt x="22669" y="12611"/>
                </a:cubicBezTo>
                <a:cubicBezTo>
                  <a:pt x="22199" y="17018"/>
                  <a:pt x="15519" y="19825"/>
                  <a:pt x="15735" y="22098"/>
                </a:cubicBezTo>
                <a:cubicBezTo>
                  <a:pt x="15836" y="23076"/>
                  <a:pt x="21881" y="22593"/>
                  <a:pt x="20726" y="26442"/>
                </a:cubicBezTo>
                <a:cubicBezTo>
                  <a:pt x="20777" y="31229"/>
                  <a:pt x="11607" y="37224"/>
                  <a:pt x="8547" y="44818"/>
                </a:cubicBezTo>
                <a:close/>
                <a:moveTo>
                  <a:pt x="8547" y="4481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9" name="Picture 1629"/>
          <p:cNvPicPr>
            <a:picLocks noChangeAspect="0" noChangeArrowheads="1"/>
          </p:cNvPicPr>
          <p:nvPr/>
        </p:nvPicPr>
        <p:blipFill>
          <a:blip r:embed="rId16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7971" y="3539998"/>
            <a:ext cx="45882" cy="69342"/>
          </a:xfrm>
          <a:prstGeom prst="rect">
            <a:avLst/>
          </a:prstGeom>
          <a:noFill/>
          <a:extLst/>
        </p:spPr>
      </p:pic>
      <p:sp>
        <p:nvSpPr>
          <p:cNvPr id="1630" name="Freeform 1630"/>
          <p:cNvSpPr/>
          <p:nvPr/>
        </p:nvSpPr>
        <p:spPr>
          <a:xfrm rot="0" flipH="0" flipV="0">
            <a:off x="2585393" y="3560118"/>
            <a:ext cx="8661" cy="40995"/>
          </a:xfrm>
          <a:custGeom>
            <a:pathLst>
              <a:path w="8661" h="40995">
                <a:moveTo>
                  <a:pt x="927" y="40995"/>
                </a:moveTo>
                <a:cubicBezTo>
                  <a:pt x="4622" y="34493"/>
                  <a:pt x="8661" y="5918"/>
                  <a:pt x="7797" y="0"/>
                </a:cubicBezTo>
                <a:cubicBezTo>
                  <a:pt x="5892" y="5537"/>
                  <a:pt x="0" y="33172"/>
                  <a:pt x="927" y="409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1" name="Freeform 1631"/>
          <p:cNvSpPr/>
          <p:nvPr/>
        </p:nvSpPr>
        <p:spPr>
          <a:xfrm rot="0" flipH="0" flipV="0">
            <a:off x="2585393" y="3560118"/>
            <a:ext cx="8661" cy="40995"/>
          </a:xfrm>
          <a:custGeom>
            <a:pathLst>
              <a:path w="8661" h="40995">
                <a:moveTo>
                  <a:pt x="927" y="40995"/>
                </a:moveTo>
                <a:cubicBezTo>
                  <a:pt x="4622" y="34493"/>
                  <a:pt x="8661" y="5918"/>
                  <a:pt x="7797" y="0"/>
                </a:cubicBezTo>
                <a:cubicBezTo>
                  <a:pt x="5892" y="5537"/>
                  <a:pt x="0" y="33172"/>
                  <a:pt x="927" y="40995"/>
                </a:cubicBezTo>
                <a:close/>
                <a:moveTo>
                  <a:pt x="927" y="409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2" name="Picture 1632"/>
          <p:cNvPicPr>
            <a:picLocks noChangeAspect="0" noChangeArrowheads="1"/>
          </p:cNvPicPr>
          <p:nvPr/>
        </p:nvPicPr>
        <p:blipFill>
          <a:blip r:embed="rId1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3531" y="3547415"/>
            <a:ext cx="32464" cy="66395"/>
          </a:xfrm>
          <a:prstGeom prst="rect">
            <a:avLst/>
          </a:prstGeom>
          <a:noFill/>
          <a:extLst/>
        </p:spPr>
      </p:pic>
      <p:sp>
        <p:nvSpPr>
          <p:cNvPr id="1633" name="Freeform 1633"/>
          <p:cNvSpPr/>
          <p:nvPr/>
        </p:nvSpPr>
        <p:spPr>
          <a:xfrm rot="0" flipH="0" flipV="0">
            <a:off x="2581315" y="3624560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5270" y="5613"/>
                  <a:pt x="6794" y="5320"/>
                  <a:pt x="7225" y="4318"/>
                </a:cubicBezTo>
                <a:cubicBezTo>
                  <a:pt x="7670" y="3315"/>
                  <a:pt x="6870" y="1981"/>
                  <a:pt x="5435" y="1346"/>
                </a:cubicBezTo>
                <a:cubicBezTo>
                  <a:pt x="5435" y="1346"/>
                  <a:pt x="5435" y="1346"/>
                  <a:pt x="5435" y="1346"/>
                </a:cubicBezTo>
                <a:cubicBezTo>
                  <a:pt x="5155" y="1219"/>
                  <a:pt x="4876" y="1130"/>
                  <a:pt x="4596" y="1080"/>
                </a:cubicBezTo>
                <a:cubicBezTo>
                  <a:pt x="4368" y="902"/>
                  <a:pt x="4114" y="749"/>
                  <a:pt x="3847" y="635"/>
                </a:cubicBezTo>
                <a:cubicBezTo>
                  <a:pt x="2413" y="0"/>
                  <a:pt x="889" y="292"/>
                  <a:pt x="445" y="1296"/>
                </a:cubicBezTo>
                <a:cubicBezTo>
                  <a:pt x="445" y="1296"/>
                  <a:pt x="445" y="1296"/>
                  <a:pt x="445" y="1296"/>
                </a:cubicBezTo>
                <a:cubicBezTo>
                  <a:pt x="0" y="2299"/>
                  <a:pt x="813" y="3632"/>
                  <a:pt x="2248" y="4267"/>
                </a:cubicBezTo>
                <a:cubicBezTo>
                  <a:pt x="2515" y="4394"/>
                  <a:pt x="2794" y="4483"/>
                  <a:pt x="3074" y="4534"/>
                </a:cubicBezTo>
                <a:cubicBezTo>
                  <a:pt x="3302" y="4712"/>
                  <a:pt x="3569" y="4864"/>
                  <a:pt x="3835" y="497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4" name="Picture 1634"/>
          <p:cNvPicPr>
            <a:picLocks noChangeAspect="0" noChangeArrowheads="1"/>
          </p:cNvPicPr>
          <p:nvPr/>
        </p:nvPicPr>
        <p:blipFill>
          <a:blip r:embed="rId16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8935" y="3612160"/>
            <a:ext cx="32433" cy="30414"/>
          </a:xfrm>
          <a:prstGeom prst="rect">
            <a:avLst/>
          </a:prstGeom>
          <a:noFill/>
          <a:extLst/>
        </p:spPr>
      </p:pic>
      <p:sp>
        <p:nvSpPr>
          <p:cNvPr id="1635" name="Freeform 1635"/>
          <p:cNvSpPr/>
          <p:nvPr/>
        </p:nvSpPr>
        <p:spPr>
          <a:xfrm rot="0" flipH="0" flipV="0">
            <a:off x="2581315" y="3624560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5270" y="5613"/>
                  <a:pt x="6794" y="5320"/>
                  <a:pt x="7225" y="4318"/>
                </a:cubicBezTo>
                <a:cubicBezTo>
                  <a:pt x="7670" y="3315"/>
                  <a:pt x="6870" y="1981"/>
                  <a:pt x="5435" y="1346"/>
                </a:cubicBezTo>
                <a:cubicBezTo>
                  <a:pt x="5435" y="1346"/>
                  <a:pt x="5435" y="1346"/>
                  <a:pt x="5435" y="1346"/>
                </a:cubicBezTo>
                <a:cubicBezTo>
                  <a:pt x="5155" y="1219"/>
                  <a:pt x="4876" y="1130"/>
                  <a:pt x="4596" y="1080"/>
                </a:cubicBezTo>
                <a:cubicBezTo>
                  <a:pt x="4368" y="902"/>
                  <a:pt x="4114" y="749"/>
                  <a:pt x="3847" y="635"/>
                </a:cubicBezTo>
                <a:cubicBezTo>
                  <a:pt x="2413" y="0"/>
                  <a:pt x="889" y="292"/>
                  <a:pt x="445" y="1296"/>
                </a:cubicBezTo>
                <a:cubicBezTo>
                  <a:pt x="445" y="1296"/>
                  <a:pt x="445" y="1296"/>
                  <a:pt x="445" y="1296"/>
                </a:cubicBezTo>
                <a:cubicBezTo>
                  <a:pt x="0" y="2299"/>
                  <a:pt x="813" y="3632"/>
                  <a:pt x="2248" y="4267"/>
                </a:cubicBezTo>
                <a:cubicBezTo>
                  <a:pt x="2515" y="4394"/>
                  <a:pt x="2794" y="4483"/>
                  <a:pt x="3074" y="4534"/>
                </a:cubicBezTo>
                <a:cubicBezTo>
                  <a:pt x="3302" y="4712"/>
                  <a:pt x="3569" y="4864"/>
                  <a:pt x="3835" y="4978"/>
                </a:cubicBezTo>
                <a:close/>
                <a:moveTo>
                  <a:pt x="3835" y="497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6" name="Picture 1636"/>
          <p:cNvPicPr>
            <a:picLocks noChangeAspect="0" noChangeArrowheads="1"/>
          </p:cNvPicPr>
          <p:nvPr/>
        </p:nvPicPr>
        <p:blipFill>
          <a:blip r:embed="rId16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1686" y="3612934"/>
            <a:ext cx="29682" cy="29639"/>
          </a:xfrm>
          <a:prstGeom prst="rect">
            <a:avLst/>
          </a:prstGeom>
          <a:noFill/>
          <a:extLst/>
        </p:spPr>
      </p:pic>
      <p:sp>
        <p:nvSpPr>
          <p:cNvPr id="1637" name="Freeform 1637"/>
          <p:cNvSpPr/>
          <p:nvPr/>
        </p:nvSpPr>
        <p:spPr>
          <a:xfrm rot="0" flipH="0" flipV="0">
            <a:off x="2584389" y="3625640"/>
            <a:ext cx="4596" cy="4533"/>
          </a:xfrm>
          <a:custGeom>
            <a:pathLst>
              <a:path w="4596" h="4533">
                <a:moveTo>
                  <a:pt x="761" y="3898"/>
                </a:moveTo>
                <a:cubicBezTo>
                  <a:pt x="2196" y="4533"/>
                  <a:pt x="3720" y="4240"/>
                  <a:pt x="4151" y="3238"/>
                </a:cubicBezTo>
                <a:cubicBezTo>
                  <a:pt x="4596" y="2235"/>
                  <a:pt x="3796" y="901"/>
                  <a:pt x="2361" y="266"/>
                </a:cubicBezTo>
                <a:cubicBezTo>
                  <a:pt x="2081" y="139"/>
                  <a:pt x="1802" y="50"/>
                  <a:pt x="1522" y="0"/>
                </a:cubicBezTo>
                <a:cubicBezTo>
                  <a:pt x="1904" y="635"/>
                  <a:pt x="849" y="3187"/>
                  <a:pt x="0" y="3454"/>
                </a:cubicBezTo>
                <a:cubicBezTo>
                  <a:pt x="228" y="3632"/>
                  <a:pt x="495" y="3784"/>
                  <a:pt x="761" y="3898"/>
                </a:cubicBezTo>
                <a:close/>
                <a:moveTo>
                  <a:pt x="761" y="389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Freeform 1638"/>
          <p:cNvSpPr/>
          <p:nvPr/>
        </p:nvSpPr>
        <p:spPr>
          <a:xfrm rot="0" flipH="0" flipV="0">
            <a:off x="2588762" y="3587917"/>
            <a:ext cx="4126" cy="7543"/>
          </a:xfrm>
          <a:custGeom>
            <a:pathLst>
              <a:path w="4126" h="7543">
                <a:moveTo>
                  <a:pt x="63" y="4572"/>
                </a:moveTo>
                <a:cubicBezTo>
                  <a:pt x="0" y="6146"/>
                  <a:pt x="837" y="7467"/>
                  <a:pt x="1929" y="7505"/>
                </a:cubicBezTo>
                <a:cubicBezTo>
                  <a:pt x="3022" y="7543"/>
                  <a:pt x="3949" y="6299"/>
                  <a:pt x="4012" y="4724"/>
                </a:cubicBezTo>
                <a:lnTo>
                  <a:pt x="4012" y="4724"/>
                </a:lnTo>
                <a:cubicBezTo>
                  <a:pt x="4012" y="4420"/>
                  <a:pt x="4000" y="4128"/>
                  <a:pt x="3936" y="3849"/>
                </a:cubicBezTo>
                <a:cubicBezTo>
                  <a:pt x="4012" y="3569"/>
                  <a:pt x="4063" y="3264"/>
                  <a:pt x="4076" y="2972"/>
                </a:cubicBezTo>
                <a:cubicBezTo>
                  <a:pt x="4126" y="1397"/>
                  <a:pt x="3301" y="77"/>
                  <a:pt x="2209" y="39"/>
                </a:cubicBezTo>
                <a:cubicBezTo>
                  <a:pt x="2209" y="39"/>
                  <a:pt x="2209" y="39"/>
                  <a:pt x="2209" y="39"/>
                </a:cubicBezTo>
                <a:cubicBezTo>
                  <a:pt x="1117" y="0"/>
                  <a:pt x="189" y="1245"/>
                  <a:pt x="126" y="2820"/>
                </a:cubicBezTo>
                <a:cubicBezTo>
                  <a:pt x="113" y="3125"/>
                  <a:pt x="139" y="3417"/>
                  <a:pt x="189" y="3696"/>
                </a:cubicBezTo>
                <a:cubicBezTo>
                  <a:pt x="113" y="3976"/>
                  <a:pt x="75" y="4280"/>
                  <a:pt x="63" y="457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9" name="Picture 1639"/>
          <p:cNvPicPr>
            <a:picLocks noChangeAspect="0" noChangeArrowheads="1"/>
          </p:cNvPicPr>
          <p:nvPr/>
        </p:nvPicPr>
        <p:blipFill>
          <a:blip r:embed="rId16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6128" y="3575253"/>
            <a:ext cx="29418" cy="32881"/>
          </a:xfrm>
          <a:prstGeom prst="rect">
            <a:avLst/>
          </a:prstGeom>
          <a:noFill/>
          <a:extLst/>
        </p:spPr>
      </p:pic>
      <p:sp>
        <p:nvSpPr>
          <p:cNvPr id="1640" name="Freeform 1640"/>
          <p:cNvSpPr/>
          <p:nvPr/>
        </p:nvSpPr>
        <p:spPr>
          <a:xfrm rot="0" flipH="0" flipV="0">
            <a:off x="2588762" y="3587917"/>
            <a:ext cx="4126" cy="7543"/>
          </a:xfrm>
          <a:custGeom>
            <a:pathLst>
              <a:path w="4126" h="7543">
                <a:moveTo>
                  <a:pt x="63" y="4572"/>
                </a:moveTo>
                <a:cubicBezTo>
                  <a:pt x="0" y="6146"/>
                  <a:pt x="837" y="7467"/>
                  <a:pt x="1929" y="7505"/>
                </a:cubicBezTo>
                <a:cubicBezTo>
                  <a:pt x="3022" y="7543"/>
                  <a:pt x="3949" y="6299"/>
                  <a:pt x="4012" y="4724"/>
                </a:cubicBezTo>
                <a:lnTo>
                  <a:pt x="4012" y="4724"/>
                </a:lnTo>
                <a:cubicBezTo>
                  <a:pt x="4012" y="4420"/>
                  <a:pt x="4000" y="4128"/>
                  <a:pt x="3936" y="3849"/>
                </a:cubicBezTo>
                <a:cubicBezTo>
                  <a:pt x="4012" y="3569"/>
                  <a:pt x="4063" y="3264"/>
                  <a:pt x="4076" y="2972"/>
                </a:cubicBezTo>
                <a:cubicBezTo>
                  <a:pt x="4126" y="1397"/>
                  <a:pt x="3301" y="77"/>
                  <a:pt x="2209" y="39"/>
                </a:cubicBezTo>
                <a:cubicBezTo>
                  <a:pt x="2209" y="39"/>
                  <a:pt x="2209" y="39"/>
                  <a:pt x="2209" y="39"/>
                </a:cubicBezTo>
                <a:cubicBezTo>
                  <a:pt x="1117" y="0"/>
                  <a:pt x="189" y="1245"/>
                  <a:pt x="126" y="2820"/>
                </a:cubicBezTo>
                <a:cubicBezTo>
                  <a:pt x="113" y="3125"/>
                  <a:pt x="139" y="3417"/>
                  <a:pt x="189" y="3696"/>
                </a:cubicBezTo>
                <a:cubicBezTo>
                  <a:pt x="113" y="3976"/>
                  <a:pt x="75" y="4280"/>
                  <a:pt x="63" y="4572"/>
                </a:cubicBezTo>
                <a:close/>
                <a:moveTo>
                  <a:pt x="63" y="457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1" name="Picture 1641"/>
          <p:cNvPicPr>
            <a:picLocks noChangeAspect="0" noChangeArrowheads="1"/>
          </p:cNvPicPr>
          <p:nvPr/>
        </p:nvPicPr>
        <p:blipFill>
          <a:blip r:embed="rId1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6128" y="3578911"/>
            <a:ext cx="29343" cy="29223"/>
          </a:xfrm>
          <a:prstGeom prst="rect">
            <a:avLst/>
          </a:prstGeom>
          <a:noFill/>
          <a:extLst/>
        </p:spPr>
      </p:pic>
      <p:sp>
        <p:nvSpPr>
          <p:cNvPr id="1642" name="Freeform 1642"/>
          <p:cNvSpPr/>
          <p:nvPr/>
        </p:nvSpPr>
        <p:spPr>
          <a:xfrm rot="0" flipH="0" flipV="0">
            <a:off x="2588762" y="3591612"/>
            <a:ext cx="4012" cy="3847"/>
          </a:xfrm>
          <a:custGeom>
            <a:pathLst>
              <a:path w="4012" h="3847">
                <a:moveTo>
                  <a:pt x="63" y="876"/>
                </a:moveTo>
                <a:cubicBezTo>
                  <a:pt x="0" y="2450"/>
                  <a:pt x="837" y="3771"/>
                  <a:pt x="1929" y="3809"/>
                </a:cubicBezTo>
                <a:cubicBezTo>
                  <a:pt x="3022" y="3847"/>
                  <a:pt x="3949" y="2603"/>
                  <a:pt x="4012" y="1028"/>
                </a:cubicBezTo>
                <a:cubicBezTo>
                  <a:pt x="4012" y="724"/>
                  <a:pt x="4000" y="432"/>
                  <a:pt x="3936" y="153"/>
                </a:cubicBezTo>
                <a:cubicBezTo>
                  <a:pt x="3492" y="737"/>
                  <a:pt x="748" y="699"/>
                  <a:pt x="189" y="0"/>
                </a:cubicBezTo>
                <a:cubicBezTo>
                  <a:pt x="113" y="280"/>
                  <a:pt x="75" y="584"/>
                  <a:pt x="63" y="876"/>
                </a:cubicBezTo>
                <a:close/>
                <a:moveTo>
                  <a:pt x="63" y="8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Freeform 1643"/>
          <p:cNvSpPr/>
          <p:nvPr/>
        </p:nvSpPr>
        <p:spPr>
          <a:xfrm rot="0" flipH="0" flipV="0">
            <a:off x="2573789" y="3587513"/>
            <a:ext cx="29831" cy="47015"/>
          </a:xfrm>
          <a:custGeom>
            <a:pathLst>
              <a:path w="29831" h="47015">
                <a:moveTo>
                  <a:pt x="23342" y="47015"/>
                </a:moveTo>
                <a:cubicBezTo>
                  <a:pt x="17983" y="38583"/>
                  <a:pt x="5397" y="34735"/>
                  <a:pt x="5270" y="28423"/>
                </a:cubicBezTo>
                <a:cubicBezTo>
                  <a:pt x="5143" y="22123"/>
                  <a:pt x="9728" y="26188"/>
                  <a:pt x="10109" y="24702"/>
                </a:cubicBezTo>
                <a:cubicBezTo>
                  <a:pt x="10503" y="23203"/>
                  <a:pt x="0" y="20511"/>
                  <a:pt x="1003" y="14097"/>
                </a:cubicBezTo>
                <a:cubicBezTo>
                  <a:pt x="2019" y="7671"/>
                  <a:pt x="6451" y="11837"/>
                  <a:pt x="6451" y="11837"/>
                </a:cubicBezTo>
                <a:cubicBezTo>
                  <a:pt x="6451" y="11837"/>
                  <a:pt x="2375" y="3302"/>
                  <a:pt x="7747" y="1651"/>
                </a:cubicBezTo>
                <a:cubicBezTo>
                  <a:pt x="13132" y="0"/>
                  <a:pt x="15799" y="6591"/>
                  <a:pt x="15138" y="9081"/>
                </a:cubicBezTo>
                <a:cubicBezTo>
                  <a:pt x="15138" y="9081"/>
                  <a:pt x="17780" y="4648"/>
                  <a:pt x="21463" y="8331"/>
                </a:cubicBezTo>
                <a:cubicBezTo>
                  <a:pt x="25145" y="12027"/>
                  <a:pt x="18428" y="18707"/>
                  <a:pt x="19812" y="20765"/>
                </a:cubicBezTo>
                <a:cubicBezTo>
                  <a:pt x="20409" y="21654"/>
                  <a:pt x="23367" y="16967"/>
                  <a:pt x="27291" y="22428"/>
                </a:cubicBezTo>
                <a:cubicBezTo>
                  <a:pt x="29831" y="26962"/>
                  <a:pt x="22390" y="38202"/>
                  <a:pt x="23342" y="47015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Freeform 1644"/>
          <p:cNvSpPr/>
          <p:nvPr/>
        </p:nvSpPr>
        <p:spPr>
          <a:xfrm rot="0" flipH="0" flipV="0">
            <a:off x="2573789" y="3587513"/>
            <a:ext cx="29831" cy="47015"/>
          </a:xfrm>
          <a:custGeom>
            <a:pathLst>
              <a:path w="29831" h="47015">
                <a:moveTo>
                  <a:pt x="23342" y="47015"/>
                </a:moveTo>
                <a:cubicBezTo>
                  <a:pt x="17983" y="38583"/>
                  <a:pt x="5397" y="34735"/>
                  <a:pt x="5270" y="28423"/>
                </a:cubicBezTo>
                <a:cubicBezTo>
                  <a:pt x="5143" y="22123"/>
                  <a:pt x="9728" y="26188"/>
                  <a:pt x="10109" y="24702"/>
                </a:cubicBezTo>
                <a:cubicBezTo>
                  <a:pt x="10503" y="23203"/>
                  <a:pt x="0" y="20511"/>
                  <a:pt x="1003" y="14097"/>
                </a:cubicBezTo>
                <a:cubicBezTo>
                  <a:pt x="2019" y="7671"/>
                  <a:pt x="6451" y="11837"/>
                  <a:pt x="6451" y="11837"/>
                </a:cubicBezTo>
                <a:cubicBezTo>
                  <a:pt x="6451" y="11837"/>
                  <a:pt x="2375" y="3302"/>
                  <a:pt x="7747" y="1651"/>
                </a:cubicBezTo>
                <a:cubicBezTo>
                  <a:pt x="13132" y="0"/>
                  <a:pt x="15799" y="6591"/>
                  <a:pt x="15138" y="9081"/>
                </a:cubicBezTo>
                <a:cubicBezTo>
                  <a:pt x="15138" y="9081"/>
                  <a:pt x="17780" y="4648"/>
                  <a:pt x="21463" y="8331"/>
                </a:cubicBezTo>
                <a:cubicBezTo>
                  <a:pt x="25145" y="12027"/>
                  <a:pt x="18428" y="18707"/>
                  <a:pt x="19812" y="20765"/>
                </a:cubicBezTo>
                <a:cubicBezTo>
                  <a:pt x="20409" y="21654"/>
                  <a:pt x="23367" y="16967"/>
                  <a:pt x="27291" y="22428"/>
                </a:cubicBezTo>
                <a:cubicBezTo>
                  <a:pt x="29831" y="26962"/>
                  <a:pt x="22390" y="38202"/>
                  <a:pt x="23342" y="47015"/>
                </a:cubicBezTo>
                <a:close/>
                <a:moveTo>
                  <a:pt x="23342" y="4701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5" name="Picture 1645"/>
          <p:cNvPicPr>
            <a:picLocks noChangeAspect="0" noChangeArrowheads="1"/>
          </p:cNvPicPr>
          <p:nvPr/>
        </p:nvPicPr>
        <p:blipFill>
          <a:blip r:embed="rId1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2030" y="3576206"/>
            <a:ext cx="52275" cy="71030"/>
          </a:xfrm>
          <a:prstGeom prst="rect">
            <a:avLst/>
          </a:prstGeom>
          <a:noFill/>
          <a:extLst/>
        </p:spPr>
      </p:pic>
      <p:sp>
        <p:nvSpPr>
          <p:cNvPr id="1646" name="Freeform 1646"/>
          <p:cNvSpPr/>
          <p:nvPr/>
        </p:nvSpPr>
        <p:spPr>
          <a:xfrm rot="0" flipH="0" flipV="0">
            <a:off x="2575957" y="3589391"/>
            <a:ext cx="24980" cy="43561"/>
          </a:xfrm>
          <a:custGeom>
            <a:pathLst>
              <a:path w="24980" h="43561">
                <a:moveTo>
                  <a:pt x="20510" y="43561"/>
                </a:moveTo>
                <a:cubicBezTo>
                  <a:pt x="15697" y="35764"/>
                  <a:pt x="4839" y="32208"/>
                  <a:pt x="5309" y="27064"/>
                </a:cubicBezTo>
                <a:cubicBezTo>
                  <a:pt x="5766" y="21921"/>
                  <a:pt x="8077" y="25566"/>
                  <a:pt x="9068" y="23368"/>
                </a:cubicBezTo>
                <a:cubicBezTo>
                  <a:pt x="10058" y="21171"/>
                  <a:pt x="0" y="16892"/>
                  <a:pt x="343" y="12713"/>
                </a:cubicBezTo>
                <a:cubicBezTo>
                  <a:pt x="686" y="8548"/>
                  <a:pt x="6464" y="12027"/>
                  <a:pt x="6464" y="12027"/>
                </a:cubicBezTo>
                <a:cubicBezTo>
                  <a:pt x="6464" y="12027"/>
                  <a:pt x="1321" y="3087"/>
                  <a:pt x="6185" y="1537"/>
                </a:cubicBezTo>
                <a:cubicBezTo>
                  <a:pt x="11036" y="0"/>
                  <a:pt x="11874" y="6503"/>
                  <a:pt x="12268" y="8344"/>
                </a:cubicBezTo>
                <a:cubicBezTo>
                  <a:pt x="12268" y="8344"/>
                  <a:pt x="16319" y="4319"/>
                  <a:pt x="17970" y="8433"/>
                </a:cubicBezTo>
                <a:cubicBezTo>
                  <a:pt x="19621" y="12561"/>
                  <a:pt x="15024" y="18200"/>
                  <a:pt x="16269" y="20105"/>
                </a:cubicBezTo>
                <a:cubicBezTo>
                  <a:pt x="16815" y="20917"/>
                  <a:pt x="21932" y="17628"/>
                  <a:pt x="22694" y="21578"/>
                </a:cubicBezTo>
                <a:cubicBezTo>
                  <a:pt x="24980" y="25782"/>
                  <a:pt x="19672" y="35408"/>
                  <a:pt x="20510" y="435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Freeform 1647"/>
          <p:cNvSpPr/>
          <p:nvPr/>
        </p:nvSpPr>
        <p:spPr>
          <a:xfrm rot="0" flipH="0" flipV="0">
            <a:off x="2575957" y="3589391"/>
            <a:ext cx="24980" cy="43561"/>
          </a:xfrm>
          <a:custGeom>
            <a:pathLst>
              <a:path w="24980" h="43561">
                <a:moveTo>
                  <a:pt x="20510" y="43561"/>
                </a:moveTo>
                <a:cubicBezTo>
                  <a:pt x="15697" y="35764"/>
                  <a:pt x="4839" y="32208"/>
                  <a:pt x="5309" y="27064"/>
                </a:cubicBezTo>
                <a:cubicBezTo>
                  <a:pt x="5766" y="21921"/>
                  <a:pt x="8077" y="25566"/>
                  <a:pt x="9068" y="23368"/>
                </a:cubicBezTo>
                <a:cubicBezTo>
                  <a:pt x="10058" y="21171"/>
                  <a:pt x="0" y="16892"/>
                  <a:pt x="343" y="12713"/>
                </a:cubicBezTo>
                <a:cubicBezTo>
                  <a:pt x="686" y="8548"/>
                  <a:pt x="6464" y="12027"/>
                  <a:pt x="6464" y="12027"/>
                </a:cubicBezTo>
                <a:cubicBezTo>
                  <a:pt x="6464" y="12027"/>
                  <a:pt x="1321" y="3087"/>
                  <a:pt x="6185" y="1537"/>
                </a:cubicBezTo>
                <a:cubicBezTo>
                  <a:pt x="11036" y="0"/>
                  <a:pt x="11874" y="6503"/>
                  <a:pt x="12268" y="8344"/>
                </a:cubicBezTo>
                <a:cubicBezTo>
                  <a:pt x="12268" y="8344"/>
                  <a:pt x="16319" y="4319"/>
                  <a:pt x="17970" y="8433"/>
                </a:cubicBezTo>
                <a:cubicBezTo>
                  <a:pt x="19621" y="12561"/>
                  <a:pt x="15024" y="18200"/>
                  <a:pt x="16269" y="20105"/>
                </a:cubicBezTo>
                <a:cubicBezTo>
                  <a:pt x="16815" y="20917"/>
                  <a:pt x="21932" y="17628"/>
                  <a:pt x="22694" y="21578"/>
                </a:cubicBezTo>
                <a:cubicBezTo>
                  <a:pt x="24980" y="25782"/>
                  <a:pt x="19672" y="35408"/>
                  <a:pt x="20510" y="43561"/>
                </a:cubicBezTo>
                <a:close/>
                <a:moveTo>
                  <a:pt x="20510" y="435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8" name="Picture 1648"/>
          <p:cNvPicPr>
            <a:picLocks noChangeAspect="0" noChangeArrowheads="1"/>
          </p:cNvPicPr>
          <p:nvPr/>
        </p:nvPicPr>
        <p:blipFill>
          <a:blip r:embed="rId16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3588" y="3577997"/>
            <a:ext cx="48343" cy="67652"/>
          </a:xfrm>
          <a:prstGeom prst="rect">
            <a:avLst/>
          </a:prstGeom>
          <a:noFill/>
          <a:extLst/>
        </p:spPr>
      </p:pic>
      <p:sp>
        <p:nvSpPr>
          <p:cNvPr id="1649" name="Freeform 1649"/>
          <p:cNvSpPr/>
          <p:nvPr/>
        </p:nvSpPr>
        <p:spPr>
          <a:xfrm rot="0" flipH="0" flipV="0">
            <a:off x="2584898" y="3597775"/>
            <a:ext cx="13270" cy="39446"/>
          </a:xfrm>
          <a:custGeom>
            <a:pathLst>
              <a:path w="13270" h="39446">
                <a:moveTo>
                  <a:pt x="13042" y="39446"/>
                </a:moveTo>
                <a:cubicBezTo>
                  <a:pt x="13270" y="31954"/>
                  <a:pt x="3517" y="4814"/>
                  <a:pt x="0" y="0"/>
                </a:cubicBezTo>
                <a:cubicBezTo>
                  <a:pt x="914" y="5791"/>
                  <a:pt x="8572" y="32970"/>
                  <a:pt x="13042" y="3944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Freeform 1650"/>
          <p:cNvSpPr/>
          <p:nvPr/>
        </p:nvSpPr>
        <p:spPr>
          <a:xfrm rot="0" flipH="0" flipV="0">
            <a:off x="2584898" y="3597775"/>
            <a:ext cx="13270" cy="39446"/>
          </a:xfrm>
          <a:custGeom>
            <a:pathLst>
              <a:path w="13270" h="39446">
                <a:moveTo>
                  <a:pt x="13042" y="39446"/>
                </a:moveTo>
                <a:cubicBezTo>
                  <a:pt x="13270" y="31954"/>
                  <a:pt x="3517" y="4814"/>
                  <a:pt x="0" y="0"/>
                </a:cubicBezTo>
                <a:cubicBezTo>
                  <a:pt x="914" y="5791"/>
                  <a:pt x="8572" y="32970"/>
                  <a:pt x="13042" y="39446"/>
                </a:cubicBezTo>
                <a:close/>
                <a:moveTo>
                  <a:pt x="13042" y="3944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1" name="Picture 1651"/>
          <p:cNvPicPr>
            <a:picLocks noChangeAspect="0" noChangeArrowheads="1"/>
          </p:cNvPicPr>
          <p:nvPr/>
        </p:nvPicPr>
        <p:blipFill>
          <a:blip r:embed="rId1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2207" y="3585071"/>
            <a:ext cx="38434" cy="64846"/>
          </a:xfrm>
          <a:prstGeom prst="rect">
            <a:avLst/>
          </a:prstGeom>
          <a:noFill/>
          <a:extLst/>
        </p:spPr>
      </p:pic>
      <p:sp>
        <p:nvSpPr>
          <p:cNvPr id="1652" name="Freeform 1652"/>
          <p:cNvSpPr/>
          <p:nvPr/>
        </p:nvSpPr>
        <p:spPr>
          <a:xfrm rot="0" flipH="0" flipV="0">
            <a:off x="2605364" y="3658797"/>
            <a:ext cx="7555" cy="4317"/>
          </a:xfrm>
          <a:custGeom>
            <a:pathLst>
              <a:path w="7555" h="4317">
                <a:moveTo>
                  <a:pt x="4787" y="4076"/>
                </a:moveTo>
                <a:cubicBezTo>
                  <a:pt x="6349" y="3962"/>
                  <a:pt x="7555" y="2984"/>
                  <a:pt x="7479" y="1892"/>
                </a:cubicBezTo>
                <a:cubicBezTo>
                  <a:pt x="7403" y="787"/>
                  <a:pt x="6069" y="0"/>
                  <a:pt x="4508" y="114"/>
                </a:cubicBezTo>
                <a:lnTo>
                  <a:pt x="4508" y="114"/>
                </a:lnTo>
                <a:cubicBezTo>
                  <a:pt x="4203" y="127"/>
                  <a:pt x="3924" y="190"/>
                  <a:pt x="3644" y="266"/>
                </a:cubicBezTo>
                <a:cubicBezTo>
                  <a:pt x="3365" y="228"/>
                  <a:pt x="3060" y="216"/>
                  <a:pt x="2768" y="241"/>
                </a:cubicBezTo>
                <a:cubicBezTo>
                  <a:pt x="1206" y="355"/>
                  <a:pt x="0" y="1333"/>
                  <a:pt x="76" y="2426"/>
                </a:cubicBezTo>
                <a:lnTo>
                  <a:pt x="76" y="2426"/>
                </a:lnTo>
                <a:cubicBezTo>
                  <a:pt x="152" y="3518"/>
                  <a:pt x="1486" y="4317"/>
                  <a:pt x="3060" y="4202"/>
                </a:cubicBezTo>
                <a:cubicBezTo>
                  <a:pt x="3352" y="4177"/>
                  <a:pt x="3632" y="4126"/>
                  <a:pt x="3911" y="4038"/>
                </a:cubicBezTo>
                <a:cubicBezTo>
                  <a:pt x="4191" y="4088"/>
                  <a:pt x="4495" y="4101"/>
                  <a:pt x="4787" y="407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3" name="Picture 1653"/>
          <p:cNvPicPr>
            <a:picLocks noChangeAspect="0" noChangeArrowheads="1"/>
          </p:cNvPicPr>
          <p:nvPr/>
        </p:nvPicPr>
        <p:blipFill>
          <a:blip r:embed="rId1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2739" y="3646196"/>
            <a:ext cx="32810" cy="29523"/>
          </a:xfrm>
          <a:prstGeom prst="rect">
            <a:avLst/>
          </a:prstGeom>
          <a:noFill/>
          <a:extLst/>
        </p:spPr>
      </p:pic>
      <p:sp>
        <p:nvSpPr>
          <p:cNvPr id="1654" name="Freeform 1654"/>
          <p:cNvSpPr/>
          <p:nvPr/>
        </p:nvSpPr>
        <p:spPr>
          <a:xfrm rot="0" flipH="0" flipV="0">
            <a:off x="2605364" y="3658797"/>
            <a:ext cx="7555" cy="4317"/>
          </a:xfrm>
          <a:custGeom>
            <a:pathLst>
              <a:path w="7555" h="4317">
                <a:moveTo>
                  <a:pt x="4787" y="4076"/>
                </a:moveTo>
                <a:cubicBezTo>
                  <a:pt x="6349" y="3962"/>
                  <a:pt x="7555" y="2984"/>
                  <a:pt x="7479" y="1892"/>
                </a:cubicBezTo>
                <a:cubicBezTo>
                  <a:pt x="7403" y="787"/>
                  <a:pt x="6069" y="0"/>
                  <a:pt x="4508" y="114"/>
                </a:cubicBezTo>
                <a:lnTo>
                  <a:pt x="4508" y="114"/>
                </a:lnTo>
                <a:cubicBezTo>
                  <a:pt x="4203" y="127"/>
                  <a:pt x="3924" y="190"/>
                  <a:pt x="3644" y="266"/>
                </a:cubicBezTo>
                <a:cubicBezTo>
                  <a:pt x="3365" y="228"/>
                  <a:pt x="3060" y="216"/>
                  <a:pt x="2768" y="241"/>
                </a:cubicBezTo>
                <a:cubicBezTo>
                  <a:pt x="1206" y="355"/>
                  <a:pt x="0" y="1333"/>
                  <a:pt x="76" y="2426"/>
                </a:cubicBezTo>
                <a:lnTo>
                  <a:pt x="76" y="2426"/>
                </a:lnTo>
                <a:cubicBezTo>
                  <a:pt x="152" y="3518"/>
                  <a:pt x="1486" y="4317"/>
                  <a:pt x="3060" y="4202"/>
                </a:cubicBezTo>
                <a:cubicBezTo>
                  <a:pt x="3352" y="4177"/>
                  <a:pt x="3632" y="4126"/>
                  <a:pt x="3911" y="4038"/>
                </a:cubicBezTo>
                <a:cubicBezTo>
                  <a:pt x="4191" y="4088"/>
                  <a:pt x="4495" y="4101"/>
                  <a:pt x="4787" y="4076"/>
                </a:cubicBezTo>
                <a:close/>
                <a:moveTo>
                  <a:pt x="4787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5" name="Picture 1655"/>
          <p:cNvPicPr>
            <a:picLocks noChangeAspect="0" noChangeArrowheads="1"/>
          </p:cNvPicPr>
          <p:nvPr/>
        </p:nvPicPr>
        <p:blipFill>
          <a:blip r:embed="rId1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6311" y="3646196"/>
            <a:ext cx="29238" cy="29392"/>
          </a:xfrm>
          <a:prstGeom prst="rect">
            <a:avLst/>
          </a:prstGeom>
          <a:noFill/>
          <a:extLst/>
        </p:spPr>
      </p:pic>
      <p:sp>
        <p:nvSpPr>
          <p:cNvPr id="1656" name="Freeform 1656"/>
          <p:cNvSpPr/>
          <p:nvPr/>
        </p:nvSpPr>
        <p:spPr>
          <a:xfrm rot="0" flipH="0" flipV="0">
            <a:off x="2609009" y="3658797"/>
            <a:ext cx="3911" cy="4101"/>
          </a:xfrm>
          <a:custGeom>
            <a:pathLst>
              <a:path w="3911" h="4101">
                <a:moveTo>
                  <a:pt x="1143" y="4076"/>
                </a:moveTo>
                <a:cubicBezTo>
                  <a:pt x="2705" y="3962"/>
                  <a:pt x="3911" y="2984"/>
                  <a:pt x="3835" y="1892"/>
                </a:cubicBezTo>
                <a:cubicBezTo>
                  <a:pt x="3759" y="787"/>
                  <a:pt x="2425" y="0"/>
                  <a:pt x="864" y="114"/>
                </a:cubicBezTo>
                <a:cubicBezTo>
                  <a:pt x="559" y="127"/>
                  <a:pt x="280" y="190"/>
                  <a:pt x="0" y="266"/>
                </a:cubicBezTo>
                <a:cubicBezTo>
                  <a:pt x="636" y="647"/>
                  <a:pt x="890" y="3416"/>
                  <a:pt x="267" y="4038"/>
                </a:cubicBezTo>
                <a:cubicBezTo>
                  <a:pt x="547" y="4088"/>
                  <a:pt x="851" y="4101"/>
                  <a:pt x="1143" y="4076"/>
                </a:cubicBezTo>
                <a:close/>
                <a:moveTo>
                  <a:pt x="1143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Freeform 1657"/>
          <p:cNvSpPr/>
          <p:nvPr/>
        </p:nvSpPr>
        <p:spPr>
          <a:xfrm rot="0" flipH="0" flipV="0">
            <a:off x="2594687" y="3622923"/>
            <a:ext cx="5688" cy="7683"/>
          </a:xfrm>
          <a:custGeom>
            <a:pathLst>
              <a:path w="5688" h="7683">
                <a:moveTo>
                  <a:pt x="1447" y="5499"/>
                </a:moveTo>
                <a:cubicBezTo>
                  <a:pt x="2132" y="6921"/>
                  <a:pt x="3478" y="7683"/>
                  <a:pt x="4456" y="7213"/>
                </a:cubicBezTo>
                <a:cubicBezTo>
                  <a:pt x="5447" y="6730"/>
                  <a:pt x="5688" y="5195"/>
                  <a:pt x="5003" y="3772"/>
                </a:cubicBezTo>
                <a:cubicBezTo>
                  <a:pt x="5003" y="3772"/>
                  <a:pt x="5003" y="3772"/>
                  <a:pt x="5003" y="3760"/>
                </a:cubicBezTo>
                <a:cubicBezTo>
                  <a:pt x="4863" y="3506"/>
                  <a:pt x="4710" y="3252"/>
                  <a:pt x="4533" y="3023"/>
                </a:cubicBezTo>
                <a:cubicBezTo>
                  <a:pt x="4469" y="2744"/>
                  <a:pt x="4368" y="2464"/>
                  <a:pt x="4240" y="2198"/>
                </a:cubicBezTo>
                <a:cubicBezTo>
                  <a:pt x="3555" y="762"/>
                  <a:pt x="2208" y="0"/>
                  <a:pt x="1232" y="483"/>
                </a:cubicBezTo>
                <a:cubicBezTo>
                  <a:pt x="1232" y="483"/>
                  <a:pt x="1232" y="483"/>
                  <a:pt x="1232" y="483"/>
                </a:cubicBezTo>
                <a:cubicBezTo>
                  <a:pt x="241" y="966"/>
                  <a:pt x="0" y="2502"/>
                  <a:pt x="686" y="3925"/>
                </a:cubicBezTo>
                <a:cubicBezTo>
                  <a:pt x="812" y="4191"/>
                  <a:pt x="978" y="4445"/>
                  <a:pt x="1155" y="4661"/>
                </a:cubicBezTo>
                <a:cubicBezTo>
                  <a:pt x="1219" y="4953"/>
                  <a:pt x="1321" y="5233"/>
                  <a:pt x="1447" y="549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8" name="Picture 1658"/>
          <p:cNvPicPr>
            <a:picLocks noChangeAspect="0" noChangeArrowheads="1"/>
          </p:cNvPicPr>
          <p:nvPr/>
        </p:nvPicPr>
        <p:blipFill>
          <a:blip r:embed="rId16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2282" y="3610559"/>
            <a:ext cx="30497" cy="32415"/>
          </a:xfrm>
          <a:prstGeom prst="rect">
            <a:avLst/>
          </a:prstGeom>
          <a:noFill/>
          <a:extLst/>
        </p:spPr>
      </p:pic>
      <p:sp>
        <p:nvSpPr>
          <p:cNvPr id="1659" name="Freeform 1659"/>
          <p:cNvSpPr/>
          <p:nvPr/>
        </p:nvSpPr>
        <p:spPr>
          <a:xfrm rot="0" flipH="0" flipV="0">
            <a:off x="2594687" y="3622923"/>
            <a:ext cx="5688" cy="7683"/>
          </a:xfrm>
          <a:custGeom>
            <a:pathLst>
              <a:path w="5688" h="7683">
                <a:moveTo>
                  <a:pt x="1447" y="5499"/>
                </a:moveTo>
                <a:cubicBezTo>
                  <a:pt x="2132" y="6921"/>
                  <a:pt x="3478" y="7683"/>
                  <a:pt x="4456" y="7213"/>
                </a:cubicBezTo>
                <a:cubicBezTo>
                  <a:pt x="5447" y="6730"/>
                  <a:pt x="5688" y="5195"/>
                  <a:pt x="5003" y="3772"/>
                </a:cubicBezTo>
                <a:cubicBezTo>
                  <a:pt x="5003" y="3772"/>
                  <a:pt x="5003" y="3772"/>
                  <a:pt x="5003" y="3760"/>
                </a:cubicBezTo>
                <a:cubicBezTo>
                  <a:pt x="4863" y="3506"/>
                  <a:pt x="4710" y="3252"/>
                  <a:pt x="4533" y="3023"/>
                </a:cubicBezTo>
                <a:cubicBezTo>
                  <a:pt x="4469" y="2744"/>
                  <a:pt x="4368" y="2464"/>
                  <a:pt x="4240" y="2198"/>
                </a:cubicBezTo>
                <a:cubicBezTo>
                  <a:pt x="3555" y="762"/>
                  <a:pt x="2208" y="0"/>
                  <a:pt x="1232" y="483"/>
                </a:cubicBezTo>
                <a:cubicBezTo>
                  <a:pt x="1232" y="483"/>
                  <a:pt x="1232" y="483"/>
                  <a:pt x="1232" y="483"/>
                </a:cubicBezTo>
                <a:cubicBezTo>
                  <a:pt x="241" y="966"/>
                  <a:pt x="0" y="2502"/>
                  <a:pt x="686" y="3925"/>
                </a:cubicBezTo>
                <a:cubicBezTo>
                  <a:pt x="812" y="4191"/>
                  <a:pt x="978" y="4445"/>
                  <a:pt x="1155" y="4661"/>
                </a:cubicBezTo>
                <a:cubicBezTo>
                  <a:pt x="1219" y="4953"/>
                  <a:pt x="1321" y="5233"/>
                  <a:pt x="1447" y="5499"/>
                </a:cubicBezTo>
                <a:close/>
                <a:moveTo>
                  <a:pt x="1447" y="549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0" name="Picture 1660"/>
          <p:cNvPicPr>
            <a:picLocks noChangeAspect="0" noChangeArrowheads="1"/>
          </p:cNvPicPr>
          <p:nvPr/>
        </p:nvPicPr>
        <p:blipFill>
          <a:blip r:embed="rId16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3141" y="3613252"/>
            <a:ext cx="29638" cy="29722"/>
          </a:xfrm>
          <a:prstGeom prst="rect">
            <a:avLst/>
          </a:prstGeom>
          <a:noFill/>
          <a:extLst/>
        </p:spPr>
      </p:pic>
      <p:sp>
        <p:nvSpPr>
          <p:cNvPr id="1661" name="Freeform 1661"/>
          <p:cNvSpPr/>
          <p:nvPr/>
        </p:nvSpPr>
        <p:spPr>
          <a:xfrm rot="0" flipH="0" flipV="0">
            <a:off x="2595843" y="3625946"/>
            <a:ext cx="4533" cy="4660"/>
          </a:xfrm>
          <a:custGeom>
            <a:pathLst>
              <a:path w="4533" h="4660">
                <a:moveTo>
                  <a:pt x="292" y="2476"/>
                </a:moveTo>
                <a:cubicBezTo>
                  <a:pt x="977" y="3898"/>
                  <a:pt x="2323" y="4660"/>
                  <a:pt x="3301" y="4190"/>
                </a:cubicBezTo>
                <a:cubicBezTo>
                  <a:pt x="4292" y="3707"/>
                  <a:pt x="4533" y="2172"/>
                  <a:pt x="3848" y="737"/>
                </a:cubicBezTo>
                <a:cubicBezTo>
                  <a:pt x="3708" y="483"/>
                  <a:pt x="3555" y="229"/>
                  <a:pt x="3378" y="0"/>
                </a:cubicBezTo>
                <a:cubicBezTo>
                  <a:pt x="3263" y="737"/>
                  <a:pt x="812" y="1994"/>
                  <a:pt x="0" y="1638"/>
                </a:cubicBezTo>
                <a:cubicBezTo>
                  <a:pt x="64" y="1930"/>
                  <a:pt x="166" y="2210"/>
                  <a:pt x="292" y="2476"/>
                </a:cubicBezTo>
                <a:close/>
                <a:moveTo>
                  <a:pt x="292" y="24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Freeform 1662"/>
          <p:cNvSpPr/>
          <p:nvPr/>
        </p:nvSpPr>
        <p:spPr>
          <a:xfrm rot="0" flipH="0" flipV="0">
            <a:off x="2584169" y="3624921"/>
            <a:ext cx="38887" cy="36690"/>
          </a:xfrm>
          <a:custGeom>
            <a:pathLst>
              <a:path w="38887" h="36690">
                <a:moveTo>
                  <a:pt x="38887" y="36690"/>
                </a:moveTo>
                <a:cubicBezTo>
                  <a:pt x="30226" y="31776"/>
                  <a:pt x="17323" y="34341"/>
                  <a:pt x="14275" y="28829"/>
                </a:cubicBezTo>
                <a:cubicBezTo>
                  <a:pt x="11214" y="23317"/>
                  <a:pt x="17158" y="24740"/>
                  <a:pt x="16802" y="23241"/>
                </a:cubicBezTo>
                <a:cubicBezTo>
                  <a:pt x="16459" y="21743"/>
                  <a:pt x="5931" y="24333"/>
                  <a:pt x="3823" y="18187"/>
                </a:cubicBezTo>
                <a:cubicBezTo>
                  <a:pt x="1727" y="12040"/>
                  <a:pt x="7595" y="13627"/>
                  <a:pt x="7595" y="13627"/>
                </a:cubicBezTo>
                <a:cubicBezTo>
                  <a:pt x="7595" y="13627"/>
                  <a:pt x="0" y="8014"/>
                  <a:pt x="3988" y="4013"/>
                </a:cubicBezTo>
                <a:cubicBezTo>
                  <a:pt x="7963" y="0"/>
                  <a:pt x="13399" y="4572"/>
                  <a:pt x="13970" y="7087"/>
                </a:cubicBezTo>
                <a:cubicBezTo>
                  <a:pt x="13970" y="7087"/>
                  <a:pt x="14237" y="1905"/>
                  <a:pt x="19203" y="3429"/>
                </a:cubicBezTo>
                <a:cubicBezTo>
                  <a:pt x="24181" y="4953"/>
                  <a:pt x="21349" y="14021"/>
                  <a:pt x="23533" y="15189"/>
                </a:cubicBezTo>
                <a:cubicBezTo>
                  <a:pt x="24486" y="15685"/>
                  <a:pt x="24917" y="10148"/>
                  <a:pt x="30912" y="13107"/>
                </a:cubicBezTo>
                <a:cubicBezTo>
                  <a:pt x="35268" y="15913"/>
                  <a:pt x="33935" y="29363"/>
                  <a:pt x="38887" y="3669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Freeform 1663"/>
          <p:cNvSpPr/>
          <p:nvPr/>
        </p:nvSpPr>
        <p:spPr>
          <a:xfrm rot="0" flipH="0" flipV="0">
            <a:off x="2584169" y="3624921"/>
            <a:ext cx="38887" cy="36690"/>
          </a:xfrm>
          <a:custGeom>
            <a:pathLst>
              <a:path w="38887" h="36690">
                <a:moveTo>
                  <a:pt x="38887" y="36690"/>
                </a:moveTo>
                <a:cubicBezTo>
                  <a:pt x="30226" y="31776"/>
                  <a:pt x="17323" y="34341"/>
                  <a:pt x="14275" y="28829"/>
                </a:cubicBezTo>
                <a:cubicBezTo>
                  <a:pt x="11214" y="23317"/>
                  <a:pt x="17158" y="24740"/>
                  <a:pt x="16802" y="23241"/>
                </a:cubicBezTo>
                <a:cubicBezTo>
                  <a:pt x="16459" y="21743"/>
                  <a:pt x="5931" y="24333"/>
                  <a:pt x="3823" y="18187"/>
                </a:cubicBezTo>
                <a:cubicBezTo>
                  <a:pt x="1727" y="12040"/>
                  <a:pt x="7595" y="13627"/>
                  <a:pt x="7595" y="13627"/>
                </a:cubicBezTo>
                <a:cubicBezTo>
                  <a:pt x="7595" y="13627"/>
                  <a:pt x="0" y="8014"/>
                  <a:pt x="3988" y="4013"/>
                </a:cubicBezTo>
                <a:cubicBezTo>
                  <a:pt x="7963" y="0"/>
                  <a:pt x="13399" y="4572"/>
                  <a:pt x="13970" y="7087"/>
                </a:cubicBezTo>
                <a:cubicBezTo>
                  <a:pt x="13970" y="7087"/>
                  <a:pt x="14237" y="1905"/>
                  <a:pt x="19203" y="3429"/>
                </a:cubicBezTo>
                <a:cubicBezTo>
                  <a:pt x="24181" y="4953"/>
                  <a:pt x="21349" y="14021"/>
                  <a:pt x="23533" y="15189"/>
                </a:cubicBezTo>
                <a:cubicBezTo>
                  <a:pt x="24486" y="15685"/>
                  <a:pt x="24917" y="10148"/>
                  <a:pt x="30912" y="13107"/>
                </a:cubicBezTo>
                <a:cubicBezTo>
                  <a:pt x="35268" y="15913"/>
                  <a:pt x="33935" y="29363"/>
                  <a:pt x="38887" y="36690"/>
                </a:cubicBezTo>
                <a:close/>
                <a:moveTo>
                  <a:pt x="38887" y="3669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4" name="Picture 1664"/>
          <p:cNvPicPr>
            <a:picLocks noChangeAspect="0" noChangeArrowheads="1"/>
          </p:cNvPicPr>
          <p:nvPr/>
        </p:nvPicPr>
        <p:blipFill>
          <a:blip r:embed="rId16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4301" y="3614649"/>
            <a:ext cx="61456" cy="59664"/>
          </a:xfrm>
          <a:prstGeom prst="rect">
            <a:avLst/>
          </a:prstGeom>
          <a:noFill/>
          <a:extLst/>
        </p:spPr>
      </p:pic>
      <p:sp>
        <p:nvSpPr>
          <p:cNvPr id="1665" name="Freeform 1665"/>
          <p:cNvSpPr/>
          <p:nvPr/>
        </p:nvSpPr>
        <p:spPr>
          <a:xfrm rot="0" flipH="0" flipV="0">
            <a:off x="2585933" y="3626549"/>
            <a:ext cx="35801" cy="33985"/>
          </a:xfrm>
          <a:custGeom>
            <a:pathLst>
              <a:path w="35801" h="33985">
                <a:moveTo>
                  <a:pt x="35801" y="33985"/>
                </a:moveTo>
                <a:cubicBezTo>
                  <a:pt x="27915" y="29375"/>
                  <a:pt x="16675" y="31369"/>
                  <a:pt x="14681" y="26607"/>
                </a:cubicBezTo>
                <a:cubicBezTo>
                  <a:pt x="12700" y="21844"/>
                  <a:pt x="16434" y="23978"/>
                  <a:pt x="16294" y="21565"/>
                </a:cubicBezTo>
                <a:cubicBezTo>
                  <a:pt x="16142" y="19165"/>
                  <a:pt x="5258" y="20130"/>
                  <a:pt x="3620" y="16294"/>
                </a:cubicBezTo>
                <a:cubicBezTo>
                  <a:pt x="1981" y="12446"/>
                  <a:pt x="8700" y="12777"/>
                  <a:pt x="8700" y="12777"/>
                </a:cubicBezTo>
                <a:cubicBezTo>
                  <a:pt x="8700" y="12777"/>
                  <a:pt x="0" y="7328"/>
                  <a:pt x="3569" y="3658"/>
                </a:cubicBezTo>
                <a:cubicBezTo>
                  <a:pt x="7138" y="0"/>
                  <a:pt x="10909" y="5347"/>
                  <a:pt x="12116" y="6795"/>
                </a:cubicBezTo>
                <a:cubicBezTo>
                  <a:pt x="12116" y="6795"/>
                  <a:pt x="13818" y="1321"/>
                  <a:pt x="17196" y="4179"/>
                </a:cubicBezTo>
                <a:cubicBezTo>
                  <a:pt x="20561" y="7036"/>
                  <a:pt x="19139" y="14186"/>
                  <a:pt x="21133" y="15278"/>
                </a:cubicBezTo>
                <a:cubicBezTo>
                  <a:pt x="21984" y="15748"/>
                  <a:pt x="24968" y="10414"/>
                  <a:pt x="27496" y="13538"/>
                </a:cubicBezTo>
                <a:cubicBezTo>
                  <a:pt x="31458" y="16167"/>
                  <a:pt x="31255" y="27178"/>
                  <a:pt x="35801" y="339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Freeform 1666"/>
          <p:cNvSpPr/>
          <p:nvPr/>
        </p:nvSpPr>
        <p:spPr>
          <a:xfrm rot="0" flipH="0" flipV="0">
            <a:off x="2585933" y="3626549"/>
            <a:ext cx="35801" cy="33985"/>
          </a:xfrm>
          <a:custGeom>
            <a:pathLst>
              <a:path w="35801" h="33985">
                <a:moveTo>
                  <a:pt x="35801" y="33985"/>
                </a:moveTo>
                <a:cubicBezTo>
                  <a:pt x="27915" y="29375"/>
                  <a:pt x="16675" y="31369"/>
                  <a:pt x="14681" y="26607"/>
                </a:cubicBezTo>
                <a:cubicBezTo>
                  <a:pt x="12700" y="21844"/>
                  <a:pt x="16434" y="23978"/>
                  <a:pt x="16294" y="21565"/>
                </a:cubicBezTo>
                <a:cubicBezTo>
                  <a:pt x="16142" y="19165"/>
                  <a:pt x="5258" y="20130"/>
                  <a:pt x="3620" y="16294"/>
                </a:cubicBezTo>
                <a:cubicBezTo>
                  <a:pt x="1981" y="12446"/>
                  <a:pt x="8700" y="12777"/>
                  <a:pt x="8700" y="12777"/>
                </a:cubicBezTo>
                <a:cubicBezTo>
                  <a:pt x="8700" y="12777"/>
                  <a:pt x="0" y="7328"/>
                  <a:pt x="3569" y="3658"/>
                </a:cubicBezTo>
                <a:cubicBezTo>
                  <a:pt x="7138" y="0"/>
                  <a:pt x="10909" y="5347"/>
                  <a:pt x="12116" y="6795"/>
                </a:cubicBezTo>
                <a:cubicBezTo>
                  <a:pt x="12116" y="6795"/>
                  <a:pt x="13818" y="1321"/>
                  <a:pt x="17196" y="4179"/>
                </a:cubicBezTo>
                <a:cubicBezTo>
                  <a:pt x="20561" y="7036"/>
                  <a:pt x="19139" y="14186"/>
                  <a:pt x="21133" y="15278"/>
                </a:cubicBezTo>
                <a:cubicBezTo>
                  <a:pt x="21984" y="15748"/>
                  <a:pt x="24968" y="10414"/>
                  <a:pt x="27496" y="13538"/>
                </a:cubicBezTo>
                <a:cubicBezTo>
                  <a:pt x="31458" y="16167"/>
                  <a:pt x="31255" y="27178"/>
                  <a:pt x="35801" y="33985"/>
                </a:cubicBezTo>
                <a:close/>
                <a:moveTo>
                  <a:pt x="35801" y="3398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7" name="Picture 1667"/>
          <p:cNvPicPr>
            <a:picLocks noChangeAspect="0" noChangeArrowheads="1"/>
          </p:cNvPicPr>
          <p:nvPr/>
        </p:nvPicPr>
        <p:blipFill>
          <a:blip r:embed="rId16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5945" y="3616249"/>
            <a:ext cx="58491" cy="56984"/>
          </a:xfrm>
          <a:prstGeom prst="rect">
            <a:avLst/>
          </a:prstGeom>
          <a:noFill/>
          <a:extLst/>
        </p:spPr>
      </p:pic>
      <p:sp>
        <p:nvSpPr>
          <p:cNvPr id="1668" name="Freeform 1668"/>
          <p:cNvSpPr/>
          <p:nvPr/>
        </p:nvSpPr>
        <p:spPr>
          <a:xfrm rot="0" flipH="0" flipV="0">
            <a:off x="2595130" y="3634942"/>
            <a:ext cx="29895" cy="28663"/>
          </a:xfrm>
          <a:custGeom>
            <a:pathLst>
              <a:path w="29895" h="28663">
                <a:moveTo>
                  <a:pt x="29895" y="28663"/>
                </a:moveTo>
                <a:cubicBezTo>
                  <a:pt x="26606" y="21945"/>
                  <a:pt x="5359" y="2590"/>
                  <a:pt x="0" y="0"/>
                </a:cubicBezTo>
                <a:cubicBezTo>
                  <a:pt x="3505" y="4686"/>
                  <a:pt x="22936" y="25057"/>
                  <a:pt x="29895" y="2866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Freeform 1669"/>
          <p:cNvSpPr/>
          <p:nvPr/>
        </p:nvSpPr>
        <p:spPr>
          <a:xfrm rot="0" flipH="0" flipV="0">
            <a:off x="2595130" y="3634942"/>
            <a:ext cx="29895" cy="28663"/>
          </a:xfrm>
          <a:custGeom>
            <a:pathLst>
              <a:path w="29895" h="28663">
                <a:moveTo>
                  <a:pt x="29895" y="28663"/>
                </a:moveTo>
                <a:cubicBezTo>
                  <a:pt x="26606" y="21945"/>
                  <a:pt x="5359" y="2590"/>
                  <a:pt x="0" y="0"/>
                </a:cubicBezTo>
                <a:cubicBezTo>
                  <a:pt x="3505" y="4686"/>
                  <a:pt x="22936" y="25057"/>
                  <a:pt x="29895" y="28663"/>
                </a:cubicBezTo>
                <a:close/>
                <a:moveTo>
                  <a:pt x="29895" y="2866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0" name="Picture 1670"/>
          <p:cNvPicPr>
            <a:picLocks noChangeAspect="0" noChangeArrowheads="1"/>
          </p:cNvPicPr>
          <p:nvPr/>
        </p:nvPicPr>
        <p:blipFill>
          <a:blip r:embed="rId1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2430" y="3622244"/>
            <a:ext cx="55295" cy="54063"/>
          </a:xfrm>
          <a:prstGeom prst="rect">
            <a:avLst/>
          </a:prstGeom>
          <a:noFill/>
          <a:extLst/>
        </p:spPr>
      </p:pic>
      <p:sp>
        <p:nvSpPr>
          <p:cNvPr id="1671" name="Freeform 1671"/>
          <p:cNvSpPr/>
          <p:nvPr/>
        </p:nvSpPr>
        <p:spPr>
          <a:xfrm rot="0" flipH="0" flipV="0">
            <a:off x="2642247" y="3676274"/>
            <a:ext cx="7441" cy="5981"/>
          </a:xfrm>
          <a:custGeom>
            <a:pathLst>
              <a:path w="7441" h="5981">
                <a:moveTo>
                  <a:pt x="5511" y="4203"/>
                </a:moveTo>
                <a:cubicBezTo>
                  <a:pt x="6844" y="3365"/>
                  <a:pt x="7441" y="1930"/>
                  <a:pt x="6869" y="1003"/>
                </a:cubicBezTo>
                <a:cubicBezTo>
                  <a:pt x="6285" y="63"/>
                  <a:pt x="4737" y="0"/>
                  <a:pt x="3416" y="838"/>
                </a:cubicBezTo>
                <a:cubicBezTo>
                  <a:pt x="3416" y="838"/>
                  <a:pt x="3416" y="838"/>
                  <a:pt x="3416" y="838"/>
                </a:cubicBezTo>
                <a:cubicBezTo>
                  <a:pt x="3162" y="990"/>
                  <a:pt x="2933" y="1181"/>
                  <a:pt x="2730" y="1384"/>
                </a:cubicBezTo>
                <a:cubicBezTo>
                  <a:pt x="2464" y="1486"/>
                  <a:pt x="2197" y="1613"/>
                  <a:pt x="1943" y="1765"/>
                </a:cubicBezTo>
                <a:cubicBezTo>
                  <a:pt x="609" y="2603"/>
                  <a:pt x="0" y="4051"/>
                  <a:pt x="584" y="4977"/>
                </a:cubicBezTo>
                <a:lnTo>
                  <a:pt x="584" y="4977"/>
                </a:lnTo>
                <a:cubicBezTo>
                  <a:pt x="1168" y="5904"/>
                  <a:pt x="2718" y="5981"/>
                  <a:pt x="4038" y="5130"/>
                </a:cubicBezTo>
                <a:cubicBezTo>
                  <a:pt x="4292" y="4977"/>
                  <a:pt x="4521" y="4787"/>
                  <a:pt x="4724" y="4583"/>
                </a:cubicBezTo>
                <a:cubicBezTo>
                  <a:pt x="4991" y="4495"/>
                  <a:pt x="5258" y="4368"/>
                  <a:pt x="5511" y="420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2" name="Picture 1672"/>
          <p:cNvPicPr>
            <a:picLocks noChangeAspect="0" noChangeArrowheads="1"/>
          </p:cNvPicPr>
          <p:nvPr/>
        </p:nvPicPr>
        <p:blipFill>
          <a:blip r:embed="rId1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9910" y="3663823"/>
            <a:ext cx="32122" cy="30874"/>
          </a:xfrm>
          <a:prstGeom prst="rect">
            <a:avLst/>
          </a:prstGeom>
          <a:noFill/>
          <a:extLst/>
        </p:spPr>
      </p:pic>
      <p:pic>
        <p:nvPicPr>
          <p:cNvPr id="1673" name="Picture 1673"/>
          <p:cNvPicPr>
            <a:picLocks noChangeAspect="0" noChangeArrowheads="1"/>
          </p:cNvPicPr>
          <p:nvPr/>
        </p:nvPicPr>
        <p:blipFill>
          <a:blip r:embed="rId16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32278" y="3663823"/>
            <a:ext cx="29754" cy="29743"/>
          </a:xfrm>
          <a:prstGeom prst="rect">
            <a:avLst/>
          </a:prstGeom>
          <a:noFill/>
          <a:extLst/>
        </p:spPr>
      </p:pic>
      <p:sp>
        <p:nvSpPr>
          <p:cNvPr id="1674" name="Freeform 1674"/>
          <p:cNvSpPr/>
          <p:nvPr/>
        </p:nvSpPr>
        <p:spPr>
          <a:xfrm rot="0" flipH="0" flipV="0">
            <a:off x="2644978" y="3676274"/>
            <a:ext cx="4711" cy="4583"/>
          </a:xfrm>
          <a:custGeom>
            <a:pathLst>
              <a:path w="4711" h="4583">
                <a:moveTo>
                  <a:pt x="2781" y="4203"/>
                </a:moveTo>
                <a:cubicBezTo>
                  <a:pt x="4114" y="3365"/>
                  <a:pt x="4711" y="1930"/>
                  <a:pt x="4139" y="1003"/>
                </a:cubicBezTo>
                <a:cubicBezTo>
                  <a:pt x="3555" y="63"/>
                  <a:pt x="2007" y="0"/>
                  <a:pt x="686" y="838"/>
                </a:cubicBezTo>
                <a:cubicBezTo>
                  <a:pt x="432" y="990"/>
                  <a:pt x="203" y="1181"/>
                  <a:pt x="0" y="1384"/>
                </a:cubicBezTo>
                <a:cubicBezTo>
                  <a:pt x="737" y="1422"/>
                  <a:pt x="2248" y="3734"/>
                  <a:pt x="1994" y="4583"/>
                </a:cubicBezTo>
                <a:cubicBezTo>
                  <a:pt x="2261" y="4495"/>
                  <a:pt x="2528" y="4368"/>
                  <a:pt x="2781" y="4203"/>
                </a:cubicBezTo>
                <a:close/>
                <a:moveTo>
                  <a:pt x="2781" y="420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Freeform 1675"/>
          <p:cNvSpPr/>
          <p:nvPr/>
        </p:nvSpPr>
        <p:spPr>
          <a:xfrm rot="0" flipH="0" flipV="0">
            <a:off x="2616155" y="3651484"/>
            <a:ext cx="7277" cy="6171"/>
          </a:xfrm>
          <a:custGeom>
            <a:pathLst>
              <a:path w="7277" h="6171">
                <a:moveTo>
                  <a:pt x="3175" y="5206"/>
                </a:moveTo>
                <a:cubicBezTo>
                  <a:pt x="4445" y="6133"/>
                  <a:pt x="5994" y="6171"/>
                  <a:pt x="6629" y="5294"/>
                </a:cubicBezTo>
                <a:cubicBezTo>
                  <a:pt x="7277" y="4406"/>
                  <a:pt x="6769" y="2933"/>
                  <a:pt x="5499" y="1993"/>
                </a:cubicBezTo>
                <a:cubicBezTo>
                  <a:pt x="5499" y="1993"/>
                  <a:pt x="5499" y="1993"/>
                  <a:pt x="5499" y="1993"/>
                </a:cubicBezTo>
                <a:cubicBezTo>
                  <a:pt x="5270" y="1816"/>
                  <a:pt x="5003" y="1676"/>
                  <a:pt x="4749" y="1562"/>
                </a:cubicBezTo>
                <a:cubicBezTo>
                  <a:pt x="4559" y="1346"/>
                  <a:pt x="4343" y="1143"/>
                  <a:pt x="4102" y="965"/>
                </a:cubicBezTo>
                <a:cubicBezTo>
                  <a:pt x="2833" y="25"/>
                  <a:pt x="1283" y="0"/>
                  <a:pt x="648" y="876"/>
                </a:cubicBezTo>
                <a:cubicBezTo>
                  <a:pt x="648" y="876"/>
                  <a:pt x="635" y="876"/>
                  <a:pt x="635" y="876"/>
                </a:cubicBezTo>
                <a:cubicBezTo>
                  <a:pt x="0" y="1765"/>
                  <a:pt x="509" y="3238"/>
                  <a:pt x="1779" y="4178"/>
                </a:cubicBezTo>
                <a:cubicBezTo>
                  <a:pt x="2007" y="4343"/>
                  <a:pt x="2261" y="4495"/>
                  <a:pt x="2528" y="4610"/>
                </a:cubicBezTo>
                <a:cubicBezTo>
                  <a:pt x="2718" y="4826"/>
                  <a:pt x="2934" y="5029"/>
                  <a:pt x="3175" y="5206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6" name="Picture 1676"/>
          <p:cNvPicPr>
            <a:picLocks noChangeAspect="0" noChangeArrowheads="1"/>
          </p:cNvPicPr>
          <p:nvPr/>
        </p:nvPicPr>
        <p:blipFill>
          <a:blip r:embed="rId1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3820" y="3639020"/>
            <a:ext cx="31949" cy="31098"/>
          </a:xfrm>
          <a:prstGeom prst="rect">
            <a:avLst/>
          </a:prstGeom>
          <a:noFill/>
          <a:extLst/>
        </p:spPr>
      </p:pic>
      <p:sp>
        <p:nvSpPr>
          <p:cNvPr id="1677" name="Freeform 1677"/>
          <p:cNvSpPr/>
          <p:nvPr/>
        </p:nvSpPr>
        <p:spPr>
          <a:xfrm rot="0" flipH="0" flipV="0">
            <a:off x="2616155" y="3651484"/>
            <a:ext cx="7277" cy="6171"/>
          </a:xfrm>
          <a:custGeom>
            <a:pathLst>
              <a:path w="7277" h="6171">
                <a:moveTo>
                  <a:pt x="3175" y="5206"/>
                </a:moveTo>
                <a:cubicBezTo>
                  <a:pt x="4445" y="6133"/>
                  <a:pt x="5994" y="6171"/>
                  <a:pt x="6629" y="5294"/>
                </a:cubicBezTo>
                <a:cubicBezTo>
                  <a:pt x="7277" y="4406"/>
                  <a:pt x="6769" y="2933"/>
                  <a:pt x="5499" y="1993"/>
                </a:cubicBezTo>
                <a:cubicBezTo>
                  <a:pt x="5499" y="1993"/>
                  <a:pt x="5499" y="1993"/>
                  <a:pt x="5499" y="1993"/>
                </a:cubicBezTo>
                <a:cubicBezTo>
                  <a:pt x="5270" y="1816"/>
                  <a:pt x="5003" y="1676"/>
                  <a:pt x="4749" y="1562"/>
                </a:cubicBezTo>
                <a:cubicBezTo>
                  <a:pt x="4559" y="1346"/>
                  <a:pt x="4343" y="1143"/>
                  <a:pt x="4102" y="965"/>
                </a:cubicBezTo>
                <a:cubicBezTo>
                  <a:pt x="2833" y="25"/>
                  <a:pt x="1283" y="0"/>
                  <a:pt x="648" y="876"/>
                </a:cubicBezTo>
                <a:cubicBezTo>
                  <a:pt x="648" y="876"/>
                  <a:pt x="635" y="876"/>
                  <a:pt x="635" y="876"/>
                </a:cubicBezTo>
                <a:cubicBezTo>
                  <a:pt x="0" y="1765"/>
                  <a:pt x="509" y="3238"/>
                  <a:pt x="1779" y="4178"/>
                </a:cubicBezTo>
                <a:cubicBezTo>
                  <a:pt x="2007" y="4343"/>
                  <a:pt x="2261" y="4495"/>
                  <a:pt x="2528" y="4610"/>
                </a:cubicBezTo>
                <a:cubicBezTo>
                  <a:pt x="2718" y="4826"/>
                  <a:pt x="2934" y="5029"/>
                  <a:pt x="3175" y="5206"/>
                </a:cubicBezTo>
                <a:close/>
                <a:moveTo>
                  <a:pt x="3175" y="520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8" name="Picture 1678"/>
          <p:cNvPicPr>
            <a:picLocks noChangeAspect="0" noChangeArrowheads="1"/>
          </p:cNvPicPr>
          <p:nvPr/>
        </p:nvPicPr>
        <p:blipFill>
          <a:blip r:embed="rId16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5976" y="3640354"/>
            <a:ext cx="29793" cy="29764"/>
          </a:xfrm>
          <a:prstGeom prst="rect">
            <a:avLst/>
          </a:prstGeom>
          <a:noFill/>
          <a:extLst/>
        </p:spPr>
      </p:pic>
      <p:sp>
        <p:nvSpPr>
          <p:cNvPr id="1679" name="Freeform 1679"/>
          <p:cNvSpPr/>
          <p:nvPr/>
        </p:nvSpPr>
        <p:spPr>
          <a:xfrm rot="0" flipH="0" flipV="0">
            <a:off x="2618682" y="3653046"/>
            <a:ext cx="4749" cy="4609"/>
          </a:xfrm>
          <a:custGeom>
            <a:pathLst>
              <a:path w="4749" h="4609">
                <a:moveTo>
                  <a:pt x="647" y="3644"/>
                </a:moveTo>
                <a:cubicBezTo>
                  <a:pt x="1917" y="4571"/>
                  <a:pt x="3466" y="4609"/>
                  <a:pt x="4101" y="3732"/>
                </a:cubicBezTo>
                <a:cubicBezTo>
                  <a:pt x="4749" y="2844"/>
                  <a:pt x="4241" y="1371"/>
                  <a:pt x="2971" y="431"/>
                </a:cubicBezTo>
                <a:cubicBezTo>
                  <a:pt x="2742" y="254"/>
                  <a:pt x="2475" y="114"/>
                  <a:pt x="2221" y="0"/>
                </a:cubicBezTo>
                <a:cubicBezTo>
                  <a:pt x="2450" y="698"/>
                  <a:pt x="875" y="2971"/>
                  <a:pt x="0" y="3048"/>
                </a:cubicBezTo>
                <a:cubicBezTo>
                  <a:pt x="190" y="3264"/>
                  <a:pt x="406" y="3467"/>
                  <a:pt x="647" y="3644"/>
                </a:cubicBezTo>
                <a:close/>
                <a:moveTo>
                  <a:pt x="647" y="364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Freeform 1680"/>
          <p:cNvSpPr/>
          <p:nvPr/>
        </p:nvSpPr>
        <p:spPr>
          <a:xfrm rot="0" flipH="0" flipV="0">
            <a:off x="2610863" y="3652191"/>
            <a:ext cx="47701" cy="29196"/>
          </a:xfrm>
          <a:custGeom>
            <a:pathLst>
              <a:path w="47701" h="29196">
                <a:moveTo>
                  <a:pt x="47701" y="21069"/>
                </a:moveTo>
                <a:cubicBezTo>
                  <a:pt x="37757" y="20828"/>
                  <a:pt x="27559" y="29196"/>
                  <a:pt x="22301" y="25768"/>
                </a:cubicBezTo>
                <a:cubicBezTo>
                  <a:pt x="17044" y="22351"/>
                  <a:pt x="22949" y="20790"/>
                  <a:pt x="21933" y="19634"/>
                </a:cubicBezTo>
                <a:cubicBezTo>
                  <a:pt x="20930" y="18479"/>
                  <a:pt x="12840" y="25742"/>
                  <a:pt x="8128" y="21310"/>
                </a:cubicBezTo>
                <a:cubicBezTo>
                  <a:pt x="3404" y="16891"/>
                  <a:pt x="9322" y="15507"/>
                  <a:pt x="9322" y="15507"/>
                </a:cubicBezTo>
                <a:cubicBezTo>
                  <a:pt x="9322" y="15507"/>
                  <a:pt x="0" y="14148"/>
                  <a:pt x="1651" y="8725"/>
                </a:cubicBezTo>
                <a:cubicBezTo>
                  <a:pt x="3315" y="3302"/>
                  <a:pt x="10224" y="4763"/>
                  <a:pt x="11900" y="6719"/>
                </a:cubicBezTo>
                <a:cubicBezTo>
                  <a:pt x="11900" y="6719"/>
                  <a:pt x="9728" y="2019"/>
                  <a:pt x="14821" y="1016"/>
                </a:cubicBezTo>
                <a:cubicBezTo>
                  <a:pt x="19927" y="0"/>
                  <a:pt x="21667" y="9347"/>
                  <a:pt x="24130" y="9347"/>
                </a:cubicBezTo>
                <a:cubicBezTo>
                  <a:pt x="25197" y="9335"/>
                  <a:pt x="23000" y="4242"/>
                  <a:pt x="29680" y="4026"/>
                </a:cubicBezTo>
                <a:cubicBezTo>
                  <a:pt x="34824" y="4433"/>
                  <a:pt x="39916" y="16942"/>
                  <a:pt x="47701" y="2106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Freeform 1681"/>
          <p:cNvSpPr/>
          <p:nvPr/>
        </p:nvSpPr>
        <p:spPr>
          <a:xfrm rot="0" flipH="0" flipV="0">
            <a:off x="2610863" y="3652191"/>
            <a:ext cx="47701" cy="29196"/>
          </a:xfrm>
          <a:custGeom>
            <a:pathLst>
              <a:path w="47701" h="29196">
                <a:moveTo>
                  <a:pt x="47701" y="21069"/>
                </a:moveTo>
                <a:cubicBezTo>
                  <a:pt x="37757" y="20828"/>
                  <a:pt x="27559" y="29196"/>
                  <a:pt x="22301" y="25768"/>
                </a:cubicBezTo>
                <a:cubicBezTo>
                  <a:pt x="17044" y="22351"/>
                  <a:pt x="22949" y="20790"/>
                  <a:pt x="21933" y="19634"/>
                </a:cubicBezTo>
                <a:cubicBezTo>
                  <a:pt x="20930" y="18479"/>
                  <a:pt x="12840" y="25742"/>
                  <a:pt x="8128" y="21310"/>
                </a:cubicBezTo>
                <a:cubicBezTo>
                  <a:pt x="3404" y="16891"/>
                  <a:pt x="9322" y="15507"/>
                  <a:pt x="9322" y="15507"/>
                </a:cubicBezTo>
                <a:cubicBezTo>
                  <a:pt x="9322" y="15507"/>
                  <a:pt x="0" y="14148"/>
                  <a:pt x="1651" y="8725"/>
                </a:cubicBezTo>
                <a:cubicBezTo>
                  <a:pt x="3315" y="3302"/>
                  <a:pt x="10224" y="4763"/>
                  <a:pt x="11900" y="6719"/>
                </a:cubicBezTo>
                <a:cubicBezTo>
                  <a:pt x="11900" y="6719"/>
                  <a:pt x="9728" y="2019"/>
                  <a:pt x="14821" y="1016"/>
                </a:cubicBezTo>
                <a:cubicBezTo>
                  <a:pt x="19927" y="0"/>
                  <a:pt x="21667" y="9347"/>
                  <a:pt x="24130" y="9347"/>
                </a:cubicBezTo>
                <a:cubicBezTo>
                  <a:pt x="25197" y="9335"/>
                  <a:pt x="23000" y="4242"/>
                  <a:pt x="29680" y="4026"/>
                </a:cubicBezTo>
                <a:cubicBezTo>
                  <a:pt x="34824" y="4433"/>
                  <a:pt x="39916" y="16942"/>
                  <a:pt x="47701" y="21069"/>
                </a:cubicBezTo>
                <a:close/>
                <a:moveTo>
                  <a:pt x="47701" y="2106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2" name="Picture 1682"/>
          <p:cNvPicPr>
            <a:picLocks noChangeAspect="0" noChangeArrowheads="1"/>
          </p:cNvPicPr>
          <p:nvPr/>
        </p:nvPicPr>
        <p:blipFill>
          <a:blip r:embed="rId1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9623" y="3640430"/>
            <a:ext cx="71643" cy="51059"/>
          </a:xfrm>
          <a:prstGeom prst="rect">
            <a:avLst/>
          </a:prstGeom>
          <a:noFill/>
          <a:extLst/>
        </p:spPr>
      </p:pic>
      <p:sp>
        <p:nvSpPr>
          <p:cNvPr id="1683" name="Freeform 1683"/>
          <p:cNvSpPr/>
          <p:nvPr/>
        </p:nvSpPr>
        <p:spPr>
          <a:xfrm rot="0" flipH="0" flipV="0">
            <a:off x="2612865" y="3654494"/>
            <a:ext cx="44030" cy="25183"/>
          </a:xfrm>
          <a:custGeom>
            <a:pathLst>
              <a:path w="44030" h="25183">
                <a:moveTo>
                  <a:pt x="44030" y="18440"/>
                </a:moveTo>
                <a:cubicBezTo>
                  <a:pt x="34925" y="18098"/>
                  <a:pt x="25920" y="25183"/>
                  <a:pt x="21945" y="21919"/>
                </a:cubicBezTo>
                <a:cubicBezTo>
                  <a:pt x="17983" y="18655"/>
                  <a:pt x="22263" y="18757"/>
                  <a:pt x="21018" y="16701"/>
                </a:cubicBezTo>
                <a:cubicBezTo>
                  <a:pt x="19774" y="14656"/>
                  <a:pt x="10617" y="20649"/>
                  <a:pt x="7378" y="18034"/>
                </a:cubicBezTo>
                <a:cubicBezTo>
                  <a:pt x="4127" y="15418"/>
                  <a:pt x="10223" y="12535"/>
                  <a:pt x="10223" y="12535"/>
                </a:cubicBezTo>
                <a:cubicBezTo>
                  <a:pt x="10223" y="12535"/>
                  <a:pt x="0" y="11837"/>
                  <a:pt x="1447" y="6909"/>
                </a:cubicBezTo>
                <a:cubicBezTo>
                  <a:pt x="2882" y="1994"/>
                  <a:pt x="8712" y="4928"/>
                  <a:pt x="10452" y="5639"/>
                </a:cubicBezTo>
                <a:cubicBezTo>
                  <a:pt x="10452" y="5639"/>
                  <a:pt x="9398" y="0"/>
                  <a:pt x="13716" y="927"/>
                </a:cubicBezTo>
                <a:cubicBezTo>
                  <a:pt x="18021" y="1854"/>
                  <a:pt x="20091" y="8839"/>
                  <a:pt x="22352" y="8865"/>
                </a:cubicBezTo>
                <a:cubicBezTo>
                  <a:pt x="23330" y="8865"/>
                  <a:pt x="23482" y="2756"/>
                  <a:pt x="27165" y="4318"/>
                </a:cubicBezTo>
                <a:cubicBezTo>
                  <a:pt x="31902" y="4763"/>
                  <a:pt x="36855" y="14580"/>
                  <a:pt x="44030" y="1844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Freeform 1684"/>
          <p:cNvSpPr/>
          <p:nvPr/>
        </p:nvSpPr>
        <p:spPr>
          <a:xfrm rot="0" flipH="0" flipV="0">
            <a:off x="2612865" y="3654494"/>
            <a:ext cx="44030" cy="25183"/>
          </a:xfrm>
          <a:custGeom>
            <a:pathLst>
              <a:path w="44030" h="25183">
                <a:moveTo>
                  <a:pt x="44030" y="18440"/>
                </a:moveTo>
                <a:cubicBezTo>
                  <a:pt x="34925" y="18098"/>
                  <a:pt x="25920" y="25183"/>
                  <a:pt x="21945" y="21919"/>
                </a:cubicBezTo>
                <a:cubicBezTo>
                  <a:pt x="17983" y="18655"/>
                  <a:pt x="22263" y="18757"/>
                  <a:pt x="21018" y="16701"/>
                </a:cubicBezTo>
                <a:cubicBezTo>
                  <a:pt x="19774" y="14656"/>
                  <a:pt x="10617" y="20649"/>
                  <a:pt x="7378" y="18034"/>
                </a:cubicBezTo>
                <a:cubicBezTo>
                  <a:pt x="4127" y="15418"/>
                  <a:pt x="10223" y="12535"/>
                  <a:pt x="10223" y="12535"/>
                </a:cubicBezTo>
                <a:cubicBezTo>
                  <a:pt x="10223" y="12535"/>
                  <a:pt x="0" y="11837"/>
                  <a:pt x="1447" y="6909"/>
                </a:cubicBezTo>
                <a:cubicBezTo>
                  <a:pt x="2882" y="1994"/>
                  <a:pt x="8712" y="4928"/>
                  <a:pt x="10452" y="5639"/>
                </a:cubicBezTo>
                <a:cubicBezTo>
                  <a:pt x="10452" y="5639"/>
                  <a:pt x="9398" y="0"/>
                  <a:pt x="13716" y="927"/>
                </a:cubicBezTo>
                <a:cubicBezTo>
                  <a:pt x="18021" y="1854"/>
                  <a:pt x="20091" y="8839"/>
                  <a:pt x="22352" y="8865"/>
                </a:cubicBezTo>
                <a:cubicBezTo>
                  <a:pt x="23330" y="8865"/>
                  <a:pt x="23482" y="2756"/>
                  <a:pt x="27165" y="4318"/>
                </a:cubicBezTo>
                <a:cubicBezTo>
                  <a:pt x="31902" y="4763"/>
                  <a:pt x="36855" y="14580"/>
                  <a:pt x="44030" y="18440"/>
                </a:cubicBezTo>
                <a:close/>
                <a:moveTo>
                  <a:pt x="44030" y="1844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5" name="Picture 1685"/>
          <p:cNvPicPr>
            <a:picLocks noChangeAspect="0" noChangeArrowheads="1"/>
          </p:cNvPicPr>
          <p:nvPr/>
        </p:nvPicPr>
        <p:blipFill>
          <a:blip r:embed="rId1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1467" y="3642614"/>
            <a:ext cx="68123" cy="47361"/>
          </a:xfrm>
          <a:prstGeom prst="rect">
            <a:avLst/>
          </a:prstGeom>
          <a:noFill/>
          <a:extLst/>
        </p:spPr>
      </p:pic>
      <p:sp>
        <p:nvSpPr>
          <p:cNvPr id="1686" name="Freeform 1686"/>
          <p:cNvSpPr/>
          <p:nvPr/>
        </p:nvSpPr>
        <p:spPr>
          <a:xfrm rot="0" flipH="0" flipV="0">
            <a:off x="2621483" y="3662674"/>
            <a:ext cx="39751" cy="11531"/>
          </a:xfrm>
          <a:custGeom>
            <a:pathLst>
              <a:path w="39751" h="11531">
                <a:moveTo>
                  <a:pt x="39751" y="11417"/>
                </a:moveTo>
                <a:cubicBezTo>
                  <a:pt x="33719" y="7036"/>
                  <a:pt x="5931" y="0"/>
                  <a:pt x="0" y="254"/>
                </a:cubicBezTo>
                <a:cubicBezTo>
                  <a:pt x="5271" y="2731"/>
                  <a:pt x="31928" y="11531"/>
                  <a:pt x="39751" y="1141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Freeform 1687"/>
          <p:cNvSpPr/>
          <p:nvPr/>
        </p:nvSpPr>
        <p:spPr>
          <a:xfrm rot="0" flipH="0" flipV="0">
            <a:off x="2621483" y="3662674"/>
            <a:ext cx="39751" cy="11531"/>
          </a:xfrm>
          <a:custGeom>
            <a:pathLst>
              <a:path w="39751" h="11531">
                <a:moveTo>
                  <a:pt x="39751" y="11417"/>
                </a:moveTo>
                <a:cubicBezTo>
                  <a:pt x="33719" y="7036"/>
                  <a:pt x="5931" y="0"/>
                  <a:pt x="0" y="254"/>
                </a:cubicBezTo>
                <a:cubicBezTo>
                  <a:pt x="5271" y="2731"/>
                  <a:pt x="31928" y="11531"/>
                  <a:pt x="39751" y="11417"/>
                </a:cubicBezTo>
                <a:close/>
                <a:moveTo>
                  <a:pt x="39751" y="1141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8" name="Picture 1688"/>
          <p:cNvPicPr>
            <a:picLocks noChangeAspect="0" noChangeArrowheads="1"/>
          </p:cNvPicPr>
          <p:nvPr/>
        </p:nvPicPr>
        <p:blipFill>
          <a:blip r:embed="rId16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8783" y="3650222"/>
            <a:ext cx="65151" cy="36564"/>
          </a:xfrm>
          <a:prstGeom prst="rect">
            <a:avLst/>
          </a:prstGeom>
          <a:noFill/>
          <a:extLst/>
        </p:spPr>
      </p:pic>
      <p:sp>
        <p:nvSpPr>
          <p:cNvPr id="1689" name="Freeform 1689"/>
          <p:cNvSpPr/>
          <p:nvPr/>
        </p:nvSpPr>
        <p:spPr>
          <a:xfrm rot="0" flipH="0" flipV="0">
            <a:off x="2700882" y="3516102"/>
            <a:ext cx="5257" cy="7784"/>
          </a:xfrm>
          <a:custGeom>
            <a:pathLst>
              <a:path w="5257" h="7784">
                <a:moveTo>
                  <a:pt x="4775" y="4114"/>
                </a:moveTo>
                <a:cubicBezTo>
                  <a:pt x="5257" y="5612"/>
                  <a:pt x="4800" y="7111"/>
                  <a:pt x="3772" y="7454"/>
                </a:cubicBezTo>
                <a:cubicBezTo>
                  <a:pt x="2731" y="7784"/>
                  <a:pt x="1499" y="6844"/>
                  <a:pt x="1016" y="5333"/>
                </a:cubicBezTo>
                <a:cubicBezTo>
                  <a:pt x="1016" y="5333"/>
                  <a:pt x="1016" y="5333"/>
                  <a:pt x="1016" y="5333"/>
                </a:cubicBezTo>
                <a:cubicBezTo>
                  <a:pt x="927" y="5053"/>
                  <a:pt x="877" y="4761"/>
                  <a:pt x="851" y="4469"/>
                </a:cubicBezTo>
                <a:cubicBezTo>
                  <a:pt x="699" y="4228"/>
                  <a:pt x="572" y="3949"/>
                  <a:pt x="483" y="3670"/>
                </a:cubicBezTo>
                <a:cubicBezTo>
                  <a:pt x="0" y="2159"/>
                  <a:pt x="457" y="673"/>
                  <a:pt x="1499" y="330"/>
                </a:cubicBezTo>
                <a:cubicBezTo>
                  <a:pt x="1499" y="330"/>
                  <a:pt x="1499" y="330"/>
                  <a:pt x="1499" y="330"/>
                </a:cubicBezTo>
                <a:cubicBezTo>
                  <a:pt x="2528" y="0"/>
                  <a:pt x="3760" y="939"/>
                  <a:pt x="4242" y="2451"/>
                </a:cubicBezTo>
                <a:cubicBezTo>
                  <a:pt x="4331" y="2730"/>
                  <a:pt x="4395" y="3022"/>
                  <a:pt x="4420" y="3302"/>
                </a:cubicBezTo>
                <a:cubicBezTo>
                  <a:pt x="4560" y="3556"/>
                  <a:pt x="4687" y="3835"/>
                  <a:pt x="4775" y="411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0" name="Picture 1690"/>
          <p:cNvPicPr>
            <a:picLocks noChangeAspect="0" noChangeArrowheads="1"/>
          </p:cNvPicPr>
          <p:nvPr/>
        </p:nvPicPr>
        <p:blipFill>
          <a:blip r:embed="rId16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8473" y="3503664"/>
            <a:ext cx="30077" cy="32658"/>
          </a:xfrm>
          <a:prstGeom prst="rect">
            <a:avLst/>
          </a:prstGeom>
          <a:noFill/>
          <a:extLst/>
        </p:spPr>
      </p:pic>
      <p:sp>
        <p:nvSpPr>
          <p:cNvPr id="1691" name="Freeform 1691"/>
          <p:cNvSpPr/>
          <p:nvPr/>
        </p:nvSpPr>
        <p:spPr>
          <a:xfrm rot="0" flipH="0" flipV="0">
            <a:off x="2700882" y="3516102"/>
            <a:ext cx="5257" cy="7784"/>
          </a:xfrm>
          <a:custGeom>
            <a:pathLst>
              <a:path w="5257" h="7784">
                <a:moveTo>
                  <a:pt x="4775" y="4114"/>
                </a:moveTo>
                <a:cubicBezTo>
                  <a:pt x="5257" y="5612"/>
                  <a:pt x="4800" y="7111"/>
                  <a:pt x="3772" y="7454"/>
                </a:cubicBezTo>
                <a:cubicBezTo>
                  <a:pt x="2731" y="7784"/>
                  <a:pt x="1499" y="6844"/>
                  <a:pt x="1016" y="5333"/>
                </a:cubicBezTo>
                <a:cubicBezTo>
                  <a:pt x="1016" y="5333"/>
                  <a:pt x="1016" y="5333"/>
                  <a:pt x="1016" y="5333"/>
                </a:cubicBezTo>
                <a:cubicBezTo>
                  <a:pt x="927" y="5053"/>
                  <a:pt x="877" y="4761"/>
                  <a:pt x="851" y="4469"/>
                </a:cubicBezTo>
                <a:cubicBezTo>
                  <a:pt x="699" y="4228"/>
                  <a:pt x="572" y="3949"/>
                  <a:pt x="483" y="3670"/>
                </a:cubicBezTo>
                <a:cubicBezTo>
                  <a:pt x="0" y="2159"/>
                  <a:pt x="457" y="673"/>
                  <a:pt x="1499" y="330"/>
                </a:cubicBezTo>
                <a:cubicBezTo>
                  <a:pt x="1499" y="330"/>
                  <a:pt x="1499" y="330"/>
                  <a:pt x="1499" y="330"/>
                </a:cubicBezTo>
                <a:cubicBezTo>
                  <a:pt x="2528" y="0"/>
                  <a:pt x="3760" y="939"/>
                  <a:pt x="4242" y="2451"/>
                </a:cubicBezTo>
                <a:cubicBezTo>
                  <a:pt x="4331" y="2730"/>
                  <a:pt x="4395" y="3022"/>
                  <a:pt x="4420" y="3302"/>
                </a:cubicBezTo>
                <a:cubicBezTo>
                  <a:pt x="4560" y="3556"/>
                  <a:pt x="4687" y="3835"/>
                  <a:pt x="4775" y="4114"/>
                </a:cubicBezTo>
                <a:close/>
                <a:moveTo>
                  <a:pt x="4775" y="411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2" name="Picture 1692"/>
          <p:cNvPicPr>
            <a:picLocks noChangeAspect="0" noChangeArrowheads="1"/>
          </p:cNvPicPr>
          <p:nvPr/>
        </p:nvPicPr>
        <p:blipFill>
          <a:blip r:embed="rId16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9034" y="3506711"/>
            <a:ext cx="29516" cy="29610"/>
          </a:xfrm>
          <a:prstGeom prst="rect">
            <a:avLst/>
          </a:prstGeom>
          <a:noFill/>
          <a:extLst/>
        </p:spPr>
      </p:pic>
      <p:sp>
        <p:nvSpPr>
          <p:cNvPr id="1693" name="Freeform 1693"/>
          <p:cNvSpPr/>
          <p:nvPr/>
        </p:nvSpPr>
        <p:spPr>
          <a:xfrm rot="0" flipH="0" flipV="0">
            <a:off x="2701733" y="3519404"/>
            <a:ext cx="4406" cy="4482"/>
          </a:xfrm>
          <a:custGeom>
            <a:pathLst>
              <a:path w="4406" h="4482">
                <a:moveTo>
                  <a:pt x="3924" y="812"/>
                </a:moveTo>
                <a:cubicBezTo>
                  <a:pt x="4406" y="2310"/>
                  <a:pt x="3949" y="3809"/>
                  <a:pt x="2921" y="4152"/>
                </a:cubicBezTo>
                <a:cubicBezTo>
                  <a:pt x="1880" y="4482"/>
                  <a:pt x="648" y="3542"/>
                  <a:pt x="165" y="2031"/>
                </a:cubicBezTo>
                <a:cubicBezTo>
                  <a:pt x="76" y="1751"/>
                  <a:pt x="26" y="1459"/>
                  <a:pt x="0" y="1167"/>
                </a:cubicBezTo>
                <a:cubicBezTo>
                  <a:pt x="584" y="1612"/>
                  <a:pt x="3213" y="824"/>
                  <a:pt x="3569" y="0"/>
                </a:cubicBezTo>
                <a:cubicBezTo>
                  <a:pt x="3709" y="254"/>
                  <a:pt x="3836" y="533"/>
                  <a:pt x="3924" y="812"/>
                </a:cubicBezTo>
                <a:close/>
                <a:moveTo>
                  <a:pt x="3924" y="81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Freeform 1694"/>
          <p:cNvSpPr/>
          <p:nvPr/>
        </p:nvSpPr>
        <p:spPr>
          <a:xfrm rot="0" flipH="0" flipV="0">
            <a:off x="2663929" y="3519798"/>
            <a:ext cx="7556" cy="4304"/>
          </a:xfrm>
          <a:custGeom>
            <a:pathLst>
              <a:path w="7556" h="4304">
                <a:moveTo>
                  <a:pt x="4775" y="228"/>
                </a:moveTo>
                <a:cubicBezTo>
                  <a:pt x="6337" y="329"/>
                  <a:pt x="7556" y="1307"/>
                  <a:pt x="7480" y="2399"/>
                </a:cubicBezTo>
                <a:cubicBezTo>
                  <a:pt x="7403" y="3504"/>
                  <a:pt x="6083" y="4304"/>
                  <a:pt x="4509" y="4190"/>
                </a:cubicBezTo>
                <a:lnTo>
                  <a:pt x="4509" y="4190"/>
                </a:lnTo>
                <a:cubicBezTo>
                  <a:pt x="4217" y="4177"/>
                  <a:pt x="3925" y="4126"/>
                  <a:pt x="3658" y="4038"/>
                </a:cubicBezTo>
                <a:cubicBezTo>
                  <a:pt x="3366" y="4088"/>
                  <a:pt x="3074" y="4101"/>
                  <a:pt x="2782" y="4076"/>
                </a:cubicBezTo>
                <a:cubicBezTo>
                  <a:pt x="1207" y="3974"/>
                  <a:pt x="0" y="2996"/>
                  <a:pt x="76" y="1904"/>
                </a:cubicBezTo>
                <a:lnTo>
                  <a:pt x="76" y="1904"/>
                </a:lnTo>
                <a:cubicBezTo>
                  <a:pt x="153" y="799"/>
                  <a:pt x="1474" y="0"/>
                  <a:pt x="3048" y="114"/>
                </a:cubicBezTo>
                <a:cubicBezTo>
                  <a:pt x="3340" y="127"/>
                  <a:pt x="3620" y="178"/>
                  <a:pt x="3899" y="266"/>
                </a:cubicBezTo>
                <a:cubicBezTo>
                  <a:pt x="4179" y="216"/>
                  <a:pt x="4483" y="203"/>
                  <a:pt x="4775" y="228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5" name="Picture 1695"/>
          <p:cNvPicPr>
            <a:picLocks noChangeAspect="0" noChangeArrowheads="1"/>
          </p:cNvPicPr>
          <p:nvPr/>
        </p:nvPicPr>
        <p:blipFill>
          <a:blip r:embed="rId1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299" y="3507207"/>
            <a:ext cx="32811" cy="29498"/>
          </a:xfrm>
          <a:prstGeom prst="rect">
            <a:avLst/>
          </a:prstGeom>
          <a:noFill/>
          <a:extLst/>
        </p:spPr>
      </p:pic>
      <p:sp>
        <p:nvSpPr>
          <p:cNvPr id="1696" name="Freeform 1696"/>
          <p:cNvSpPr/>
          <p:nvPr/>
        </p:nvSpPr>
        <p:spPr>
          <a:xfrm rot="0" flipH="0" flipV="0">
            <a:off x="2663929" y="3519798"/>
            <a:ext cx="7556" cy="4304"/>
          </a:xfrm>
          <a:custGeom>
            <a:pathLst>
              <a:path w="7556" h="4304">
                <a:moveTo>
                  <a:pt x="4775" y="228"/>
                </a:moveTo>
                <a:cubicBezTo>
                  <a:pt x="6337" y="329"/>
                  <a:pt x="7556" y="1307"/>
                  <a:pt x="7480" y="2399"/>
                </a:cubicBezTo>
                <a:cubicBezTo>
                  <a:pt x="7403" y="3504"/>
                  <a:pt x="6083" y="4304"/>
                  <a:pt x="4509" y="4190"/>
                </a:cubicBezTo>
                <a:lnTo>
                  <a:pt x="4509" y="4190"/>
                </a:lnTo>
                <a:cubicBezTo>
                  <a:pt x="4217" y="4177"/>
                  <a:pt x="3925" y="4126"/>
                  <a:pt x="3658" y="4038"/>
                </a:cubicBezTo>
                <a:cubicBezTo>
                  <a:pt x="3366" y="4088"/>
                  <a:pt x="3074" y="4101"/>
                  <a:pt x="2782" y="4076"/>
                </a:cubicBezTo>
                <a:cubicBezTo>
                  <a:pt x="1207" y="3974"/>
                  <a:pt x="0" y="2996"/>
                  <a:pt x="76" y="1904"/>
                </a:cubicBezTo>
                <a:lnTo>
                  <a:pt x="76" y="1904"/>
                </a:lnTo>
                <a:cubicBezTo>
                  <a:pt x="153" y="799"/>
                  <a:pt x="1474" y="0"/>
                  <a:pt x="3048" y="114"/>
                </a:cubicBezTo>
                <a:cubicBezTo>
                  <a:pt x="3340" y="127"/>
                  <a:pt x="3620" y="178"/>
                  <a:pt x="3899" y="266"/>
                </a:cubicBezTo>
                <a:cubicBezTo>
                  <a:pt x="4179" y="216"/>
                  <a:pt x="4483" y="203"/>
                  <a:pt x="4775" y="228"/>
                </a:cubicBezTo>
                <a:close/>
                <a:moveTo>
                  <a:pt x="4775" y="22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7" name="Picture 1697"/>
          <p:cNvPicPr>
            <a:picLocks noChangeAspect="0" noChangeArrowheads="1"/>
          </p:cNvPicPr>
          <p:nvPr/>
        </p:nvPicPr>
        <p:blipFill>
          <a:blip r:embed="rId1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884" y="3507321"/>
            <a:ext cx="29226" cy="29383"/>
          </a:xfrm>
          <a:prstGeom prst="rect">
            <a:avLst/>
          </a:prstGeom>
          <a:noFill/>
          <a:extLst/>
        </p:spPr>
      </p:pic>
      <p:sp>
        <p:nvSpPr>
          <p:cNvPr id="1698" name="Freeform 1698"/>
          <p:cNvSpPr/>
          <p:nvPr/>
        </p:nvSpPr>
        <p:spPr>
          <a:xfrm rot="0" flipH="0" flipV="0">
            <a:off x="2667586" y="3520001"/>
            <a:ext cx="3898" cy="4101"/>
          </a:xfrm>
          <a:custGeom>
            <a:pathLst>
              <a:path w="3898" h="4101">
                <a:moveTo>
                  <a:pt x="1117" y="25"/>
                </a:moveTo>
                <a:cubicBezTo>
                  <a:pt x="2679" y="126"/>
                  <a:pt x="3898" y="1104"/>
                  <a:pt x="3822" y="2196"/>
                </a:cubicBezTo>
                <a:cubicBezTo>
                  <a:pt x="3745" y="3301"/>
                  <a:pt x="2412" y="4101"/>
                  <a:pt x="851" y="3987"/>
                </a:cubicBezTo>
                <a:cubicBezTo>
                  <a:pt x="559" y="3974"/>
                  <a:pt x="267" y="3923"/>
                  <a:pt x="0" y="3835"/>
                </a:cubicBezTo>
                <a:cubicBezTo>
                  <a:pt x="622" y="3454"/>
                  <a:pt x="864" y="685"/>
                  <a:pt x="241" y="63"/>
                </a:cubicBezTo>
                <a:cubicBezTo>
                  <a:pt x="521" y="13"/>
                  <a:pt x="825" y="0"/>
                  <a:pt x="1117" y="25"/>
                </a:cubicBezTo>
                <a:close/>
                <a:moveTo>
                  <a:pt x="1117" y="2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 rot="0" flipH="0" flipV="0">
            <a:off x="2663991" y="3506584"/>
            <a:ext cx="45338" cy="30567"/>
          </a:xfrm>
          <a:custGeom>
            <a:pathLst>
              <a:path w="45338" h="30567">
                <a:moveTo>
                  <a:pt x="45338" y="26161"/>
                </a:moveTo>
                <a:cubicBezTo>
                  <a:pt x="37579" y="19913"/>
                  <a:pt x="35090" y="6896"/>
                  <a:pt x="28879" y="6108"/>
                </a:cubicBezTo>
                <a:cubicBezTo>
                  <a:pt x="22669" y="5321"/>
                  <a:pt x="26200" y="10337"/>
                  <a:pt x="24688" y="10566"/>
                </a:cubicBezTo>
                <a:cubicBezTo>
                  <a:pt x="23177" y="10807"/>
                  <a:pt x="21615" y="0"/>
                  <a:pt x="15176" y="342"/>
                </a:cubicBezTo>
                <a:cubicBezTo>
                  <a:pt x="8737" y="673"/>
                  <a:pt x="12382" y="5562"/>
                  <a:pt x="12382" y="5562"/>
                </a:cubicBezTo>
                <a:cubicBezTo>
                  <a:pt x="12382" y="5562"/>
                  <a:pt x="4381" y="571"/>
                  <a:pt x="2197" y="5803"/>
                </a:cubicBezTo>
                <a:cubicBezTo>
                  <a:pt x="0" y="11023"/>
                  <a:pt x="6235" y="14389"/>
                  <a:pt x="8762" y="13970"/>
                </a:cubicBezTo>
                <a:cubicBezTo>
                  <a:pt x="8762" y="13970"/>
                  <a:pt x="4102" y="16154"/>
                  <a:pt x="7353" y="20231"/>
                </a:cubicBezTo>
                <a:cubicBezTo>
                  <a:pt x="10617" y="24307"/>
                  <a:pt x="17919" y="18275"/>
                  <a:pt x="19799" y="19875"/>
                </a:cubicBezTo>
                <a:cubicBezTo>
                  <a:pt x="20612" y="20574"/>
                  <a:pt x="15684" y="23050"/>
                  <a:pt x="20650" y="27545"/>
                </a:cubicBezTo>
                <a:cubicBezTo>
                  <a:pt x="24866" y="30567"/>
                  <a:pt x="36741" y="24282"/>
                  <a:pt x="45338" y="26161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 rot="0" flipH="0" flipV="0">
            <a:off x="2663991" y="3506584"/>
            <a:ext cx="45338" cy="30567"/>
          </a:xfrm>
          <a:custGeom>
            <a:pathLst>
              <a:path w="45338" h="30567">
                <a:moveTo>
                  <a:pt x="45338" y="26161"/>
                </a:moveTo>
                <a:cubicBezTo>
                  <a:pt x="37579" y="19913"/>
                  <a:pt x="35090" y="6896"/>
                  <a:pt x="28879" y="6108"/>
                </a:cubicBezTo>
                <a:cubicBezTo>
                  <a:pt x="22669" y="5321"/>
                  <a:pt x="26200" y="10337"/>
                  <a:pt x="24688" y="10566"/>
                </a:cubicBezTo>
                <a:cubicBezTo>
                  <a:pt x="23177" y="10807"/>
                  <a:pt x="21615" y="0"/>
                  <a:pt x="15176" y="342"/>
                </a:cubicBezTo>
                <a:cubicBezTo>
                  <a:pt x="8737" y="673"/>
                  <a:pt x="12382" y="5562"/>
                  <a:pt x="12382" y="5562"/>
                </a:cubicBezTo>
                <a:cubicBezTo>
                  <a:pt x="12382" y="5562"/>
                  <a:pt x="4381" y="571"/>
                  <a:pt x="2197" y="5803"/>
                </a:cubicBezTo>
                <a:cubicBezTo>
                  <a:pt x="0" y="11023"/>
                  <a:pt x="6235" y="14389"/>
                  <a:pt x="8762" y="13970"/>
                </a:cubicBezTo>
                <a:cubicBezTo>
                  <a:pt x="8762" y="13970"/>
                  <a:pt x="4102" y="16154"/>
                  <a:pt x="7353" y="20231"/>
                </a:cubicBezTo>
                <a:cubicBezTo>
                  <a:pt x="10617" y="24307"/>
                  <a:pt x="17919" y="18275"/>
                  <a:pt x="19799" y="19875"/>
                </a:cubicBezTo>
                <a:cubicBezTo>
                  <a:pt x="20612" y="20574"/>
                  <a:pt x="15684" y="23050"/>
                  <a:pt x="20650" y="27545"/>
                </a:cubicBezTo>
                <a:cubicBezTo>
                  <a:pt x="24866" y="30567"/>
                  <a:pt x="36741" y="24282"/>
                  <a:pt x="45338" y="26161"/>
                </a:cubicBezTo>
                <a:close/>
                <a:moveTo>
                  <a:pt x="45338" y="261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1" name="Picture 1701"/>
          <p:cNvPicPr>
            <a:picLocks noChangeAspect="0" noChangeArrowheads="1"/>
          </p:cNvPicPr>
          <p:nvPr/>
        </p:nvPicPr>
        <p:blipFill>
          <a:blip r:embed="rId17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3026" y="3494215"/>
            <a:ext cx="69002" cy="53456"/>
          </a:xfrm>
          <a:prstGeom prst="rect">
            <a:avLst/>
          </a:prstGeom>
          <a:noFill/>
          <a:extLst/>
        </p:spPr>
      </p:pic>
      <p:sp>
        <p:nvSpPr>
          <p:cNvPr id="1702" name="Freeform 1702"/>
          <p:cNvSpPr/>
          <p:nvPr/>
        </p:nvSpPr>
        <p:spPr>
          <a:xfrm rot="0" flipH="0" flipV="0">
            <a:off x="2665831" y="3508380"/>
            <a:ext cx="42011" cy="26149"/>
          </a:xfrm>
          <a:custGeom>
            <a:pathLst>
              <a:path w="42011" h="26149">
                <a:moveTo>
                  <a:pt x="42011" y="23533"/>
                </a:moveTo>
                <a:cubicBezTo>
                  <a:pt x="34811" y="17895"/>
                  <a:pt x="32436" y="6642"/>
                  <a:pt x="27318" y="6566"/>
                </a:cubicBezTo>
                <a:cubicBezTo>
                  <a:pt x="22187" y="6503"/>
                  <a:pt x="25540" y="9195"/>
                  <a:pt x="23279" y="9957"/>
                </a:cubicBezTo>
                <a:cubicBezTo>
                  <a:pt x="21006" y="10719"/>
                  <a:pt x="17831" y="191"/>
                  <a:pt x="13678" y="102"/>
                </a:cubicBezTo>
                <a:cubicBezTo>
                  <a:pt x="9525" y="0"/>
                  <a:pt x="12344" y="6160"/>
                  <a:pt x="12344" y="6160"/>
                </a:cubicBezTo>
                <a:cubicBezTo>
                  <a:pt x="12344" y="6160"/>
                  <a:pt x="4064" y="77"/>
                  <a:pt x="2032" y="4776"/>
                </a:cubicBezTo>
                <a:cubicBezTo>
                  <a:pt x="0" y="9487"/>
                  <a:pt x="6325" y="11011"/>
                  <a:pt x="8115" y="11596"/>
                </a:cubicBezTo>
                <a:cubicBezTo>
                  <a:pt x="8115" y="11596"/>
                  <a:pt x="3721" y="15240"/>
                  <a:pt x="7607" y="17310"/>
                </a:cubicBezTo>
                <a:cubicBezTo>
                  <a:pt x="11506" y="19393"/>
                  <a:pt x="17551" y="15393"/>
                  <a:pt x="19291" y="16841"/>
                </a:cubicBezTo>
                <a:cubicBezTo>
                  <a:pt x="20053" y="17463"/>
                  <a:pt x="16269" y="22238"/>
                  <a:pt x="20091" y="23432"/>
                </a:cubicBezTo>
                <a:cubicBezTo>
                  <a:pt x="23990" y="26149"/>
                  <a:pt x="34049" y="21844"/>
                  <a:pt x="42011" y="2353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Freeform 1703"/>
          <p:cNvSpPr/>
          <p:nvPr/>
        </p:nvSpPr>
        <p:spPr>
          <a:xfrm rot="0" flipH="0" flipV="0">
            <a:off x="2665831" y="3508380"/>
            <a:ext cx="42011" cy="26149"/>
          </a:xfrm>
          <a:custGeom>
            <a:pathLst>
              <a:path w="42011" h="26149">
                <a:moveTo>
                  <a:pt x="42011" y="23533"/>
                </a:moveTo>
                <a:cubicBezTo>
                  <a:pt x="34811" y="17895"/>
                  <a:pt x="32436" y="6642"/>
                  <a:pt x="27318" y="6566"/>
                </a:cubicBezTo>
                <a:cubicBezTo>
                  <a:pt x="22187" y="6503"/>
                  <a:pt x="25540" y="9195"/>
                  <a:pt x="23279" y="9957"/>
                </a:cubicBezTo>
                <a:cubicBezTo>
                  <a:pt x="21006" y="10719"/>
                  <a:pt x="17831" y="191"/>
                  <a:pt x="13678" y="102"/>
                </a:cubicBezTo>
                <a:cubicBezTo>
                  <a:pt x="9525" y="0"/>
                  <a:pt x="12344" y="6160"/>
                  <a:pt x="12344" y="6160"/>
                </a:cubicBezTo>
                <a:cubicBezTo>
                  <a:pt x="12344" y="6160"/>
                  <a:pt x="4064" y="77"/>
                  <a:pt x="2032" y="4776"/>
                </a:cubicBezTo>
                <a:cubicBezTo>
                  <a:pt x="0" y="9487"/>
                  <a:pt x="6325" y="11011"/>
                  <a:pt x="8115" y="11596"/>
                </a:cubicBezTo>
                <a:cubicBezTo>
                  <a:pt x="8115" y="11596"/>
                  <a:pt x="3721" y="15240"/>
                  <a:pt x="7607" y="17310"/>
                </a:cubicBezTo>
                <a:cubicBezTo>
                  <a:pt x="11506" y="19393"/>
                  <a:pt x="17551" y="15393"/>
                  <a:pt x="19291" y="16841"/>
                </a:cubicBezTo>
                <a:cubicBezTo>
                  <a:pt x="20053" y="17463"/>
                  <a:pt x="16269" y="22238"/>
                  <a:pt x="20091" y="23432"/>
                </a:cubicBezTo>
                <a:cubicBezTo>
                  <a:pt x="23990" y="26149"/>
                  <a:pt x="34049" y="21844"/>
                  <a:pt x="42011" y="23533"/>
                </a:cubicBezTo>
                <a:close/>
                <a:moveTo>
                  <a:pt x="42011" y="2353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4" name="Picture 1704"/>
          <p:cNvPicPr>
            <a:picLocks noChangeAspect="0" noChangeArrowheads="1"/>
          </p:cNvPicPr>
          <p:nvPr/>
        </p:nvPicPr>
        <p:blipFill>
          <a:blip r:embed="rId17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766" y="3495777"/>
            <a:ext cx="65776" cy="49658"/>
          </a:xfrm>
          <a:prstGeom prst="rect">
            <a:avLst/>
          </a:prstGeom>
          <a:noFill/>
          <a:extLst/>
        </p:spPr>
      </p:pic>
      <p:sp>
        <p:nvSpPr>
          <p:cNvPr id="1705" name="Freeform 1705"/>
          <p:cNvSpPr/>
          <p:nvPr/>
        </p:nvSpPr>
        <p:spPr>
          <a:xfrm rot="0" flipH="0" flipV="0">
            <a:off x="2674336" y="3516640"/>
            <a:ext cx="37566" cy="17195"/>
          </a:xfrm>
          <a:custGeom>
            <a:pathLst>
              <a:path w="37566" h="17195">
                <a:moveTo>
                  <a:pt x="37566" y="17195"/>
                </a:moveTo>
                <a:cubicBezTo>
                  <a:pt x="30150" y="16637"/>
                  <a:pt x="4381" y="4038"/>
                  <a:pt x="0" y="0"/>
                </a:cubicBezTo>
                <a:cubicBezTo>
                  <a:pt x="5613" y="1524"/>
                  <a:pt x="31648" y="12039"/>
                  <a:pt x="37566" y="171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Freeform 1706"/>
          <p:cNvSpPr/>
          <p:nvPr/>
        </p:nvSpPr>
        <p:spPr>
          <a:xfrm rot="0" flipH="0" flipV="0">
            <a:off x="2674336" y="3516640"/>
            <a:ext cx="37566" cy="17195"/>
          </a:xfrm>
          <a:custGeom>
            <a:pathLst>
              <a:path w="37566" h="17195">
                <a:moveTo>
                  <a:pt x="37566" y="17195"/>
                </a:moveTo>
                <a:cubicBezTo>
                  <a:pt x="30150" y="16637"/>
                  <a:pt x="4381" y="4038"/>
                  <a:pt x="0" y="0"/>
                </a:cubicBezTo>
                <a:cubicBezTo>
                  <a:pt x="5613" y="1524"/>
                  <a:pt x="31648" y="12039"/>
                  <a:pt x="37566" y="17195"/>
                </a:cubicBezTo>
                <a:close/>
                <a:moveTo>
                  <a:pt x="37566" y="171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7" name="Picture 1707"/>
          <p:cNvPicPr>
            <a:picLocks noChangeAspect="0" noChangeArrowheads="1"/>
          </p:cNvPicPr>
          <p:nvPr/>
        </p:nvPicPr>
        <p:blipFill>
          <a:blip r:embed="rId17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1627" y="3503943"/>
            <a:ext cx="62979" cy="42595"/>
          </a:xfrm>
          <a:prstGeom prst="rect">
            <a:avLst/>
          </a:prstGeom>
          <a:noFill/>
          <a:extLst/>
        </p:spPr>
      </p:pic>
      <p:sp>
        <p:nvSpPr>
          <p:cNvPr id="1708" name="Freeform 1708"/>
          <p:cNvSpPr/>
          <p:nvPr/>
        </p:nvSpPr>
        <p:spPr>
          <a:xfrm rot="0" flipH="0" flipV="0">
            <a:off x="2731780" y="3543674"/>
            <a:ext cx="4749" cy="7746"/>
          </a:xfrm>
          <a:custGeom>
            <a:pathLst>
              <a:path w="4749" h="7746">
                <a:moveTo>
                  <a:pt x="4165" y="5080"/>
                </a:moveTo>
                <a:cubicBezTo>
                  <a:pt x="3886" y="6642"/>
                  <a:pt x="2794" y="7746"/>
                  <a:pt x="1727" y="7543"/>
                </a:cubicBezTo>
                <a:cubicBezTo>
                  <a:pt x="648" y="7353"/>
                  <a:pt x="0" y="5943"/>
                  <a:pt x="279" y="4382"/>
                </a:cubicBezTo>
                <a:cubicBezTo>
                  <a:pt x="279" y="4382"/>
                  <a:pt x="279" y="4382"/>
                  <a:pt x="279" y="4382"/>
                </a:cubicBezTo>
                <a:cubicBezTo>
                  <a:pt x="330" y="4090"/>
                  <a:pt x="419" y="3810"/>
                  <a:pt x="533" y="3544"/>
                </a:cubicBezTo>
                <a:cubicBezTo>
                  <a:pt x="521" y="3252"/>
                  <a:pt x="533" y="2947"/>
                  <a:pt x="584" y="2655"/>
                </a:cubicBezTo>
                <a:cubicBezTo>
                  <a:pt x="864" y="1105"/>
                  <a:pt x="1956" y="0"/>
                  <a:pt x="3035" y="191"/>
                </a:cubicBezTo>
                <a:lnTo>
                  <a:pt x="3035" y="191"/>
                </a:lnTo>
                <a:cubicBezTo>
                  <a:pt x="4102" y="381"/>
                  <a:pt x="4749" y="1804"/>
                  <a:pt x="4469" y="3353"/>
                </a:cubicBezTo>
                <a:cubicBezTo>
                  <a:pt x="4418" y="3645"/>
                  <a:pt x="4330" y="3937"/>
                  <a:pt x="4228" y="4204"/>
                </a:cubicBezTo>
                <a:cubicBezTo>
                  <a:pt x="4241" y="4484"/>
                  <a:pt x="4215" y="4788"/>
                  <a:pt x="4165" y="508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9" name="Picture 1709"/>
          <p:cNvPicPr>
            <a:picLocks noChangeAspect="0" noChangeArrowheads="1"/>
          </p:cNvPicPr>
          <p:nvPr/>
        </p:nvPicPr>
        <p:blipFill>
          <a:blip r:embed="rId17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9296" y="3531134"/>
            <a:ext cx="29717" cy="32812"/>
          </a:xfrm>
          <a:prstGeom prst="rect">
            <a:avLst/>
          </a:prstGeom>
          <a:noFill/>
          <a:extLst/>
        </p:spPr>
      </p:pic>
      <p:sp>
        <p:nvSpPr>
          <p:cNvPr id="1710" name="Freeform 1710"/>
          <p:cNvSpPr/>
          <p:nvPr/>
        </p:nvSpPr>
        <p:spPr>
          <a:xfrm rot="0" flipH="0" flipV="0">
            <a:off x="2731780" y="3543674"/>
            <a:ext cx="4749" cy="7746"/>
          </a:xfrm>
          <a:custGeom>
            <a:pathLst>
              <a:path w="4749" h="7746">
                <a:moveTo>
                  <a:pt x="4165" y="5080"/>
                </a:moveTo>
                <a:cubicBezTo>
                  <a:pt x="3886" y="6642"/>
                  <a:pt x="2794" y="7746"/>
                  <a:pt x="1727" y="7543"/>
                </a:cubicBezTo>
                <a:cubicBezTo>
                  <a:pt x="648" y="7353"/>
                  <a:pt x="0" y="5943"/>
                  <a:pt x="279" y="4382"/>
                </a:cubicBezTo>
                <a:cubicBezTo>
                  <a:pt x="279" y="4382"/>
                  <a:pt x="279" y="4382"/>
                  <a:pt x="279" y="4382"/>
                </a:cubicBezTo>
                <a:cubicBezTo>
                  <a:pt x="330" y="4090"/>
                  <a:pt x="419" y="3810"/>
                  <a:pt x="533" y="3544"/>
                </a:cubicBezTo>
                <a:cubicBezTo>
                  <a:pt x="521" y="3252"/>
                  <a:pt x="533" y="2947"/>
                  <a:pt x="584" y="2655"/>
                </a:cubicBezTo>
                <a:cubicBezTo>
                  <a:pt x="864" y="1105"/>
                  <a:pt x="1956" y="0"/>
                  <a:pt x="3035" y="191"/>
                </a:cubicBezTo>
                <a:lnTo>
                  <a:pt x="3035" y="191"/>
                </a:lnTo>
                <a:cubicBezTo>
                  <a:pt x="4102" y="381"/>
                  <a:pt x="4749" y="1804"/>
                  <a:pt x="4469" y="3353"/>
                </a:cubicBezTo>
                <a:cubicBezTo>
                  <a:pt x="4418" y="3645"/>
                  <a:pt x="4330" y="3937"/>
                  <a:pt x="4228" y="4204"/>
                </a:cubicBezTo>
                <a:cubicBezTo>
                  <a:pt x="4241" y="4484"/>
                  <a:pt x="4215" y="4788"/>
                  <a:pt x="4165" y="5080"/>
                </a:cubicBezTo>
                <a:close/>
                <a:moveTo>
                  <a:pt x="4165" y="50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1" name="Picture 1711"/>
          <p:cNvPicPr>
            <a:picLocks noChangeAspect="0" noChangeArrowheads="1"/>
          </p:cNvPicPr>
          <p:nvPr/>
        </p:nvPicPr>
        <p:blipFill>
          <a:blip r:embed="rId17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9296" y="3534524"/>
            <a:ext cx="29418" cy="29421"/>
          </a:xfrm>
          <a:prstGeom prst="rect">
            <a:avLst/>
          </a:prstGeom>
          <a:noFill/>
          <a:extLst/>
        </p:spPr>
      </p:pic>
      <p:sp>
        <p:nvSpPr>
          <p:cNvPr id="1712" name="Freeform 1712"/>
          <p:cNvSpPr/>
          <p:nvPr/>
        </p:nvSpPr>
        <p:spPr>
          <a:xfrm rot="0" flipH="0" flipV="0">
            <a:off x="2731780" y="3547217"/>
            <a:ext cx="4241" cy="4202"/>
          </a:xfrm>
          <a:custGeom>
            <a:pathLst>
              <a:path w="4241" h="4202">
                <a:moveTo>
                  <a:pt x="4165" y="1536"/>
                </a:moveTo>
                <a:cubicBezTo>
                  <a:pt x="3886" y="3098"/>
                  <a:pt x="2794" y="4202"/>
                  <a:pt x="1727" y="3999"/>
                </a:cubicBezTo>
                <a:cubicBezTo>
                  <a:pt x="648" y="3809"/>
                  <a:pt x="0" y="2386"/>
                  <a:pt x="279" y="838"/>
                </a:cubicBezTo>
                <a:cubicBezTo>
                  <a:pt x="330" y="546"/>
                  <a:pt x="419" y="266"/>
                  <a:pt x="533" y="0"/>
                </a:cubicBezTo>
                <a:cubicBezTo>
                  <a:pt x="838" y="660"/>
                  <a:pt x="3543" y="1206"/>
                  <a:pt x="4228" y="660"/>
                </a:cubicBezTo>
                <a:cubicBezTo>
                  <a:pt x="4241" y="940"/>
                  <a:pt x="4215" y="1244"/>
                  <a:pt x="4165" y="1536"/>
                </a:cubicBezTo>
                <a:close/>
                <a:moveTo>
                  <a:pt x="4165" y="153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3" name="Freeform 1713"/>
          <p:cNvSpPr/>
          <p:nvPr/>
        </p:nvSpPr>
        <p:spPr>
          <a:xfrm rot="0" flipH="0" flipV="0">
            <a:off x="2697895" y="3529354"/>
            <a:ext cx="7454" cy="5968"/>
          </a:xfrm>
          <a:custGeom>
            <a:pathLst>
              <a:path w="7454" h="5968">
                <a:moveTo>
                  <a:pt x="5511" y="1752"/>
                </a:moveTo>
                <a:cubicBezTo>
                  <a:pt x="6844" y="2590"/>
                  <a:pt x="7454" y="4012"/>
                  <a:pt x="6882" y="4952"/>
                </a:cubicBezTo>
                <a:cubicBezTo>
                  <a:pt x="6311" y="5879"/>
                  <a:pt x="4762" y="5968"/>
                  <a:pt x="3429" y="5130"/>
                </a:cubicBezTo>
                <a:cubicBezTo>
                  <a:pt x="3429" y="5130"/>
                  <a:pt x="3429" y="5130"/>
                  <a:pt x="3429" y="5130"/>
                </a:cubicBezTo>
                <a:cubicBezTo>
                  <a:pt x="3175" y="4977"/>
                  <a:pt x="2946" y="4787"/>
                  <a:pt x="2743" y="4584"/>
                </a:cubicBezTo>
                <a:cubicBezTo>
                  <a:pt x="2476" y="4495"/>
                  <a:pt x="2210" y="4368"/>
                  <a:pt x="1955" y="4203"/>
                </a:cubicBezTo>
                <a:cubicBezTo>
                  <a:pt x="622" y="3377"/>
                  <a:pt x="0" y="1942"/>
                  <a:pt x="584" y="1003"/>
                </a:cubicBezTo>
                <a:cubicBezTo>
                  <a:pt x="584" y="1003"/>
                  <a:pt x="584" y="1003"/>
                  <a:pt x="584" y="1003"/>
                </a:cubicBezTo>
                <a:cubicBezTo>
                  <a:pt x="1155" y="76"/>
                  <a:pt x="2705" y="0"/>
                  <a:pt x="4038" y="825"/>
                </a:cubicBezTo>
                <a:cubicBezTo>
                  <a:pt x="4280" y="991"/>
                  <a:pt x="4521" y="1168"/>
                  <a:pt x="4724" y="1372"/>
                </a:cubicBezTo>
                <a:cubicBezTo>
                  <a:pt x="4991" y="1460"/>
                  <a:pt x="5258" y="1600"/>
                  <a:pt x="5511" y="175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4" name="Picture 1714"/>
          <p:cNvPicPr>
            <a:picLocks noChangeAspect="0" noChangeArrowheads="1"/>
          </p:cNvPicPr>
          <p:nvPr/>
        </p:nvPicPr>
        <p:blipFill>
          <a:blip r:embed="rId17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5557" y="3516910"/>
            <a:ext cx="32139" cy="30853"/>
          </a:xfrm>
          <a:prstGeom prst="rect">
            <a:avLst/>
          </a:prstGeom>
          <a:noFill/>
          <a:extLst/>
        </p:spPr>
      </p:pic>
      <p:sp>
        <p:nvSpPr>
          <p:cNvPr id="1715" name="Freeform 1715"/>
          <p:cNvSpPr/>
          <p:nvPr/>
        </p:nvSpPr>
        <p:spPr>
          <a:xfrm rot="0" flipH="0" flipV="0">
            <a:off x="2697895" y="3529354"/>
            <a:ext cx="7454" cy="5968"/>
          </a:xfrm>
          <a:custGeom>
            <a:pathLst>
              <a:path w="7454" h="5968">
                <a:moveTo>
                  <a:pt x="5511" y="1752"/>
                </a:moveTo>
                <a:cubicBezTo>
                  <a:pt x="6844" y="2590"/>
                  <a:pt x="7454" y="4012"/>
                  <a:pt x="6882" y="4952"/>
                </a:cubicBezTo>
                <a:cubicBezTo>
                  <a:pt x="6311" y="5879"/>
                  <a:pt x="4762" y="5968"/>
                  <a:pt x="3429" y="5130"/>
                </a:cubicBezTo>
                <a:cubicBezTo>
                  <a:pt x="3429" y="5130"/>
                  <a:pt x="3429" y="5130"/>
                  <a:pt x="3429" y="5130"/>
                </a:cubicBezTo>
                <a:cubicBezTo>
                  <a:pt x="3175" y="4977"/>
                  <a:pt x="2946" y="4787"/>
                  <a:pt x="2743" y="4584"/>
                </a:cubicBezTo>
                <a:cubicBezTo>
                  <a:pt x="2476" y="4495"/>
                  <a:pt x="2210" y="4368"/>
                  <a:pt x="1955" y="4203"/>
                </a:cubicBezTo>
                <a:cubicBezTo>
                  <a:pt x="622" y="3377"/>
                  <a:pt x="0" y="1942"/>
                  <a:pt x="584" y="1003"/>
                </a:cubicBezTo>
                <a:cubicBezTo>
                  <a:pt x="584" y="1003"/>
                  <a:pt x="584" y="1003"/>
                  <a:pt x="584" y="1003"/>
                </a:cubicBezTo>
                <a:cubicBezTo>
                  <a:pt x="1155" y="76"/>
                  <a:pt x="2705" y="0"/>
                  <a:pt x="4038" y="825"/>
                </a:cubicBezTo>
                <a:cubicBezTo>
                  <a:pt x="4280" y="991"/>
                  <a:pt x="4521" y="1168"/>
                  <a:pt x="4724" y="1372"/>
                </a:cubicBezTo>
                <a:cubicBezTo>
                  <a:pt x="4991" y="1460"/>
                  <a:pt x="5258" y="1600"/>
                  <a:pt x="5511" y="1752"/>
                </a:cubicBezTo>
                <a:close/>
                <a:moveTo>
                  <a:pt x="5511" y="175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6" name="Picture 1716"/>
          <p:cNvPicPr>
            <a:picLocks noChangeAspect="0" noChangeArrowheads="1"/>
          </p:cNvPicPr>
          <p:nvPr/>
        </p:nvPicPr>
        <p:blipFill>
          <a:blip r:embed="rId17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7929" y="3518027"/>
            <a:ext cx="29767" cy="29735"/>
          </a:xfrm>
          <a:prstGeom prst="rect">
            <a:avLst/>
          </a:prstGeom>
          <a:noFill/>
          <a:extLst/>
        </p:spPr>
      </p:pic>
      <p:sp>
        <p:nvSpPr>
          <p:cNvPr id="1717" name="Freeform 1717"/>
          <p:cNvSpPr/>
          <p:nvPr/>
        </p:nvSpPr>
        <p:spPr>
          <a:xfrm rot="0" flipH="0" flipV="0">
            <a:off x="2700638" y="3530726"/>
            <a:ext cx="4711" cy="4596"/>
          </a:xfrm>
          <a:custGeom>
            <a:pathLst>
              <a:path w="4711" h="4596">
                <a:moveTo>
                  <a:pt x="2768" y="380"/>
                </a:moveTo>
                <a:cubicBezTo>
                  <a:pt x="4101" y="1218"/>
                  <a:pt x="4711" y="2640"/>
                  <a:pt x="4139" y="3580"/>
                </a:cubicBezTo>
                <a:cubicBezTo>
                  <a:pt x="3568" y="4507"/>
                  <a:pt x="2019" y="4596"/>
                  <a:pt x="686" y="3758"/>
                </a:cubicBezTo>
                <a:cubicBezTo>
                  <a:pt x="432" y="3605"/>
                  <a:pt x="203" y="3415"/>
                  <a:pt x="0" y="3212"/>
                </a:cubicBezTo>
                <a:cubicBezTo>
                  <a:pt x="737" y="3173"/>
                  <a:pt x="2235" y="849"/>
                  <a:pt x="1981" y="0"/>
                </a:cubicBezTo>
                <a:cubicBezTo>
                  <a:pt x="2248" y="88"/>
                  <a:pt x="2515" y="228"/>
                  <a:pt x="2768" y="380"/>
                </a:cubicBezTo>
                <a:close/>
                <a:moveTo>
                  <a:pt x="2768" y="3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Freeform 1718"/>
          <p:cNvSpPr/>
          <p:nvPr/>
        </p:nvSpPr>
        <p:spPr>
          <a:xfrm rot="0" flipH="0" flipV="0">
            <a:off x="2700369" y="3519592"/>
            <a:ext cx="32981" cy="41960"/>
          </a:xfrm>
          <a:custGeom>
            <a:pathLst>
              <a:path w="32981" h="41960">
                <a:moveTo>
                  <a:pt x="32981" y="41960"/>
                </a:moveTo>
                <a:cubicBezTo>
                  <a:pt x="29044" y="32766"/>
                  <a:pt x="32918" y="20104"/>
                  <a:pt x="27787" y="16472"/>
                </a:cubicBezTo>
                <a:cubicBezTo>
                  <a:pt x="22669" y="12839"/>
                  <a:pt x="23456" y="18935"/>
                  <a:pt x="22009" y="18427"/>
                </a:cubicBezTo>
                <a:cubicBezTo>
                  <a:pt x="20574" y="17919"/>
                  <a:pt x="24231" y="7645"/>
                  <a:pt x="18389" y="4889"/>
                </a:cubicBezTo>
                <a:cubicBezTo>
                  <a:pt x="12534" y="2146"/>
                  <a:pt x="13487" y="8191"/>
                  <a:pt x="13487" y="8191"/>
                </a:cubicBezTo>
                <a:cubicBezTo>
                  <a:pt x="13487" y="8191"/>
                  <a:pt x="8737" y="0"/>
                  <a:pt x="4368" y="3568"/>
                </a:cubicBezTo>
                <a:cubicBezTo>
                  <a:pt x="0" y="7137"/>
                  <a:pt x="3937" y="13055"/>
                  <a:pt x="6362" y="13893"/>
                </a:cubicBezTo>
                <a:cubicBezTo>
                  <a:pt x="6362" y="13893"/>
                  <a:pt x="1231" y="13627"/>
                  <a:pt x="2209" y="18758"/>
                </a:cubicBezTo>
                <a:cubicBezTo>
                  <a:pt x="3187" y="23901"/>
                  <a:pt x="12446" y="22021"/>
                  <a:pt x="13360" y="24333"/>
                </a:cubicBezTo>
                <a:cubicBezTo>
                  <a:pt x="13754" y="25324"/>
                  <a:pt x="8242" y="25184"/>
                  <a:pt x="10541" y="31508"/>
                </a:cubicBezTo>
                <a:cubicBezTo>
                  <a:pt x="12852" y="36169"/>
                  <a:pt x="26263" y="36233"/>
                  <a:pt x="32981" y="4196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9" name="Freeform 1719"/>
          <p:cNvSpPr/>
          <p:nvPr/>
        </p:nvSpPr>
        <p:spPr>
          <a:xfrm rot="0" flipH="0" flipV="0">
            <a:off x="2700369" y="3519592"/>
            <a:ext cx="32981" cy="41960"/>
          </a:xfrm>
          <a:custGeom>
            <a:pathLst>
              <a:path w="32981" h="41960">
                <a:moveTo>
                  <a:pt x="32981" y="41960"/>
                </a:moveTo>
                <a:cubicBezTo>
                  <a:pt x="29044" y="32766"/>
                  <a:pt x="32918" y="20104"/>
                  <a:pt x="27787" y="16472"/>
                </a:cubicBezTo>
                <a:cubicBezTo>
                  <a:pt x="22669" y="12839"/>
                  <a:pt x="23456" y="18935"/>
                  <a:pt x="22009" y="18427"/>
                </a:cubicBezTo>
                <a:cubicBezTo>
                  <a:pt x="20574" y="17919"/>
                  <a:pt x="24231" y="7645"/>
                  <a:pt x="18389" y="4889"/>
                </a:cubicBezTo>
                <a:cubicBezTo>
                  <a:pt x="12534" y="2146"/>
                  <a:pt x="13487" y="8191"/>
                  <a:pt x="13487" y="8191"/>
                </a:cubicBezTo>
                <a:cubicBezTo>
                  <a:pt x="13487" y="8191"/>
                  <a:pt x="8737" y="0"/>
                  <a:pt x="4368" y="3568"/>
                </a:cubicBezTo>
                <a:cubicBezTo>
                  <a:pt x="0" y="7137"/>
                  <a:pt x="3937" y="13055"/>
                  <a:pt x="6362" y="13893"/>
                </a:cubicBezTo>
                <a:cubicBezTo>
                  <a:pt x="6362" y="13893"/>
                  <a:pt x="1231" y="13627"/>
                  <a:pt x="2209" y="18758"/>
                </a:cubicBezTo>
                <a:cubicBezTo>
                  <a:pt x="3187" y="23901"/>
                  <a:pt x="12446" y="22021"/>
                  <a:pt x="13360" y="24333"/>
                </a:cubicBezTo>
                <a:cubicBezTo>
                  <a:pt x="13754" y="25324"/>
                  <a:pt x="8242" y="25184"/>
                  <a:pt x="10541" y="31508"/>
                </a:cubicBezTo>
                <a:cubicBezTo>
                  <a:pt x="12852" y="36169"/>
                  <a:pt x="26263" y="36233"/>
                  <a:pt x="32981" y="41960"/>
                </a:cubicBezTo>
                <a:close/>
                <a:moveTo>
                  <a:pt x="32981" y="4196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0" name="Picture 1720"/>
          <p:cNvPicPr>
            <a:picLocks noChangeAspect="0" noChangeArrowheads="1"/>
          </p:cNvPicPr>
          <p:nvPr/>
        </p:nvPicPr>
        <p:blipFill>
          <a:blip r:embed="rId1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9748" y="3509556"/>
            <a:ext cx="56295" cy="64694"/>
          </a:xfrm>
          <a:prstGeom prst="rect">
            <a:avLst/>
          </a:prstGeom>
          <a:noFill/>
          <a:extLst/>
        </p:spPr>
      </p:pic>
      <p:sp>
        <p:nvSpPr>
          <p:cNvPr id="1721" name="Freeform 1721"/>
          <p:cNvSpPr/>
          <p:nvPr/>
        </p:nvSpPr>
        <p:spPr>
          <a:xfrm rot="0" flipH="0" flipV="0">
            <a:off x="2701883" y="3521458"/>
            <a:ext cx="30543" cy="38658"/>
          </a:xfrm>
          <a:custGeom>
            <a:pathLst>
              <a:path w="30543" h="38658">
                <a:moveTo>
                  <a:pt x="30543" y="38658"/>
                </a:moveTo>
                <a:cubicBezTo>
                  <a:pt x="26822" y="30276"/>
                  <a:pt x="29959" y="19215"/>
                  <a:pt x="25476" y="16726"/>
                </a:cubicBezTo>
                <a:cubicBezTo>
                  <a:pt x="20980" y="14236"/>
                  <a:pt x="22682" y="18211"/>
                  <a:pt x="20320" y="17805"/>
                </a:cubicBezTo>
                <a:cubicBezTo>
                  <a:pt x="17970" y="17411"/>
                  <a:pt x="20066" y="6616"/>
                  <a:pt x="16446" y="4559"/>
                </a:cubicBezTo>
                <a:cubicBezTo>
                  <a:pt x="12814" y="2514"/>
                  <a:pt x="12446" y="9283"/>
                  <a:pt x="12446" y="9283"/>
                </a:cubicBezTo>
                <a:cubicBezTo>
                  <a:pt x="12446" y="9283"/>
                  <a:pt x="7963" y="0"/>
                  <a:pt x="3988" y="3187"/>
                </a:cubicBezTo>
                <a:cubicBezTo>
                  <a:pt x="0" y="6388"/>
                  <a:pt x="4877" y="10718"/>
                  <a:pt x="6185" y="12077"/>
                </a:cubicBezTo>
                <a:cubicBezTo>
                  <a:pt x="6185" y="12077"/>
                  <a:pt x="597" y="13220"/>
                  <a:pt x="3061" y="16891"/>
                </a:cubicBezTo>
                <a:cubicBezTo>
                  <a:pt x="5537" y="20574"/>
                  <a:pt x="12738" y="19901"/>
                  <a:pt x="13614" y="21996"/>
                </a:cubicBezTo>
                <a:cubicBezTo>
                  <a:pt x="13983" y="22910"/>
                  <a:pt x="8420" y="25336"/>
                  <a:pt x="11240" y="28194"/>
                </a:cubicBezTo>
                <a:cubicBezTo>
                  <a:pt x="13411" y="32448"/>
                  <a:pt x="24295" y="33401"/>
                  <a:pt x="30543" y="386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Freeform 1722"/>
          <p:cNvSpPr/>
          <p:nvPr/>
        </p:nvSpPr>
        <p:spPr>
          <a:xfrm rot="0" flipH="0" flipV="0">
            <a:off x="2701883" y="3521458"/>
            <a:ext cx="30543" cy="38658"/>
          </a:xfrm>
          <a:custGeom>
            <a:pathLst>
              <a:path w="30543" h="38658">
                <a:moveTo>
                  <a:pt x="30543" y="38658"/>
                </a:moveTo>
                <a:cubicBezTo>
                  <a:pt x="26822" y="30276"/>
                  <a:pt x="29959" y="19215"/>
                  <a:pt x="25476" y="16726"/>
                </a:cubicBezTo>
                <a:cubicBezTo>
                  <a:pt x="20980" y="14236"/>
                  <a:pt x="22682" y="18211"/>
                  <a:pt x="20320" y="17805"/>
                </a:cubicBezTo>
                <a:cubicBezTo>
                  <a:pt x="17970" y="17411"/>
                  <a:pt x="20066" y="6616"/>
                  <a:pt x="16446" y="4559"/>
                </a:cubicBezTo>
                <a:cubicBezTo>
                  <a:pt x="12814" y="2514"/>
                  <a:pt x="12446" y="9283"/>
                  <a:pt x="12446" y="9283"/>
                </a:cubicBezTo>
                <a:cubicBezTo>
                  <a:pt x="12446" y="9283"/>
                  <a:pt x="7963" y="0"/>
                  <a:pt x="3988" y="3187"/>
                </a:cubicBezTo>
                <a:cubicBezTo>
                  <a:pt x="0" y="6388"/>
                  <a:pt x="4877" y="10718"/>
                  <a:pt x="6185" y="12077"/>
                </a:cubicBezTo>
                <a:cubicBezTo>
                  <a:pt x="6185" y="12077"/>
                  <a:pt x="597" y="13220"/>
                  <a:pt x="3061" y="16891"/>
                </a:cubicBezTo>
                <a:cubicBezTo>
                  <a:pt x="5537" y="20574"/>
                  <a:pt x="12738" y="19901"/>
                  <a:pt x="13614" y="21996"/>
                </a:cubicBezTo>
                <a:cubicBezTo>
                  <a:pt x="13983" y="22910"/>
                  <a:pt x="8420" y="25336"/>
                  <a:pt x="11240" y="28194"/>
                </a:cubicBezTo>
                <a:cubicBezTo>
                  <a:pt x="13411" y="32448"/>
                  <a:pt x="24295" y="33401"/>
                  <a:pt x="30543" y="38658"/>
                </a:cubicBezTo>
                <a:close/>
                <a:moveTo>
                  <a:pt x="30543" y="3865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3" name="Picture 1723"/>
          <p:cNvPicPr>
            <a:picLocks noChangeAspect="0" noChangeArrowheads="1"/>
          </p:cNvPicPr>
          <p:nvPr/>
        </p:nvPicPr>
        <p:blipFill>
          <a:blip r:embed="rId17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1626" y="3511284"/>
            <a:ext cx="53491" cy="61531"/>
          </a:xfrm>
          <a:prstGeom prst="rect">
            <a:avLst/>
          </a:prstGeom>
          <a:noFill/>
          <a:extLst/>
        </p:spPr>
      </p:pic>
      <p:sp>
        <p:nvSpPr>
          <p:cNvPr id="1724" name="Freeform 1724"/>
          <p:cNvSpPr/>
          <p:nvPr/>
        </p:nvSpPr>
        <p:spPr>
          <a:xfrm rot="0" flipH="0" flipV="0">
            <a:off x="2709956" y="3530778"/>
            <a:ext cx="25158" cy="32956"/>
          </a:xfrm>
          <a:custGeom>
            <a:pathLst>
              <a:path w="25158" h="32956">
                <a:moveTo>
                  <a:pt x="25158" y="32956"/>
                </a:moveTo>
                <a:cubicBezTo>
                  <a:pt x="18872" y="28956"/>
                  <a:pt x="1994" y="5639"/>
                  <a:pt x="0" y="0"/>
                </a:cubicBezTo>
                <a:cubicBezTo>
                  <a:pt x="4254" y="4001"/>
                  <a:pt x="22326" y="25603"/>
                  <a:pt x="25158" y="3295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5" name="Freeform 1725"/>
          <p:cNvSpPr/>
          <p:nvPr/>
        </p:nvSpPr>
        <p:spPr>
          <a:xfrm rot="0" flipH="0" flipV="0">
            <a:off x="2709956" y="3530778"/>
            <a:ext cx="25158" cy="32956"/>
          </a:xfrm>
          <a:custGeom>
            <a:pathLst>
              <a:path w="25158" h="32956">
                <a:moveTo>
                  <a:pt x="25158" y="32956"/>
                </a:moveTo>
                <a:cubicBezTo>
                  <a:pt x="18872" y="28956"/>
                  <a:pt x="1994" y="5639"/>
                  <a:pt x="0" y="0"/>
                </a:cubicBezTo>
                <a:cubicBezTo>
                  <a:pt x="4254" y="4001"/>
                  <a:pt x="22326" y="25603"/>
                  <a:pt x="25158" y="32956"/>
                </a:cubicBezTo>
                <a:close/>
                <a:moveTo>
                  <a:pt x="25158" y="3295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6" name="Picture 1726"/>
          <p:cNvPicPr>
            <a:picLocks noChangeAspect="0" noChangeArrowheads="1"/>
          </p:cNvPicPr>
          <p:nvPr/>
        </p:nvPicPr>
        <p:blipFill>
          <a:blip r:embed="rId17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7251" y="3518078"/>
            <a:ext cx="50571" cy="58356"/>
          </a:xfrm>
          <a:prstGeom prst="rect">
            <a:avLst/>
          </a:prstGeom>
          <a:noFill/>
          <a:extLst/>
        </p:spPr>
      </p:pic>
      <p:sp>
        <p:nvSpPr>
          <p:cNvPr id="1727" name="Freeform 1727"/>
          <p:cNvSpPr/>
          <p:nvPr/>
        </p:nvSpPr>
        <p:spPr>
          <a:xfrm rot="0" flipH="0" flipV="0">
            <a:off x="2745226" y="3582741"/>
            <a:ext cx="6298" cy="7238"/>
          </a:xfrm>
          <a:custGeom>
            <a:pathLst>
              <a:path w="6298" h="7238">
                <a:moveTo>
                  <a:pt x="4165" y="5537"/>
                </a:moveTo>
                <a:cubicBezTo>
                  <a:pt x="3200" y="6781"/>
                  <a:pt x="1714" y="7238"/>
                  <a:pt x="864" y="6565"/>
                </a:cubicBezTo>
                <a:cubicBezTo>
                  <a:pt x="0" y="5879"/>
                  <a:pt x="89" y="4331"/>
                  <a:pt x="1067" y="3086"/>
                </a:cubicBezTo>
                <a:cubicBezTo>
                  <a:pt x="1067" y="3086"/>
                  <a:pt x="1067" y="3086"/>
                  <a:pt x="1067" y="3086"/>
                </a:cubicBezTo>
                <a:cubicBezTo>
                  <a:pt x="1244" y="2845"/>
                  <a:pt x="1448" y="2642"/>
                  <a:pt x="1676" y="2451"/>
                </a:cubicBezTo>
                <a:cubicBezTo>
                  <a:pt x="1791" y="2197"/>
                  <a:pt x="1956" y="1943"/>
                  <a:pt x="2134" y="1702"/>
                </a:cubicBezTo>
                <a:cubicBezTo>
                  <a:pt x="3099" y="457"/>
                  <a:pt x="4584" y="0"/>
                  <a:pt x="5435" y="686"/>
                </a:cubicBezTo>
                <a:cubicBezTo>
                  <a:pt x="5447" y="686"/>
                  <a:pt x="5447" y="686"/>
                  <a:pt x="5447" y="686"/>
                </a:cubicBezTo>
                <a:cubicBezTo>
                  <a:pt x="6298" y="1359"/>
                  <a:pt x="6209" y="2921"/>
                  <a:pt x="5231" y="4166"/>
                </a:cubicBezTo>
                <a:cubicBezTo>
                  <a:pt x="5054" y="4394"/>
                  <a:pt x="4850" y="4610"/>
                  <a:pt x="4634" y="4788"/>
                </a:cubicBezTo>
                <a:cubicBezTo>
                  <a:pt x="4507" y="5055"/>
                  <a:pt x="4342" y="5309"/>
                  <a:pt x="4165" y="553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8" name="Picture 1728"/>
          <p:cNvPicPr>
            <a:picLocks noChangeAspect="0" noChangeArrowheads="1"/>
          </p:cNvPicPr>
          <p:nvPr/>
        </p:nvPicPr>
        <p:blipFill>
          <a:blip r:embed="rId17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32793" y="3570402"/>
            <a:ext cx="31159" cy="31908"/>
          </a:xfrm>
          <a:prstGeom prst="rect">
            <a:avLst/>
          </a:prstGeom>
          <a:noFill/>
          <a:extLst/>
        </p:spPr>
      </p:pic>
      <p:sp>
        <p:nvSpPr>
          <p:cNvPr id="1729" name="Freeform 1729"/>
          <p:cNvSpPr/>
          <p:nvPr/>
        </p:nvSpPr>
        <p:spPr>
          <a:xfrm rot="0" flipH="0" flipV="0">
            <a:off x="2745226" y="3582741"/>
            <a:ext cx="6298" cy="7238"/>
          </a:xfrm>
          <a:custGeom>
            <a:pathLst>
              <a:path w="6298" h="7238">
                <a:moveTo>
                  <a:pt x="4165" y="5537"/>
                </a:moveTo>
                <a:cubicBezTo>
                  <a:pt x="3200" y="6781"/>
                  <a:pt x="1714" y="7238"/>
                  <a:pt x="864" y="6565"/>
                </a:cubicBezTo>
                <a:cubicBezTo>
                  <a:pt x="0" y="5879"/>
                  <a:pt x="89" y="4331"/>
                  <a:pt x="1067" y="3086"/>
                </a:cubicBezTo>
                <a:cubicBezTo>
                  <a:pt x="1067" y="3086"/>
                  <a:pt x="1067" y="3086"/>
                  <a:pt x="1067" y="3086"/>
                </a:cubicBezTo>
                <a:cubicBezTo>
                  <a:pt x="1244" y="2845"/>
                  <a:pt x="1448" y="2642"/>
                  <a:pt x="1676" y="2451"/>
                </a:cubicBezTo>
                <a:cubicBezTo>
                  <a:pt x="1791" y="2197"/>
                  <a:pt x="1956" y="1943"/>
                  <a:pt x="2134" y="1702"/>
                </a:cubicBezTo>
                <a:cubicBezTo>
                  <a:pt x="3099" y="457"/>
                  <a:pt x="4584" y="0"/>
                  <a:pt x="5435" y="686"/>
                </a:cubicBezTo>
                <a:cubicBezTo>
                  <a:pt x="5447" y="686"/>
                  <a:pt x="5447" y="686"/>
                  <a:pt x="5447" y="686"/>
                </a:cubicBezTo>
                <a:cubicBezTo>
                  <a:pt x="6298" y="1359"/>
                  <a:pt x="6209" y="2921"/>
                  <a:pt x="5231" y="4166"/>
                </a:cubicBezTo>
                <a:cubicBezTo>
                  <a:pt x="5054" y="4394"/>
                  <a:pt x="4850" y="4610"/>
                  <a:pt x="4634" y="4788"/>
                </a:cubicBezTo>
                <a:cubicBezTo>
                  <a:pt x="4507" y="5055"/>
                  <a:pt x="4342" y="5309"/>
                  <a:pt x="4165" y="5537"/>
                </a:cubicBezTo>
                <a:close/>
                <a:moveTo>
                  <a:pt x="4165" y="553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30" name="Picture 1730"/>
          <p:cNvPicPr>
            <a:picLocks noChangeAspect="0" noChangeArrowheads="1"/>
          </p:cNvPicPr>
          <p:nvPr/>
        </p:nvPicPr>
        <p:blipFill>
          <a:blip r:embed="rId17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32793" y="3572498"/>
            <a:ext cx="29760" cy="29812"/>
          </a:xfrm>
          <a:prstGeom prst="rect">
            <a:avLst/>
          </a:prstGeom>
          <a:noFill/>
          <a:extLst/>
        </p:spPr>
      </p:pic>
      <p:sp>
        <p:nvSpPr>
          <p:cNvPr id="1731" name="Freeform 1731"/>
          <p:cNvSpPr/>
          <p:nvPr/>
        </p:nvSpPr>
        <p:spPr>
          <a:xfrm rot="0" flipH="0" flipV="0">
            <a:off x="2745226" y="3585192"/>
            <a:ext cx="4634" cy="4787"/>
          </a:xfrm>
          <a:custGeom>
            <a:pathLst>
              <a:path w="4634" h="4787">
                <a:moveTo>
                  <a:pt x="4165" y="3086"/>
                </a:moveTo>
                <a:cubicBezTo>
                  <a:pt x="3200" y="4330"/>
                  <a:pt x="1714" y="4787"/>
                  <a:pt x="864" y="4114"/>
                </a:cubicBezTo>
                <a:cubicBezTo>
                  <a:pt x="0" y="3428"/>
                  <a:pt x="89" y="1880"/>
                  <a:pt x="1067" y="635"/>
                </a:cubicBezTo>
                <a:cubicBezTo>
                  <a:pt x="1244" y="394"/>
                  <a:pt x="1448" y="191"/>
                  <a:pt x="1676" y="0"/>
                </a:cubicBezTo>
                <a:cubicBezTo>
                  <a:pt x="1638" y="750"/>
                  <a:pt x="3759" y="2502"/>
                  <a:pt x="4634" y="2337"/>
                </a:cubicBezTo>
                <a:cubicBezTo>
                  <a:pt x="4507" y="2604"/>
                  <a:pt x="4342" y="2858"/>
                  <a:pt x="4165" y="3086"/>
                </a:cubicBezTo>
                <a:close/>
                <a:moveTo>
                  <a:pt x="4165" y="308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Freeform 1732"/>
          <p:cNvSpPr/>
          <p:nvPr/>
        </p:nvSpPr>
        <p:spPr>
          <a:xfrm rot="0" flipH="0" flipV="0">
            <a:off x="2723817" y="3553763"/>
            <a:ext cx="5854" cy="7568"/>
          </a:xfrm>
          <a:custGeom>
            <a:pathLst>
              <a:path w="5854" h="7568">
                <a:moveTo>
                  <a:pt x="5067" y="3543"/>
                </a:moveTo>
                <a:cubicBezTo>
                  <a:pt x="5854" y="4914"/>
                  <a:pt x="5727" y="6464"/>
                  <a:pt x="4788" y="7022"/>
                </a:cubicBezTo>
                <a:cubicBezTo>
                  <a:pt x="3848" y="7568"/>
                  <a:pt x="2439" y="6908"/>
                  <a:pt x="1651" y="5536"/>
                </a:cubicBezTo>
                <a:lnTo>
                  <a:pt x="1651" y="5536"/>
                </a:lnTo>
                <a:cubicBezTo>
                  <a:pt x="1511" y="5282"/>
                  <a:pt x="1385" y="5016"/>
                  <a:pt x="1308" y="4736"/>
                </a:cubicBezTo>
                <a:cubicBezTo>
                  <a:pt x="1105" y="4520"/>
                  <a:pt x="927" y="4279"/>
                  <a:pt x="788" y="4025"/>
                </a:cubicBezTo>
                <a:cubicBezTo>
                  <a:pt x="0" y="2654"/>
                  <a:pt x="115" y="1105"/>
                  <a:pt x="1067" y="546"/>
                </a:cubicBezTo>
                <a:cubicBezTo>
                  <a:pt x="1067" y="546"/>
                  <a:pt x="1067" y="546"/>
                  <a:pt x="1067" y="546"/>
                </a:cubicBezTo>
                <a:cubicBezTo>
                  <a:pt x="2007" y="0"/>
                  <a:pt x="3404" y="661"/>
                  <a:pt x="4191" y="2032"/>
                </a:cubicBezTo>
                <a:cubicBezTo>
                  <a:pt x="4344" y="2286"/>
                  <a:pt x="4458" y="2553"/>
                  <a:pt x="4547" y="2832"/>
                </a:cubicBezTo>
                <a:cubicBezTo>
                  <a:pt x="4737" y="3048"/>
                  <a:pt x="4915" y="3290"/>
                  <a:pt x="5067" y="354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33" name="Picture 1733"/>
          <p:cNvPicPr>
            <a:picLocks noChangeAspect="0" noChangeArrowheads="1"/>
          </p:cNvPicPr>
          <p:nvPr/>
        </p:nvPicPr>
        <p:blipFill>
          <a:blip r:embed="rId1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1389" y="3541421"/>
            <a:ext cx="30714" cy="32253"/>
          </a:xfrm>
          <a:prstGeom prst="rect">
            <a:avLst/>
          </a:prstGeom>
          <a:noFill/>
          <a:extLst/>
        </p:spPr>
      </p:pic>
      <p:sp>
        <p:nvSpPr>
          <p:cNvPr id="1734" name="Freeform 1734"/>
          <p:cNvSpPr/>
          <p:nvPr/>
        </p:nvSpPr>
        <p:spPr>
          <a:xfrm rot="0" flipH="0" flipV="0">
            <a:off x="2723817" y="3553763"/>
            <a:ext cx="5854" cy="7568"/>
          </a:xfrm>
          <a:custGeom>
            <a:pathLst>
              <a:path w="5854" h="7568">
                <a:moveTo>
                  <a:pt x="5067" y="3543"/>
                </a:moveTo>
                <a:cubicBezTo>
                  <a:pt x="5854" y="4914"/>
                  <a:pt x="5727" y="6464"/>
                  <a:pt x="4788" y="7022"/>
                </a:cubicBezTo>
                <a:cubicBezTo>
                  <a:pt x="3848" y="7568"/>
                  <a:pt x="2439" y="6908"/>
                  <a:pt x="1651" y="5536"/>
                </a:cubicBezTo>
                <a:lnTo>
                  <a:pt x="1651" y="5536"/>
                </a:lnTo>
                <a:cubicBezTo>
                  <a:pt x="1511" y="5282"/>
                  <a:pt x="1385" y="5016"/>
                  <a:pt x="1308" y="4736"/>
                </a:cubicBezTo>
                <a:cubicBezTo>
                  <a:pt x="1105" y="4520"/>
                  <a:pt x="927" y="4279"/>
                  <a:pt x="788" y="4025"/>
                </a:cubicBezTo>
                <a:cubicBezTo>
                  <a:pt x="0" y="2654"/>
                  <a:pt x="115" y="1105"/>
                  <a:pt x="1067" y="546"/>
                </a:cubicBezTo>
                <a:cubicBezTo>
                  <a:pt x="1067" y="546"/>
                  <a:pt x="1067" y="546"/>
                  <a:pt x="1067" y="546"/>
                </a:cubicBezTo>
                <a:cubicBezTo>
                  <a:pt x="2007" y="0"/>
                  <a:pt x="3404" y="661"/>
                  <a:pt x="4191" y="2032"/>
                </a:cubicBezTo>
                <a:cubicBezTo>
                  <a:pt x="4344" y="2286"/>
                  <a:pt x="4458" y="2553"/>
                  <a:pt x="4547" y="2832"/>
                </a:cubicBezTo>
                <a:cubicBezTo>
                  <a:pt x="4737" y="3048"/>
                  <a:pt x="4915" y="3290"/>
                  <a:pt x="5067" y="3543"/>
                </a:cubicBezTo>
                <a:close/>
                <a:moveTo>
                  <a:pt x="5067" y="354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35" name="Picture 1735"/>
          <p:cNvPicPr>
            <a:picLocks noChangeAspect="0" noChangeArrowheads="1"/>
          </p:cNvPicPr>
          <p:nvPr/>
        </p:nvPicPr>
        <p:blipFill>
          <a:blip r:embed="rId17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2415" y="3543884"/>
            <a:ext cx="29688" cy="29789"/>
          </a:xfrm>
          <a:prstGeom prst="rect">
            <a:avLst/>
          </a:prstGeom>
          <a:noFill/>
          <a:extLst/>
        </p:spPr>
      </p:pic>
      <p:sp>
        <p:nvSpPr>
          <p:cNvPr id="1736" name="Freeform 1736"/>
          <p:cNvSpPr/>
          <p:nvPr/>
        </p:nvSpPr>
        <p:spPr>
          <a:xfrm rot="0" flipH="0" flipV="0">
            <a:off x="2725125" y="3556595"/>
            <a:ext cx="4546" cy="4736"/>
          </a:xfrm>
          <a:custGeom>
            <a:pathLst>
              <a:path w="4546" h="4736">
                <a:moveTo>
                  <a:pt x="3759" y="711"/>
                </a:moveTo>
                <a:cubicBezTo>
                  <a:pt x="4546" y="2082"/>
                  <a:pt x="4419" y="3632"/>
                  <a:pt x="3480" y="4190"/>
                </a:cubicBezTo>
                <a:cubicBezTo>
                  <a:pt x="2540" y="4736"/>
                  <a:pt x="1131" y="4076"/>
                  <a:pt x="343" y="2704"/>
                </a:cubicBezTo>
                <a:cubicBezTo>
                  <a:pt x="203" y="2450"/>
                  <a:pt x="77" y="2184"/>
                  <a:pt x="0" y="1904"/>
                </a:cubicBezTo>
                <a:cubicBezTo>
                  <a:pt x="661" y="2209"/>
                  <a:pt x="3074" y="876"/>
                  <a:pt x="3239" y="0"/>
                </a:cubicBezTo>
                <a:cubicBezTo>
                  <a:pt x="3429" y="216"/>
                  <a:pt x="3607" y="458"/>
                  <a:pt x="3759" y="711"/>
                </a:cubicBezTo>
                <a:close/>
                <a:moveTo>
                  <a:pt x="3759" y="71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Freeform 1737"/>
          <p:cNvSpPr/>
          <p:nvPr/>
        </p:nvSpPr>
        <p:spPr>
          <a:xfrm rot="0" flipH="0" flipV="0">
            <a:off x="2723243" y="3549838"/>
            <a:ext cx="28015" cy="48513"/>
          </a:xfrm>
          <a:custGeom>
            <a:pathLst>
              <a:path w="28015" h="48513">
                <a:moveTo>
                  <a:pt x="17894" y="48513"/>
                </a:moveTo>
                <a:cubicBezTo>
                  <a:pt x="18694" y="38531"/>
                  <a:pt x="28015" y="29184"/>
                  <a:pt x="25196" y="23545"/>
                </a:cubicBezTo>
                <a:cubicBezTo>
                  <a:pt x="22364" y="17919"/>
                  <a:pt x="20218" y="23685"/>
                  <a:pt x="19176" y="22542"/>
                </a:cubicBezTo>
                <a:cubicBezTo>
                  <a:pt x="18135" y="21412"/>
                  <a:pt x="26148" y="14071"/>
                  <a:pt x="22275" y="8877"/>
                </a:cubicBezTo>
                <a:cubicBezTo>
                  <a:pt x="18389" y="3683"/>
                  <a:pt x="16421" y="9474"/>
                  <a:pt x="16421" y="9474"/>
                </a:cubicBezTo>
                <a:cubicBezTo>
                  <a:pt x="16421" y="9474"/>
                  <a:pt x="16040" y="0"/>
                  <a:pt x="10516" y="1079"/>
                </a:cubicBezTo>
                <a:cubicBezTo>
                  <a:pt x="5004" y="2171"/>
                  <a:pt x="5715" y="9258"/>
                  <a:pt x="7468" y="11137"/>
                </a:cubicBezTo>
                <a:cubicBezTo>
                  <a:pt x="7468" y="11137"/>
                  <a:pt x="3061" y="8470"/>
                  <a:pt x="1537" y="13474"/>
                </a:cubicBezTo>
                <a:cubicBezTo>
                  <a:pt x="0" y="18478"/>
                  <a:pt x="9055" y="21196"/>
                  <a:pt x="8789" y="23672"/>
                </a:cubicBezTo>
                <a:cubicBezTo>
                  <a:pt x="8674" y="24739"/>
                  <a:pt x="3861" y="21996"/>
                  <a:pt x="2947" y="28663"/>
                </a:cubicBezTo>
                <a:cubicBezTo>
                  <a:pt x="2820" y="33870"/>
                  <a:pt x="14631" y="40284"/>
                  <a:pt x="17894" y="4851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Freeform 1738"/>
          <p:cNvSpPr/>
          <p:nvPr/>
        </p:nvSpPr>
        <p:spPr>
          <a:xfrm rot="0" flipH="0" flipV="0">
            <a:off x="2723243" y="3549838"/>
            <a:ext cx="28015" cy="48513"/>
          </a:xfrm>
          <a:custGeom>
            <a:pathLst>
              <a:path w="28015" h="48513">
                <a:moveTo>
                  <a:pt x="17894" y="48513"/>
                </a:moveTo>
                <a:cubicBezTo>
                  <a:pt x="18694" y="38531"/>
                  <a:pt x="28015" y="29184"/>
                  <a:pt x="25196" y="23545"/>
                </a:cubicBezTo>
                <a:cubicBezTo>
                  <a:pt x="22364" y="17919"/>
                  <a:pt x="20218" y="23685"/>
                  <a:pt x="19176" y="22542"/>
                </a:cubicBezTo>
                <a:cubicBezTo>
                  <a:pt x="18135" y="21412"/>
                  <a:pt x="26148" y="14071"/>
                  <a:pt x="22275" y="8877"/>
                </a:cubicBezTo>
                <a:cubicBezTo>
                  <a:pt x="18389" y="3683"/>
                  <a:pt x="16421" y="9474"/>
                  <a:pt x="16421" y="9474"/>
                </a:cubicBezTo>
                <a:cubicBezTo>
                  <a:pt x="16421" y="9474"/>
                  <a:pt x="16040" y="0"/>
                  <a:pt x="10516" y="1079"/>
                </a:cubicBezTo>
                <a:cubicBezTo>
                  <a:pt x="5004" y="2171"/>
                  <a:pt x="5715" y="9258"/>
                  <a:pt x="7468" y="11137"/>
                </a:cubicBezTo>
                <a:cubicBezTo>
                  <a:pt x="7468" y="11137"/>
                  <a:pt x="3061" y="8470"/>
                  <a:pt x="1537" y="13474"/>
                </a:cubicBezTo>
                <a:cubicBezTo>
                  <a:pt x="0" y="18478"/>
                  <a:pt x="9055" y="21196"/>
                  <a:pt x="8789" y="23672"/>
                </a:cubicBezTo>
                <a:cubicBezTo>
                  <a:pt x="8674" y="24739"/>
                  <a:pt x="3861" y="21996"/>
                  <a:pt x="2947" y="28663"/>
                </a:cubicBezTo>
                <a:cubicBezTo>
                  <a:pt x="2820" y="33870"/>
                  <a:pt x="14631" y="40284"/>
                  <a:pt x="17894" y="48513"/>
                </a:cubicBezTo>
                <a:close/>
                <a:moveTo>
                  <a:pt x="17894" y="4851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39" name="Picture 1739"/>
          <p:cNvPicPr>
            <a:picLocks noChangeAspect="0" noChangeArrowheads="1"/>
          </p:cNvPicPr>
          <p:nvPr/>
        </p:nvPicPr>
        <p:blipFill>
          <a:blip r:embed="rId17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1901" y="3538131"/>
            <a:ext cx="49764" cy="72923"/>
          </a:xfrm>
          <a:prstGeom prst="rect">
            <a:avLst/>
          </a:prstGeom>
          <a:noFill/>
          <a:extLst/>
        </p:spPr>
      </p:pic>
      <p:sp>
        <p:nvSpPr>
          <p:cNvPr id="1740" name="Freeform 1740"/>
          <p:cNvSpPr/>
          <p:nvPr/>
        </p:nvSpPr>
        <p:spPr>
          <a:xfrm rot="0" flipH="0" flipV="0">
            <a:off x="2726411" y="3551828"/>
            <a:ext cx="23126" cy="44818"/>
          </a:xfrm>
          <a:custGeom>
            <a:pathLst>
              <a:path w="23126" h="44818">
                <a:moveTo>
                  <a:pt x="14579" y="44818"/>
                </a:moveTo>
                <a:cubicBezTo>
                  <a:pt x="15188" y="35662"/>
                  <a:pt x="23126" y="27381"/>
                  <a:pt x="20319" y="23051"/>
                </a:cubicBezTo>
                <a:cubicBezTo>
                  <a:pt x="17512" y="18733"/>
                  <a:pt x="17169" y="23038"/>
                  <a:pt x="15277" y="21577"/>
                </a:cubicBezTo>
                <a:cubicBezTo>
                  <a:pt x="13373" y="20104"/>
                  <a:pt x="20255" y="11570"/>
                  <a:pt x="18008" y="8039"/>
                </a:cubicBezTo>
                <a:cubicBezTo>
                  <a:pt x="15772" y="4521"/>
                  <a:pt x="12281" y="10325"/>
                  <a:pt x="12281" y="10325"/>
                </a:cubicBezTo>
                <a:cubicBezTo>
                  <a:pt x="12281" y="10325"/>
                  <a:pt x="12662" y="0"/>
                  <a:pt x="7658" y="940"/>
                </a:cubicBezTo>
                <a:cubicBezTo>
                  <a:pt x="2642" y="1867"/>
                  <a:pt x="4928" y="8014"/>
                  <a:pt x="5448" y="9830"/>
                </a:cubicBezTo>
                <a:cubicBezTo>
                  <a:pt x="5448" y="9830"/>
                  <a:pt x="0" y="8192"/>
                  <a:pt x="457" y="12611"/>
                </a:cubicBezTo>
                <a:cubicBezTo>
                  <a:pt x="927" y="17018"/>
                  <a:pt x="7607" y="19825"/>
                  <a:pt x="7391" y="22098"/>
                </a:cubicBezTo>
                <a:cubicBezTo>
                  <a:pt x="7290" y="23076"/>
                  <a:pt x="1245" y="22593"/>
                  <a:pt x="2400" y="26442"/>
                </a:cubicBezTo>
                <a:cubicBezTo>
                  <a:pt x="2349" y="31229"/>
                  <a:pt x="11519" y="37224"/>
                  <a:pt x="14579" y="4481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Freeform 1741"/>
          <p:cNvSpPr/>
          <p:nvPr/>
        </p:nvSpPr>
        <p:spPr>
          <a:xfrm rot="0" flipH="0" flipV="0">
            <a:off x="2726411" y="3551828"/>
            <a:ext cx="23126" cy="44818"/>
          </a:xfrm>
          <a:custGeom>
            <a:pathLst>
              <a:path w="23126" h="44818">
                <a:moveTo>
                  <a:pt x="14579" y="44818"/>
                </a:moveTo>
                <a:cubicBezTo>
                  <a:pt x="15188" y="35662"/>
                  <a:pt x="23126" y="27381"/>
                  <a:pt x="20319" y="23051"/>
                </a:cubicBezTo>
                <a:cubicBezTo>
                  <a:pt x="17512" y="18733"/>
                  <a:pt x="17169" y="23038"/>
                  <a:pt x="15277" y="21577"/>
                </a:cubicBezTo>
                <a:cubicBezTo>
                  <a:pt x="13373" y="20104"/>
                  <a:pt x="20255" y="11570"/>
                  <a:pt x="18008" y="8039"/>
                </a:cubicBezTo>
                <a:cubicBezTo>
                  <a:pt x="15772" y="4521"/>
                  <a:pt x="12281" y="10325"/>
                  <a:pt x="12281" y="10325"/>
                </a:cubicBezTo>
                <a:cubicBezTo>
                  <a:pt x="12281" y="10325"/>
                  <a:pt x="12662" y="0"/>
                  <a:pt x="7658" y="940"/>
                </a:cubicBezTo>
                <a:cubicBezTo>
                  <a:pt x="2642" y="1867"/>
                  <a:pt x="4928" y="8014"/>
                  <a:pt x="5448" y="9830"/>
                </a:cubicBezTo>
                <a:cubicBezTo>
                  <a:pt x="5448" y="9830"/>
                  <a:pt x="0" y="8192"/>
                  <a:pt x="457" y="12611"/>
                </a:cubicBezTo>
                <a:cubicBezTo>
                  <a:pt x="927" y="17018"/>
                  <a:pt x="7607" y="19825"/>
                  <a:pt x="7391" y="22098"/>
                </a:cubicBezTo>
                <a:cubicBezTo>
                  <a:pt x="7290" y="23076"/>
                  <a:pt x="1245" y="22593"/>
                  <a:pt x="2400" y="26442"/>
                </a:cubicBezTo>
                <a:cubicBezTo>
                  <a:pt x="2349" y="31229"/>
                  <a:pt x="11519" y="37224"/>
                  <a:pt x="14579" y="44818"/>
                </a:cubicBezTo>
                <a:close/>
                <a:moveTo>
                  <a:pt x="14579" y="4481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2" name="Picture 1742"/>
          <p:cNvPicPr>
            <a:picLocks noChangeAspect="0" noChangeArrowheads="1"/>
          </p:cNvPicPr>
          <p:nvPr/>
        </p:nvPicPr>
        <p:blipFill>
          <a:blip r:embed="rId17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4140" y="3539998"/>
            <a:ext cx="45888" cy="69342"/>
          </a:xfrm>
          <a:prstGeom prst="rect">
            <a:avLst/>
          </a:prstGeom>
          <a:noFill/>
          <a:extLst/>
        </p:spPr>
      </p:pic>
      <p:sp>
        <p:nvSpPr>
          <p:cNvPr id="1743" name="Freeform 1743"/>
          <p:cNvSpPr/>
          <p:nvPr/>
        </p:nvSpPr>
        <p:spPr>
          <a:xfrm rot="0" flipH="0" flipV="0">
            <a:off x="2733944" y="3560118"/>
            <a:ext cx="8661" cy="40995"/>
          </a:xfrm>
          <a:custGeom>
            <a:pathLst>
              <a:path w="8661" h="40995">
                <a:moveTo>
                  <a:pt x="7734" y="40995"/>
                </a:moveTo>
                <a:cubicBezTo>
                  <a:pt x="4039" y="34493"/>
                  <a:pt x="0" y="5918"/>
                  <a:pt x="864" y="0"/>
                </a:cubicBezTo>
                <a:cubicBezTo>
                  <a:pt x="2769" y="5537"/>
                  <a:pt x="8661" y="33172"/>
                  <a:pt x="7734" y="409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Freeform 1744"/>
          <p:cNvSpPr/>
          <p:nvPr/>
        </p:nvSpPr>
        <p:spPr>
          <a:xfrm rot="0" flipH="0" flipV="0">
            <a:off x="2733944" y="3560118"/>
            <a:ext cx="8661" cy="40995"/>
          </a:xfrm>
          <a:custGeom>
            <a:pathLst>
              <a:path w="8661" h="40995">
                <a:moveTo>
                  <a:pt x="7734" y="40995"/>
                </a:moveTo>
                <a:cubicBezTo>
                  <a:pt x="4039" y="34493"/>
                  <a:pt x="0" y="5918"/>
                  <a:pt x="864" y="0"/>
                </a:cubicBezTo>
                <a:cubicBezTo>
                  <a:pt x="2769" y="5537"/>
                  <a:pt x="8661" y="33172"/>
                  <a:pt x="7734" y="40995"/>
                </a:cubicBezTo>
                <a:close/>
                <a:moveTo>
                  <a:pt x="7734" y="409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5" name="Picture 1745"/>
          <p:cNvPicPr>
            <a:picLocks noChangeAspect="0" noChangeArrowheads="1"/>
          </p:cNvPicPr>
          <p:nvPr/>
        </p:nvPicPr>
        <p:blipFill>
          <a:blip r:embed="rId17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1990" y="3547415"/>
            <a:ext cx="32483" cy="66395"/>
          </a:xfrm>
          <a:prstGeom prst="rect">
            <a:avLst/>
          </a:prstGeom>
          <a:noFill/>
          <a:extLst/>
        </p:spPr>
      </p:pic>
      <p:sp>
        <p:nvSpPr>
          <p:cNvPr id="1746" name="Freeform 1746"/>
          <p:cNvSpPr/>
          <p:nvPr/>
        </p:nvSpPr>
        <p:spPr>
          <a:xfrm rot="0" flipH="0" flipV="0">
            <a:off x="2739014" y="3624560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2400" y="5613"/>
                  <a:pt x="876" y="5320"/>
                  <a:pt x="445" y="4318"/>
                </a:cubicBezTo>
                <a:cubicBezTo>
                  <a:pt x="0" y="3315"/>
                  <a:pt x="800" y="1981"/>
                  <a:pt x="2235" y="1346"/>
                </a:cubicBezTo>
                <a:cubicBezTo>
                  <a:pt x="2235" y="1346"/>
                  <a:pt x="2235" y="1346"/>
                  <a:pt x="2235" y="1346"/>
                </a:cubicBezTo>
                <a:cubicBezTo>
                  <a:pt x="2515" y="1219"/>
                  <a:pt x="2794" y="1130"/>
                  <a:pt x="3074" y="1080"/>
                </a:cubicBezTo>
                <a:cubicBezTo>
                  <a:pt x="3302" y="902"/>
                  <a:pt x="3556" y="749"/>
                  <a:pt x="3823" y="635"/>
                </a:cubicBezTo>
                <a:cubicBezTo>
                  <a:pt x="5257" y="0"/>
                  <a:pt x="6781" y="292"/>
                  <a:pt x="7225" y="1296"/>
                </a:cubicBezTo>
                <a:cubicBezTo>
                  <a:pt x="7225" y="1296"/>
                  <a:pt x="7225" y="1296"/>
                  <a:pt x="7225" y="1296"/>
                </a:cubicBezTo>
                <a:cubicBezTo>
                  <a:pt x="7670" y="2299"/>
                  <a:pt x="6857" y="3632"/>
                  <a:pt x="5422" y="4267"/>
                </a:cubicBezTo>
                <a:cubicBezTo>
                  <a:pt x="5155" y="4394"/>
                  <a:pt x="4876" y="4483"/>
                  <a:pt x="4596" y="4534"/>
                </a:cubicBezTo>
                <a:cubicBezTo>
                  <a:pt x="4368" y="4712"/>
                  <a:pt x="4101" y="4864"/>
                  <a:pt x="3835" y="497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7" name="Picture 1747"/>
          <p:cNvPicPr>
            <a:picLocks noChangeAspect="0" noChangeArrowheads="1"/>
          </p:cNvPicPr>
          <p:nvPr/>
        </p:nvPicPr>
        <p:blipFill>
          <a:blip r:embed="rId17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6631" y="3612160"/>
            <a:ext cx="32426" cy="30414"/>
          </a:xfrm>
          <a:prstGeom prst="rect">
            <a:avLst/>
          </a:prstGeom>
          <a:noFill/>
          <a:extLst/>
        </p:spPr>
      </p:pic>
      <p:sp>
        <p:nvSpPr>
          <p:cNvPr id="1748" name="Freeform 1748"/>
          <p:cNvSpPr/>
          <p:nvPr/>
        </p:nvSpPr>
        <p:spPr>
          <a:xfrm rot="0" flipH="0" flipV="0">
            <a:off x="2739014" y="3624560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2400" y="5613"/>
                  <a:pt x="876" y="5320"/>
                  <a:pt x="445" y="4318"/>
                </a:cubicBezTo>
                <a:cubicBezTo>
                  <a:pt x="0" y="3315"/>
                  <a:pt x="800" y="1981"/>
                  <a:pt x="2235" y="1346"/>
                </a:cubicBezTo>
                <a:cubicBezTo>
                  <a:pt x="2235" y="1346"/>
                  <a:pt x="2235" y="1346"/>
                  <a:pt x="2235" y="1346"/>
                </a:cubicBezTo>
                <a:cubicBezTo>
                  <a:pt x="2515" y="1219"/>
                  <a:pt x="2794" y="1130"/>
                  <a:pt x="3074" y="1080"/>
                </a:cubicBezTo>
                <a:cubicBezTo>
                  <a:pt x="3302" y="902"/>
                  <a:pt x="3556" y="749"/>
                  <a:pt x="3823" y="635"/>
                </a:cubicBezTo>
                <a:cubicBezTo>
                  <a:pt x="5257" y="0"/>
                  <a:pt x="6781" y="292"/>
                  <a:pt x="7225" y="1296"/>
                </a:cubicBezTo>
                <a:cubicBezTo>
                  <a:pt x="7225" y="1296"/>
                  <a:pt x="7225" y="1296"/>
                  <a:pt x="7225" y="1296"/>
                </a:cubicBezTo>
                <a:cubicBezTo>
                  <a:pt x="7670" y="2299"/>
                  <a:pt x="6857" y="3632"/>
                  <a:pt x="5422" y="4267"/>
                </a:cubicBezTo>
                <a:cubicBezTo>
                  <a:pt x="5155" y="4394"/>
                  <a:pt x="4876" y="4483"/>
                  <a:pt x="4596" y="4534"/>
                </a:cubicBezTo>
                <a:cubicBezTo>
                  <a:pt x="4368" y="4712"/>
                  <a:pt x="4101" y="4864"/>
                  <a:pt x="3835" y="4978"/>
                </a:cubicBezTo>
                <a:close/>
                <a:moveTo>
                  <a:pt x="3835" y="497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9" name="Picture 1749"/>
          <p:cNvPicPr>
            <a:picLocks noChangeAspect="0" noChangeArrowheads="1"/>
          </p:cNvPicPr>
          <p:nvPr/>
        </p:nvPicPr>
        <p:blipFill>
          <a:blip r:embed="rId1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6631" y="3612934"/>
            <a:ext cx="29674" cy="29640"/>
          </a:xfrm>
          <a:prstGeom prst="rect">
            <a:avLst/>
          </a:prstGeom>
          <a:noFill/>
          <a:extLst/>
        </p:spPr>
      </p:pic>
      <p:sp>
        <p:nvSpPr>
          <p:cNvPr id="1750" name="Freeform 1750"/>
          <p:cNvSpPr/>
          <p:nvPr/>
        </p:nvSpPr>
        <p:spPr>
          <a:xfrm rot="0" flipH="0" flipV="0">
            <a:off x="2739014" y="3625640"/>
            <a:ext cx="4596" cy="4533"/>
          </a:xfrm>
          <a:custGeom>
            <a:pathLst>
              <a:path w="4596" h="4533">
                <a:moveTo>
                  <a:pt x="3835" y="3898"/>
                </a:moveTo>
                <a:cubicBezTo>
                  <a:pt x="2400" y="4533"/>
                  <a:pt x="876" y="4240"/>
                  <a:pt x="445" y="3238"/>
                </a:cubicBezTo>
                <a:cubicBezTo>
                  <a:pt x="0" y="2235"/>
                  <a:pt x="800" y="901"/>
                  <a:pt x="2235" y="266"/>
                </a:cubicBezTo>
                <a:cubicBezTo>
                  <a:pt x="2515" y="139"/>
                  <a:pt x="2794" y="50"/>
                  <a:pt x="3074" y="0"/>
                </a:cubicBezTo>
                <a:cubicBezTo>
                  <a:pt x="2692" y="635"/>
                  <a:pt x="3747" y="3187"/>
                  <a:pt x="4596" y="3454"/>
                </a:cubicBezTo>
                <a:cubicBezTo>
                  <a:pt x="4368" y="3632"/>
                  <a:pt x="4101" y="3784"/>
                  <a:pt x="3835" y="3898"/>
                </a:cubicBezTo>
                <a:close/>
                <a:moveTo>
                  <a:pt x="3835" y="389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 rot="0" flipH="0" flipV="0">
            <a:off x="2735110" y="3587917"/>
            <a:ext cx="4126" cy="7543"/>
          </a:xfrm>
          <a:custGeom>
            <a:pathLst>
              <a:path w="4126" h="7543">
                <a:moveTo>
                  <a:pt x="4063" y="4572"/>
                </a:moveTo>
                <a:cubicBezTo>
                  <a:pt x="4126" y="6146"/>
                  <a:pt x="3289" y="7467"/>
                  <a:pt x="2197" y="7505"/>
                </a:cubicBezTo>
                <a:cubicBezTo>
                  <a:pt x="1104" y="7543"/>
                  <a:pt x="177" y="6299"/>
                  <a:pt x="114" y="4724"/>
                </a:cubicBezTo>
                <a:lnTo>
                  <a:pt x="114" y="4724"/>
                </a:lnTo>
                <a:cubicBezTo>
                  <a:pt x="114" y="4420"/>
                  <a:pt x="126" y="4128"/>
                  <a:pt x="190" y="3849"/>
                </a:cubicBezTo>
                <a:cubicBezTo>
                  <a:pt x="114" y="3569"/>
                  <a:pt x="63" y="3264"/>
                  <a:pt x="50" y="2972"/>
                </a:cubicBezTo>
                <a:cubicBezTo>
                  <a:pt x="0" y="1397"/>
                  <a:pt x="825" y="77"/>
                  <a:pt x="1917" y="39"/>
                </a:cubicBezTo>
                <a:cubicBezTo>
                  <a:pt x="1917" y="39"/>
                  <a:pt x="1917" y="39"/>
                  <a:pt x="1917" y="39"/>
                </a:cubicBezTo>
                <a:cubicBezTo>
                  <a:pt x="3009" y="0"/>
                  <a:pt x="3937" y="1245"/>
                  <a:pt x="4000" y="2820"/>
                </a:cubicBezTo>
                <a:cubicBezTo>
                  <a:pt x="4013" y="3125"/>
                  <a:pt x="3987" y="3417"/>
                  <a:pt x="3937" y="3696"/>
                </a:cubicBezTo>
                <a:cubicBezTo>
                  <a:pt x="4013" y="3976"/>
                  <a:pt x="4051" y="4280"/>
                  <a:pt x="4063" y="457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2" name="Picture 1752"/>
          <p:cNvPicPr>
            <a:picLocks noChangeAspect="0" noChangeArrowheads="1"/>
          </p:cNvPicPr>
          <p:nvPr/>
        </p:nvPicPr>
        <p:blipFill>
          <a:blip r:embed="rId17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2458" y="3575253"/>
            <a:ext cx="29418" cy="32881"/>
          </a:xfrm>
          <a:prstGeom prst="rect">
            <a:avLst/>
          </a:prstGeom>
          <a:noFill/>
          <a:extLst/>
        </p:spPr>
      </p:pic>
      <p:sp>
        <p:nvSpPr>
          <p:cNvPr id="1753" name="Freeform 1753"/>
          <p:cNvSpPr/>
          <p:nvPr/>
        </p:nvSpPr>
        <p:spPr>
          <a:xfrm rot="0" flipH="0" flipV="0">
            <a:off x="2735110" y="3587917"/>
            <a:ext cx="4126" cy="7543"/>
          </a:xfrm>
          <a:custGeom>
            <a:pathLst>
              <a:path w="4126" h="7543">
                <a:moveTo>
                  <a:pt x="4063" y="4572"/>
                </a:moveTo>
                <a:cubicBezTo>
                  <a:pt x="4126" y="6146"/>
                  <a:pt x="3289" y="7467"/>
                  <a:pt x="2197" y="7505"/>
                </a:cubicBezTo>
                <a:cubicBezTo>
                  <a:pt x="1104" y="7543"/>
                  <a:pt x="177" y="6299"/>
                  <a:pt x="114" y="4724"/>
                </a:cubicBezTo>
                <a:lnTo>
                  <a:pt x="114" y="4724"/>
                </a:lnTo>
                <a:cubicBezTo>
                  <a:pt x="114" y="4420"/>
                  <a:pt x="126" y="4128"/>
                  <a:pt x="190" y="3849"/>
                </a:cubicBezTo>
                <a:cubicBezTo>
                  <a:pt x="114" y="3569"/>
                  <a:pt x="63" y="3264"/>
                  <a:pt x="50" y="2972"/>
                </a:cubicBezTo>
                <a:cubicBezTo>
                  <a:pt x="0" y="1397"/>
                  <a:pt x="825" y="77"/>
                  <a:pt x="1917" y="39"/>
                </a:cubicBezTo>
                <a:cubicBezTo>
                  <a:pt x="1917" y="39"/>
                  <a:pt x="1917" y="39"/>
                  <a:pt x="1917" y="39"/>
                </a:cubicBezTo>
                <a:cubicBezTo>
                  <a:pt x="3009" y="0"/>
                  <a:pt x="3937" y="1245"/>
                  <a:pt x="4000" y="2820"/>
                </a:cubicBezTo>
                <a:cubicBezTo>
                  <a:pt x="4013" y="3125"/>
                  <a:pt x="3987" y="3417"/>
                  <a:pt x="3937" y="3696"/>
                </a:cubicBezTo>
                <a:cubicBezTo>
                  <a:pt x="4013" y="3976"/>
                  <a:pt x="4051" y="4280"/>
                  <a:pt x="4063" y="4572"/>
                </a:cubicBezTo>
                <a:close/>
                <a:moveTo>
                  <a:pt x="4063" y="457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4" name="Picture 1754"/>
          <p:cNvPicPr>
            <a:picLocks noChangeAspect="0" noChangeArrowheads="1"/>
          </p:cNvPicPr>
          <p:nvPr/>
        </p:nvPicPr>
        <p:blipFill>
          <a:blip r:embed="rId17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2533" y="3578911"/>
            <a:ext cx="29343" cy="29223"/>
          </a:xfrm>
          <a:prstGeom prst="rect">
            <a:avLst/>
          </a:prstGeom>
          <a:noFill/>
          <a:extLst/>
        </p:spPr>
      </p:pic>
      <p:sp>
        <p:nvSpPr>
          <p:cNvPr id="1755" name="Freeform 1755"/>
          <p:cNvSpPr/>
          <p:nvPr/>
        </p:nvSpPr>
        <p:spPr>
          <a:xfrm rot="0" flipH="0" flipV="0">
            <a:off x="2735224" y="3591612"/>
            <a:ext cx="4012" cy="3847"/>
          </a:xfrm>
          <a:custGeom>
            <a:pathLst>
              <a:path w="4012" h="3847">
                <a:moveTo>
                  <a:pt x="3949" y="876"/>
                </a:moveTo>
                <a:cubicBezTo>
                  <a:pt x="4012" y="2450"/>
                  <a:pt x="3175" y="3771"/>
                  <a:pt x="2083" y="3809"/>
                </a:cubicBezTo>
                <a:cubicBezTo>
                  <a:pt x="990" y="3847"/>
                  <a:pt x="63" y="2603"/>
                  <a:pt x="0" y="1028"/>
                </a:cubicBezTo>
                <a:cubicBezTo>
                  <a:pt x="0" y="724"/>
                  <a:pt x="12" y="432"/>
                  <a:pt x="76" y="153"/>
                </a:cubicBezTo>
                <a:cubicBezTo>
                  <a:pt x="520" y="737"/>
                  <a:pt x="3264" y="699"/>
                  <a:pt x="3823" y="0"/>
                </a:cubicBezTo>
                <a:cubicBezTo>
                  <a:pt x="3899" y="280"/>
                  <a:pt x="3937" y="584"/>
                  <a:pt x="3949" y="876"/>
                </a:cubicBezTo>
                <a:close/>
                <a:moveTo>
                  <a:pt x="3949" y="8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Freeform 1756"/>
          <p:cNvSpPr/>
          <p:nvPr/>
        </p:nvSpPr>
        <p:spPr>
          <a:xfrm rot="0" flipH="0" flipV="0">
            <a:off x="2724377" y="3587513"/>
            <a:ext cx="29831" cy="47015"/>
          </a:xfrm>
          <a:custGeom>
            <a:pathLst>
              <a:path w="29831" h="47015">
                <a:moveTo>
                  <a:pt x="6489" y="47015"/>
                </a:moveTo>
                <a:cubicBezTo>
                  <a:pt x="11848" y="38583"/>
                  <a:pt x="24434" y="34735"/>
                  <a:pt x="24561" y="28423"/>
                </a:cubicBezTo>
                <a:cubicBezTo>
                  <a:pt x="24688" y="22123"/>
                  <a:pt x="20103" y="26188"/>
                  <a:pt x="19722" y="24702"/>
                </a:cubicBezTo>
                <a:cubicBezTo>
                  <a:pt x="19328" y="23203"/>
                  <a:pt x="29831" y="20511"/>
                  <a:pt x="28828" y="14097"/>
                </a:cubicBezTo>
                <a:cubicBezTo>
                  <a:pt x="27812" y="7671"/>
                  <a:pt x="23380" y="11837"/>
                  <a:pt x="23380" y="11837"/>
                </a:cubicBezTo>
                <a:cubicBezTo>
                  <a:pt x="23380" y="11837"/>
                  <a:pt x="27456" y="3302"/>
                  <a:pt x="22084" y="1651"/>
                </a:cubicBezTo>
                <a:cubicBezTo>
                  <a:pt x="16699" y="0"/>
                  <a:pt x="14032" y="6591"/>
                  <a:pt x="14693" y="9081"/>
                </a:cubicBezTo>
                <a:cubicBezTo>
                  <a:pt x="14693" y="9081"/>
                  <a:pt x="12051" y="4648"/>
                  <a:pt x="8368" y="8331"/>
                </a:cubicBezTo>
                <a:cubicBezTo>
                  <a:pt x="4686" y="12027"/>
                  <a:pt x="11403" y="18707"/>
                  <a:pt x="10019" y="20765"/>
                </a:cubicBezTo>
                <a:cubicBezTo>
                  <a:pt x="9422" y="21654"/>
                  <a:pt x="6464" y="16967"/>
                  <a:pt x="2540" y="22428"/>
                </a:cubicBezTo>
                <a:cubicBezTo>
                  <a:pt x="0" y="26962"/>
                  <a:pt x="7441" y="38202"/>
                  <a:pt x="6489" y="47015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Freeform 1757"/>
          <p:cNvSpPr/>
          <p:nvPr/>
        </p:nvSpPr>
        <p:spPr>
          <a:xfrm rot="0" flipH="0" flipV="0">
            <a:off x="2724377" y="3587513"/>
            <a:ext cx="29831" cy="47015"/>
          </a:xfrm>
          <a:custGeom>
            <a:pathLst>
              <a:path w="29831" h="47015">
                <a:moveTo>
                  <a:pt x="6489" y="47015"/>
                </a:moveTo>
                <a:cubicBezTo>
                  <a:pt x="11848" y="38583"/>
                  <a:pt x="24434" y="34735"/>
                  <a:pt x="24561" y="28423"/>
                </a:cubicBezTo>
                <a:cubicBezTo>
                  <a:pt x="24688" y="22123"/>
                  <a:pt x="20103" y="26188"/>
                  <a:pt x="19722" y="24702"/>
                </a:cubicBezTo>
                <a:cubicBezTo>
                  <a:pt x="19328" y="23203"/>
                  <a:pt x="29831" y="20511"/>
                  <a:pt x="28828" y="14097"/>
                </a:cubicBezTo>
                <a:cubicBezTo>
                  <a:pt x="27812" y="7671"/>
                  <a:pt x="23380" y="11837"/>
                  <a:pt x="23380" y="11837"/>
                </a:cubicBezTo>
                <a:cubicBezTo>
                  <a:pt x="23380" y="11837"/>
                  <a:pt x="27456" y="3302"/>
                  <a:pt x="22084" y="1651"/>
                </a:cubicBezTo>
                <a:cubicBezTo>
                  <a:pt x="16699" y="0"/>
                  <a:pt x="14032" y="6591"/>
                  <a:pt x="14693" y="9081"/>
                </a:cubicBezTo>
                <a:cubicBezTo>
                  <a:pt x="14693" y="9081"/>
                  <a:pt x="12051" y="4648"/>
                  <a:pt x="8368" y="8331"/>
                </a:cubicBezTo>
                <a:cubicBezTo>
                  <a:pt x="4686" y="12027"/>
                  <a:pt x="11403" y="18707"/>
                  <a:pt x="10019" y="20765"/>
                </a:cubicBezTo>
                <a:cubicBezTo>
                  <a:pt x="9422" y="21654"/>
                  <a:pt x="6464" y="16967"/>
                  <a:pt x="2540" y="22428"/>
                </a:cubicBezTo>
                <a:cubicBezTo>
                  <a:pt x="0" y="26962"/>
                  <a:pt x="7441" y="38202"/>
                  <a:pt x="6489" y="47015"/>
                </a:cubicBezTo>
                <a:close/>
                <a:moveTo>
                  <a:pt x="6489" y="4701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8" name="Picture 1758"/>
          <p:cNvPicPr>
            <a:picLocks noChangeAspect="0" noChangeArrowheads="1"/>
          </p:cNvPicPr>
          <p:nvPr/>
        </p:nvPicPr>
        <p:blipFill>
          <a:blip r:embed="rId17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3691" y="3576206"/>
            <a:ext cx="52283" cy="71030"/>
          </a:xfrm>
          <a:prstGeom prst="rect">
            <a:avLst/>
          </a:prstGeom>
          <a:noFill/>
          <a:extLst/>
        </p:spPr>
      </p:pic>
      <p:sp>
        <p:nvSpPr>
          <p:cNvPr id="1759" name="Freeform 1759"/>
          <p:cNvSpPr/>
          <p:nvPr/>
        </p:nvSpPr>
        <p:spPr>
          <a:xfrm rot="0" flipH="0" flipV="0">
            <a:off x="2727062" y="3589391"/>
            <a:ext cx="24980" cy="43561"/>
          </a:xfrm>
          <a:custGeom>
            <a:pathLst>
              <a:path w="24980" h="43561">
                <a:moveTo>
                  <a:pt x="4470" y="43561"/>
                </a:moveTo>
                <a:cubicBezTo>
                  <a:pt x="9283" y="35764"/>
                  <a:pt x="20141" y="32208"/>
                  <a:pt x="19671" y="27064"/>
                </a:cubicBezTo>
                <a:cubicBezTo>
                  <a:pt x="19214" y="21921"/>
                  <a:pt x="16903" y="25566"/>
                  <a:pt x="15912" y="23368"/>
                </a:cubicBezTo>
                <a:cubicBezTo>
                  <a:pt x="14922" y="21171"/>
                  <a:pt x="24980" y="16892"/>
                  <a:pt x="24637" y="12713"/>
                </a:cubicBezTo>
                <a:cubicBezTo>
                  <a:pt x="24294" y="8548"/>
                  <a:pt x="18516" y="12027"/>
                  <a:pt x="18516" y="12027"/>
                </a:cubicBezTo>
                <a:cubicBezTo>
                  <a:pt x="18516" y="12027"/>
                  <a:pt x="23659" y="3087"/>
                  <a:pt x="18795" y="1537"/>
                </a:cubicBezTo>
                <a:cubicBezTo>
                  <a:pt x="13944" y="0"/>
                  <a:pt x="13106" y="6503"/>
                  <a:pt x="12712" y="8344"/>
                </a:cubicBezTo>
                <a:cubicBezTo>
                  <a:pt x="12712" y="8344"/>
                  <a:pt x="8661" y="4319"/>
                  <a:pt x="7010" y="8433"/>
                </a:cubicBezTo>
                <a:cubicBezTo>
                  <a:pt x="5359" y="12561"/>
                  <a:pt x="9956" y="18200"/>
                  <a:pt x="8711" y="20105"/>
                </a:cubicBezTo>
                <a:cubicBezTo>
                  <a:pt x="8165" y="20917"/>
                  <a:pt x="3048" y="17628"/>
                  <a:pt x="2286" y="21578"/>
                </a:cubicBezTo>
                <a:cubicBezTo>
                  <a:pt x="0" y="25782"/>
                  <a:pt x="5308" y="35408"/>
                  <a:pt x="4470" y="435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Freeform 1760"/>
          <p:cNvSpPr/>
          <p:nvPr/>
        </p:nvSpPr>
        <p:spPr>
          <a:xfrm rot="0" flipH="0" flipV="0">
            <a:off x="2727062" y="3589391"/>
            <a:ext cx="24980" cy="43561"/>
          </a:xfrm>
          <a:custGeom>
            <a:pathLst>
              <a:path w="24980" h="43561">
                <a:moveTo>
                  <a:pt x="4470" y="43561"/>
                </a:moveTo>
                <a:cubicBezTo>
                  <a:pt x="9283" y="35764"/>
                  <a:pt x="20141" y="32208"/>
                  <a:pt x="19671" y="27064"/>
                </a:cubicBezTo>
                <a:cubicBezTo>
                  <a:pt x="19214" y="21921"/>
                  <a:pt x="16903" y="25566"/>
                  <a:pt x="15912" y="23368"/>
                </a:cubicBezTo>
                <a:cubicBezTo>
                  <a:pt x="14922" y="21171"/>
                  <a:pt x="24980" y="16892"/>
                  <a:pt x="24637" y="12713"/>
                </a:cubicBezTo>
                <a:cubicBezTo>
                  <a:pt x="24294" y="8548"/>
                  <a:pt x="18516" y="12027"/>
                  <a:pt x="18516" y="12027"/>
                </a:cubicBezTo>
                <a:cubicBezTo>
                  <a:pt x="18516" y="12027"/>
                  <a:pt x="23659" y="3087"/>
                  <a:pt x="18795" y="1537"/>
                </a:cubicBezTo>
                <a:cubicBezTo>
                  <a:pt x="13944" y="0"/>
                  <a:pt x="13106" y="6503"/>
                  <a:pt x="12712" y="8344"/>
                </a:cubicBezTo>
                <a:cubicBezTo>
                  <a:pt x="12712" y="8344"/>
                  <a:pt x="8661" y="4319"/>
                  <a:pt x="7010" y="8433"/>
                </a:cubicBezTo>
                <a:cubicBezTo>
                  <a:pt x="5359" y="12561"/>
                  <a:pt x="9956" y="18200"/>
                  <a:pt x="8711" y="20105"/>
                </a:cubicBezTo>
                <a:cubicBezTo>
                  <a:pt x="8165" y="20917"/>
                  <a:pt x="3048" y="17628"/>
                  <a:pt x="2286" y="21578"/>
                </a:cubicBezTo>
                <a:cubicBezTo>
                  <a:pt x="0" y="25782"/>
                  <a:pt x="5308" y="35408"/>
                  <a:pt x="4470" y="43561"/>
                </a:cubicBezTo>
                <a:close/>
                <a:moveTo>
                  <a:pt x="4470" y="435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1" name="Picture 1761"/>
          <p:cNvPicPr>
            <a:picLocks noChangeAspect="0" noChangeArrowheads="1"/>
          </p:cNvPicPr>
          <p:nvPr/>
        </p:nvPicPr>
        <p:blipFill>
          <a:blip r:embed="rId17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6068" y="3577997"/>
            <a:ext cx="48348" cy="67652"/>
          </a:xfrm>
          <a:prstGeom prst="rect">
            <a:avLst/>
          </a:prstGeom>
          <a:noFill/>
          <a:extLst/>
        </p:spPr>
      </p:pic>
      <p:sp>
        <p:nvSpPr>
          <p:cNvPr id="1762" name="Freeform 1762"/>
          <p:cNvSpPr/>
          <p:nvPr/>
        </p:nvSpPr>
        <p:spPr>
          <a:xfrm rot="0" flipH="0" flipV="0">
            <a:off x="2729829" y="3597775"/>
            <a:ext cx="13270" cy="39446"/>
          </a:xfrm>
          <a:custGeom>
            <a:pathLst>
              <a:path w="13270" h="39446">
                <a:moveTo>
                  <a:pt x="228" y="39446"/>
                </a:moveTo>
                <a:cubicBezTo>
                  <a:pt x="0" y="31954"/>
                  <a:pt x="9753" y="4814"/>
                  <a:pt x="13270" y="0"/>
                </a:cubicBezTo>
                <a:cubicBezTo>
                  <a:pt x="12356" y="5791"/>
                  <a:pt x="4698" y="32970"/>
                  <a:pt x="228" y="3944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Freeform 1763"/>
          <p:cNvSpPr/>
          <p:nvPr/>
        </p:nvSpPr>
        <p:spPr>
          <a:xfrm rot="0" flipH="0" flipV="0">
            <a:off x="2729829" y="3597775"/>
            <a:ext cx="13270" cy="39446"/>
          </a:xfrm>
          <a:custGeom>
            <a:pathLst>
              <a:path w="13270" h="39446">
                <a:moveTo>
                  <a:pt x="228" y="39446"/>
                </a:moveTo>
                <a:cubicBezTo>
                  <a:pt x="0" y="31954"/>
                  <a:pt x="9753" y="4814"/>
                  <a:pt x="13270" y="0"/>
                </a:cubicBezTo>
                <a:cubicBezTo>
                  <a:pt x="12356" y="5791"/>
                  <a:pt x="4698" y="32970"/>
                  <a:pt x="228" y="39446"/>
                </a:cubicBezTo>
                <a:close/>
                <a:moveTo>
                  <a:pt x="228" y="3944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4" name="Picture 1764"/>
          <p:cNvPicPr>
            <a:picLocks noChangeAspect="0" noChangeArrowheads="1"/>
          </p:cNvPicPr>
          <p:nvPr/>
        </p:nvPicPr>
        <p:blipFill>
          <a:blip r:embed="rId17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7351" y="3585071"/>
            <a:ext cx="38447" cy="64846"/>
          </a:xfrm>
          <a:prstGeom prst="rect">
            <a:avLst/>
          </a:prstGeom>
          <a:noFill/>
          <a:extLst/>
        </p:spPr>
      </p:pic>
      <p:sp>
        <p:nvSpPr>
          <p:cNvPr id="1765" name="Freeform 1765"/>
          <p:cNvSpPr/>
          <p:nvPr/>
        </p:nvSpPr>
        <p:spPr>
          <a:xfrm rot="0" flipH="0" flipV="0">
            <a:off x="2715078" y="3658797"/>
            <a:ext cx="7555" cy="4317"/>
          </a:xfrm>
          <a:custGeom>
            <a:pathLst>
              <a:path w="7555" h="4317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lnTo>
                  <a:pt x="3047" y="114"/>
                </a:lnTo>
                <a:cubicBezTo>
                  <a:pt x="3352" y="127"/>
                  <a:pt x="3631" y="190"/>
                  <a:pt x="3911" y="266"/>
                </a:cubicBezTo>
                <a:cubicBezTo>
                  <a:pt x="4190" y="228"/>
                  <a:pt x="4495" y="216"/>
                  <a:pt x="4787" y="241"/>
                </a:cubicBezTo>
                <a:cubicBezTo>
                  <a:pt x="6349" y="355"/>
                  <a:pt x="7555" y="1333"/>
                  <a:pt x="7479" y="2426"/>
                </a:cubicBezTo>
                <a:lnTo>
                  <a:pt x="7479" y="2426"/>
                </a:lnTo>
                <a:cubicBezTo>
                  <a:pt x="7403" y="3518"/>
                  <a:pt x="6069" y="4317"/>
                  <a:pt x="4495" y="4202"/>
                </a:cubicBezTo>
                <a:cubicBezTo>
                  <a:pt x="4203" y="4177"/>
                  <a:pt x="3923" y="4126"/>
                  <a:pt x="3644" y="4038"/>
                </a:cubicBezTo>
                <a:cubicBezTo>
                  <a:pt x="3364" y="4088"/>
                  <a:pt x="3060" y="4101"/>
                  <a:pt x="2768" y="407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6" name="Picture 1766"/>
          <p:cNvPicPr>
            <a:picLocks noChangeAspect="0" noChangeArrowheads="1"/>
          </p:cNvPicPr>
          <p:nvPr/>
        </p:nvPicPr>
        <p:blipFill>
          <a:blip r:embed="rId17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2443" y="3646196"/>
            <a:ext cx="32822" cy="29523"/>
          </a:xfrm>
          <a:prstGeom prst="rect">
            <a:avLst/>
          </a:prstGeom>
          <a:noFill/>
          <a:extLst/>
        </p:spPr>
      </p:pic>
      <p:sp>
        <p:nvSpPr>
          <p:cNvPr id="1767" name="Freeform 1767"/>
          <p:cNvSpPr/>
          <p:nvPr/>
        </p:nvSpPr>
        <p:spPr>
          <a:xfrm rot="0" flipH="0" flipV="0">
            <a:off x="2715078" y="3658797"/>
            <a:ext cx="7555" cy="4317"/>
          </a:xfrm>
          <a:custGeom>
            <a:pathLst>
              <a:path w="7555" h="4317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lnTo>
                  <a:pt x="3047" y="114"/>
                </a:lnTo>
                <a:cubicBezTo>
                  <a:pt x="3352" y="127"/>
                  <a:pt x="3631" y="190"/>
                  <a:pt x="3911" y="266"/>
                </a:cubicBezTo>
                <a:cubicBezTo>
                  <a:pt x="4190" y="228"/>
                  <a:pt x="4495" y="216"/>
                  <a:pt x="4787" y="241"/>
                </a:cubicBezTo>
                <a:cubicBezTo>
                  <a:pt x="6349" y="355"/>
                  <a:pt x="7555" y="1333"/>
                  <a:pt x="7479" y="2426"/>
                </a:cubicBezTo>
                <a:lnTo>
                  <a:pt x="7479" y="2426"/>
                </a:lnTo>
                <a:cubicBezTo>
                  <a:pt x="7403" y="3518"/>
                  <a:pt x="6069" y="4317"/>
                  <a:pt x="4495" y="4202"/>
                </a:cubicBezTo>
                <a:cubicBezTo>
                  <a:pt x="4203" y="4177"/>
                  <a:pt x="3923" y="4126"/>
                  <a:pt x="3644" y="4038"/>
                </a:cubicBezTo>
                <a:cubicBezTo>
                  <a:pt x="3364" y="4088"/>
                  <a:pt x="3060" y="4101"/>
                  <a:pt x="2768" y="4076"/>
                </a:cubicBezTo>
                <a:close/>
                <a:moveTo>
                  <a:pt x="2768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8" name="Picture 1768"/>
          <p:cNvPicPr>
            <a:picLocks noChangeAspect="0" noChangeArrowheads="1"/>
          </p:cNvPicPr>
          <p:nvPr/>
        </p:nvPicPr>
        <p:blipFill>
          <a:blip r:embed="rId17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2443" y="3646196"/>
            <a:ext cx="29250" cy="29392"/>
          </a:xfrm>
          <a:prstGeom prst="rect">
            <a:avLst/>
          </a:prstGeom>
          <a:noFill/>
          <a:extLst/>
        </p:spPr>
      </p:pic>
      <p:sp>
        <p:nvSpPr>
          <p:cNvPr id="1769" name="Freeform 1769"/>
          <p:cNvSpPr/>
          <p:nvPr/>
        </p:nvSpPr>
        <p:spPr>
          <a:xfrm rot="0" flipH="0" flipV="0">
            <a:off x="2715078" y="3658797"/>
            <a:ext cx="3911" cy="4101"/>
          </a:xfrm>
          <a:custGeom>
            <a:pathLst>
              <a:path w="3911" h="4101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cubicBezTo>
                  <a:pt x="3352" y="127"/>
                  <a:pt x="3631" y="190"/>
                  <a:pt x="3911" y="266"/>
                </a:cubicBezTo>
                <a:cubicBezTo>
                  <a:pt x="3275" y="647"/>
                  <a:pt x="3021" y="3416"/>
                  <a:pt x="3644" y="4038"/>
                </a:cubicBezTo>
                <a:cubicBezTo>
                  <a:pt x="3364" y="4088"/>
                  <a:pt x="3060" y="4101"/>
                  <a:pt x="2768" y="4076"/>
                </a:cubicBezTo>
                <a:close/>
                <a:moveTo>
                  <a:pt x="2768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Freeform 1770"/>
          <p:cNvSpPr/>
          <p:nvPr/>
        </p:nvSpPr>
        <p:spPr>
          <a:xfrm rot="0" flipH="0" flipV="0">
            <a:off x="2727623" y="3622923"/>
            <a:ext cx="5688" cy="7683"/>
          </a:xfrm>
          <a:custGeom>
            <a:pathLst>
              <a:path w="5688" h="7683">
                <a:moveTo>
                  <a:pt x="4241" y="5499"/>
                </a:moveTo>
                <a:cubicBezTo>
                  <a:pt x="3556" y="6921"/>
                  <a:pt x="2210" y="7683"/>
                  <a:pt x="1232" y="7213"/>
                </a:cubicBezTo>
                <a:cubicBezTo>
                  <a:pt x="241" y="6730"/>
                  <a:pt x="0" y="5195"/>
                  <a:pt x="685" y="3772"/>
                </a:cubicBezTo>
                <a:cubicBezTo>
                  <a:pt x="685" y="3772"/>
                  <a:pt x="685" y="3772"/>
                  <a:pt x="685" y="3760"/>
                </a:cubicBezTo>
                <a:cubicBezTo>
                  <a:pt x="825" y="3506"/>
                  <a:pt x="978" y="3252"/>
                  <a:pt x="1155" y="3023"/>
                </a:cubicBezTo>
                <a:cubicBezTo>
                  <a:pt x="1219" y="2744"/>
                  <a:pt x="1320" y="2464"/>
                  <a:pt x="1448" y="2198"/>
                </a:cubicBezTo>
                <a:cubicBezTo>
                  <a:pt x="2133" y="762"/>
                  <a:pt x="3480" y="0"/>
                  <a:pt x="4456" y="483"/>
                </a:cubicBezTo>
                <a:cubicBezTo>
                  <a:pt x="4456" y="483"/>
                  <a:pt x="4456" y="483"/>
                  <a:pt x="4456" y="483"/>
                </a:cubicBezTo>
                <a:cubicBezTo>
                  <a:pt x="5447" y="966"/>
                  <a:pt x="5688" y="2502"/>
                  <a:pt x="5002" y="3925"/>
                </a:cubicBezTo>
                <a:cubicBezTo>
                  <a:pt x="4876" y="4191"/>
                  <a:pt x="4710" y="4445"/>
                  <a:pt x="4533" y="4661"/>
                </a:cubicBezTo>
                <a:cubicBezTo>
                  <a:pt x="4469" y="4953"/>
                  <a:pt x="4367" y="5233"/>
                  <a:pt x="4241" y="549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1" name="Picture 1771"/>
          <p:cNvPicPr>
            <a:picLocks noChangeAspect="0" noChangeArrowheads="1"/>
          </p:cNvPicPr>
          <p:nvPr/>
        </p:nvPicPr>
        <p:blipFill>
          <a:blip r:embed="rId17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5224" y="3610559"/>
            <a:ext cx="30489" cy="32415"/>
          </a:xfrm>
          <a:prstGeom prst="rect">
            <a:avLst/>
          </a:prstGeom>
          <a:noFill/>
          <a:extLst/>
        </p:spPr>
      </p:pic>
      <p:sp>
        <p:nvSpPr>
          <p:cNvPr id="1772" name="Freeform 1772"/>
          <p:cNvSpPr/>
          <p:nvPr/>
        </p:nvSpPr>
        <p:spPr>
          <a:xfrm rot="0" flipH="0" flipV="0">
            <a:off x="2727623" y="3622923"/>
            <a:ext cx="5688" cy="7683"/>
          </a:xfrm>
          <a:custGeom>
            <a:pathLst>
              <a:path w="5688" h="7683">
                <a:moveTo>
                  <a:pt x="4241" y="5499"/>
                </a:moveTo>
                <a:cubicBezTo>
                  <a:pt x="3556" y="6921"/>
                  <a:pt x="2210" y="7683"/>
                  <a:pt x="1232" y="7213"/>
                </a:cubicBezTo>
                <a:cubicBezTo>
                  <a:pt x="241" y="6730"/>
                  <a:pt x="0" y="5195"/>
                  <a:pt x="685" y="3772"/>
                </a:cubicBezTo>
                <a:cubicBezTo>
                  <a:pt x="685" y="3772"/>
                  <a:pt x="685" y="3772"/>
                  <a:pt x="685" y="3760"/>
                </a:cubicBezTo>
                <a:cubicBezTo>
                  <a:pt x="825" y="3506"/>
                  <a:pt x="978" y="3252"/>
                  <a:pt x="1155" y="3023"/>
                </a:cubicBezTo>
                <a:cubicBezTo>
                  <a:pt x="1219" y="2744"/>
                  <a:pt x="1320" y="2464"/>
                  <a:pt x="1448" y="2198"/>
                </a:cubicBezTo>
                <a:cubicBezTo>
                  <a:pt x="2133" y="762"/>
                  <a:pt x="3480" y="0"/>
                  <a:pt x="4456" y="483"/>
                </a:cubicBezTo>
                <a:cubicBezTo>
                  <a:pt x="4456" y="483"/>
                  <a:pt x="4456" y="483"/>
                  <a:pt x="4456" y="483"/>
                </a:cubicBezTo>
                <a:cubicBezTo>
                  <a:pt x="5447" y="966"/>
                  <a:pt x="5688" y="2502"/>
                  <a:pt x="5002" y="3925"/>
                </a:cubicBezTo>
                <a:cubicBezTo>
                  <a:pt x="4876" y="4191"/>
                  <a:pt x="4710" y="4445"/>
                  <a:pt x="4533" y="4661"/>
                </a:cubicBezTo>
                <a:cubicBezTo>
                  <a:pt x="4469" y="4953"/>
                  <a:pt x="4367" y="5233"/>
                  <a:pt x="4241" y="5499"/>
                </a:cubicBezTo>
                <a:close/>
                <a:moveTo>
                  <a:pt x="4241" y="549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3" name="Picture 1773"/>
          <p:cNvPicPr>
            <a:picLocks noChangeAspect="0" noChangeArrowheads="1"/>
          </p:cNvPicPr>
          <p:nvPr/>
        </p:nvPicPr>
        <p:blipFill>
          <a:blip r:embed="rId17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5224" y="3613252"/>
            <a:ext cx="29639" cy="29723"/>
          </a:xfrm>
          <a:prstGeom prst="rect">
            <a:avLst/>
          </a:prstGeom>
          <a:noFill/>
          <a:extLst/>
        </p:spPr>
      </p:pic>
      <p:sp>
        <p:nvSpPr>
          <p:cNvPr id="1774" name="Freeform 1774"/>
          <p:cNvSpPr/>
          <p:nvPr/>
        </p:nvSpPr>
        <p:spPr>
          <a:xfrm rot="0" flipH="0" flipV="0">
            <a:off x="2727623" y="3625946"/>
            <a:ext cx="4533" cy="4660"/>
          </a:xfrm>
          <a:custGeom>
            <a:pathLst>
              <a:path w="4533" h="4660">
                <a:moveTo>
                  <a:pt x="4241" y="2476"/>
                </a:moveTo>
                <a:cubicBezTo>
                  <a:pt x="3556" y="3898"/>
                  <a:pt x="2210" y="4660"/>
                  <a:pt x="1232" y="4190"/>
                </a:cubicBezTo>
                <a:cubicBezTo>
                  <a:pt x="241" y="3707"/>
                  <a:pt x="0" y="2172"/>
                  <a:pt x="685" y="737"/>
                </a:cubicBezTo>
                <a:cubicBezTo>
                  <a:pt x="825" y="483"/>
                  <a:pt x="978" y="229"/>
                  <a:pt x="1155" y="0"/>
                </a:cubicBezTo>
                <a:cubicBezTo>
                  <a:pt x="1270" y="737"/>
                  <a:pt x="3721" y="1994"/>
                  <a:pt x="4533" y="1638"/>
                </a:cubicBezTo>
                <a:cubicBezTo>
                  <a:pt x="4469" y="1930"/>
                  <a:pt x="4367" y="2210"/>
                  <a:pt x="4241" y="2476"/>
                </a:cubicBezTo>
                <a:close/>
                <a:moveTo>
                  <a:pt x="4241" y="24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Freeform 1775"/>
          <p:cNvSpPr/>
          <p:nvPr/>
        </p:nvSpPr>
        <p:spPr>
          <a:xfrm rot="0" flipH="0" flipV="0">
            <a:off x="2704942" y="3624921"/>
            <a:ext cx="38887" cy="36690"/>
          </a:xfrm>
          <a:custGeom>
            <a:pathLst>
              <a:path w="38887" h="36690">
                <a:moveTo>
                  <a:pt x="0" y="36690"/>
                </a:moveTo>
                <a:cubicBezTo>
                  <a:pt x="8661" y="31776"/>
                  <a:pt x="21564" y="34341"/>
                  <a:pt x="24612" y="28829"/>
                </a:cubicBezTo>
                <a:cubicBezTo>
                  <a:pt x="27673" y="23317"/>
                  <a:pt x="21729" y="24740"/>
                  <a:pt x="22085" y="23241"/>
                </a:cubicBezTo>
                <a:cubicBezTo>
                  <a:pt x="22428" y="21743"/>
                  <a:pt x="32956" y="24333"/>
                  <a:pt x="35064" y="18187"/>
                </a:cubicBezTo>
                <a:cubicBezTo>
                  <a:pt x="37160" y="12040"/>
                  <a:pt x="31292" y="13627"/>
                  <a:pt x="31292" y="13627"/>
                </a:cubicBezTo>
                <a:cubicBezTo>
                  <a:pt x="31292" y="13627"/>
                  <a:pt x="38887" y="8014"/>
                  <a:pt x="34899" y="4013"/>
                </a:cubicBezTo>
                <a:cubicBezTo>
                  <a:pt x="30924" y="0"/>
                  <a:pt x="25488" y="4572"/>
                  <a:pt x="24917" y="7087"/>
                </a:cubicBezTo>
                <a:cubicBezTo>
                  <a:pt x="24917" y="7087"/>
                  <a:pt x="24650" y="1905"/>
                  <a:pt x="19684" y="3429"/>
                </a:cubicBezTo>
                <a:cubicBezTo>
                  <a:pt x="14706" y="4953"/>
                  <a:pt x="17538" y="14021"/>
                  <a:pt x="15354" y="15189"/>
                </a:cubicBezTo>
                <a:cubicBezTo>
                  <a:pt x="14401" y="15685"/>
                  <a:pt x="13970" y="10148"/>
                  <a:pt x="7975" y="13107"/>
                </a:cubicBezTo>
                <a:cubicBezTo>
                  <a:pt x="3619" y="15913"/>
                  <a:pt x="4952" y="29363"/>
                  <a:pt x="0" y="3669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6" name="Freeform 1776"/>
          <p:cNvSpPr/>
          <p:nvPr/>
        </p:nvSpPr>
        <p:spPr>
          <a:xfrm rot="0" flipH="0" flipV="0">
            <a:off x="2704942" y="3624921"/>
            <a:ext cx="38887" cy="36690"/>
          </a:xfrm>
          <a:custGeom>
            <a:pathLst>
              <a:path w="38887" h="36690">
                <a:moveTo>
                  <a:pt x="0" y="36690"/>
                </a:moveTo>
                <a:cubicBezTo>
                  <a:pt x="8661" y="31776"/>
                  <a:pt x="21564" y="34341"/>
                  <a:pt x="24612" y="28829"/>
                </a:cubicBezTo>
                <a:cubicBezTo>
                  <a:pt x="27673" y="23317"/>
                  <a:pt x="21729" y="24740"/>
                  <a:pt x="22085" y="23241"/>
                </a:cubicBezTo>
                <a:cubicBezTo>
                  <a:pt x="22428" y="21743"/>
                  <a:pt x="32956" y="24333"/>
                  <a:pt x="35064" y="18187"/>
                </a:cubicBezTo>
                <a:cubicBezTo>
                  <a:pt x="37160" y="12040"/>
                  <a:pt x="31292" y="13627"/>
                  <a:pt x="31292" y="13627"/>
                </a:cubicBezTo>
                <a:cubicBezTo>
                  <a:pt x="31292" y="13627"/>
                  <a:pt x="38887" y="8014"/>
                  <a:pt x="34899" y="4013"/>
                </a:cubicBezTo>
                <a:cubicBezTo>
                  <a:pt x="30924" y="0"/>
                  <a:pt x="25488" y="4572"/>
                  <a:pt x="24917" y="7087"/>
                </a:cubicBezTo>
                <a:cubicBezTo>
                  <a:pt x="24917" y="7087"/>
                  <a:pt x="24650" y="1905"/>
                  <a:pt x="19684" y="3429"/>
                </a:cubicBezTo>
                <a:cubicBezTo>
                  <a:pt x="14706" y="4953"/>
                  <a:pt x="17538" y="14021"/>
                  <a:pt x="15354" y="15189"/>
                </a:cubicBezTo>
                <a:cubicBezTo>
                  <a:pt x="14401" y="15685"/>
                  <a:pt x="13970" y="10148"/>
                  <a:pt x="7975" y="13107"/>
                </a:cubicBezTo>
                <a:cubicBezTo>
                  <a:pt x="3619" y="15913"/>
                  <a:pt x="4952" y="29363"/>
                  <a:pt x="0" y="36690"/>
                </a:cubicBezTo>
                <a:close/>
                <a:moveTo>
                  <a:pt x="0" y="3669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7" name="Picture 1777"/>
          <p:cNvPicPr>
            <a:picLocks noChangeAspect="0" noChangeArrowheads="1"/>
          </p:cNvPicPr>
          <p:nvPr/>
        </p:nvPicPr>
        <p:blipFill>
          <a:blip r:embed="rId17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2247" y="3614649"/>
            <a:ext cx="61452" cy="59664"/>
          </a:xfrm>
          <a:prstGeom prst="rect">
            <a:avLst/>
          </a:prstGeom>
          <a:noFill/>
          <a:extLst/>
        </p:spPr>
      </p:pic>
      <p:sp>
        <p:nvSpPr>
          <p:cNvPr id="1778" name="Freeform 1778"/>
          <p:cNvSpPr/>
          <p:nvPr/>
        </p:nvSpPr>
        <p:spPr>
          <a:xfrm rot="0" flipH="0" flipV="0">
            <a:off x="2706264" y="3626549"/>
            <a:ext cx="35801" cy="33985"/>
          </a:xfrm>
          <a:custGeom>
            <a:pathLst>
              <a:path w="35801" h="33985">
                <a:moveTo>
                  <a:pt x="0" y="33985"/>
                </a:moveTo>
                <a:cubicBezTo>
                  <a:pt x="7886" y="29375"/>
                  <a:pt x="19126" y="31369"/>
                  <a:pt x="21120" y="26607"/>
                </a:cubicBezTo>
                <a:cubicBezTo>
                  <a:pt x="23101" y="21844"/>
                  <a:pt x="19367" y="23978"/>
                  <a:pt x="19507" y="21565"/>
                </a:cubicBezTo>
                <a:cubicBezTo>
                  <a:pt x="19659" y="19165"/>
                  <a:pt x="30543" y="20130"/>
                  <a:pt x="32181" y="16294"/>
                </a:cubicBezTo>
                <a:cubicBezTo>
                  <a:pt x="33820" y="12446"/>
                  <a:pt x="27101" y="12777"/>
                  <a:pt x="27101" y="12777"/>
                </a:cubicBezTo>
                <a:cubicBezTo>
                  <a:pt x="27101" y="12777"/>
                  <a:pt x="35801" y="7328"/>
                  <a:pt x="32232" y="3658"/>
                </a:cubicBezTo>
                <a:cubicBezTo>
                  <a:pt x="28663" y="0"/>
                  <a:pt x="24892" y="5347"/>
                  <a:pt x="23685" y="6795"/>
                </a:cubicBezTo>
                <a:cubicBezTo>
                  <a:pt x="23685" y="6795"/>
                  <a:pt x="21983" y="1321"/>
                  <a:pt x="18605" y="4179"/>
                </a:cubicBezTo>
                <a:cubicBezTo>
                  <a:pt x="15240" y="7036"/>
                  <a:pt x="16662" y="14186"/>
                  <a:pt x="14668" y="15278"/>
                </a:cubicBezTo>
                <a:cubicBezTo>
                  <a:pt x="13817" y="15748"/>
                  <a:pt x="10833" y="10414"/>
                  <a:pt x="8305" y="13538"/>
                </a:cubicBezTo>
                <a:cubicBezTo>
                  <a:pt x="4343" y="16167"/>
                  <a:pt x="4546" y="27178"/>
                  <a:pt x="0" y="339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Freeform 1779"/>
          <p:cNvSpPr/>
          <p:nvPr/>
        </p:nvSpPr>
        <p:spPr>
          <a:xfrm rot="0" flipH="0" flipV="0">
            <a:off x="2706264" y="3626549"/>
            <a:ext cx="35801" cy="33985"/>
          </a:xfrm>
          <a:custGeom>
            <a:pathLst>
              <a:path w="35801" h="33985">
                <a:moveTo>
                  <a:pt x="0" y="33985"/>
                </a:moveTo>
                <a:cubicBezTo>
                  <a:pt x="7886" y="29375"/>
                  <a:pt x="19126" y="31369"/>
                  <a:pt x="21120" y="26607"/>
                </a:cubicBezTo>
                <a:cubicBezTo>
                  <a:pt x="23101" y="21844"/>
                  <a:pt x="19367" y="23978"/>
                  <a:pt x="19507" y="21565"/>
                </a:cubicBezTo>
                <a:cubicBezTo>
                  <a:pt x="19659" y="19165"/>
                  <a:pt x="30543" y="20130"/>
                  <a:pt x="32181" y="16294"/>
                </a:cubicBezTo>
                <a:cubicBezTo>
                  <a:pt x="33820" y="12446"/>
                  <a:pt x="27101" y="12777"/>
                  <a:pt x="27101" y="12777"/>
                </a:cubicBezTo>
                <a:cubicBezTo>
                  <a:pt x="27101" y="12777"/>
                  <a:pt x="35801" y="7328"/>
                  <a:pt x="32232" y="3658"/>
                </a:cubicBezTo>
                <a:cubicBezTo>
                  <a:pt x="28663" y="0"/>
                  <a:pt x="24892" y="5347"/>
                  <a:pt x="23685" y="6795"/>
                </a:cubicBezTo>
                <a:cubicBezTo>
                  <a:pt x="23685" y="6795"/>
                  <a:pt x="21983" y="1321"/>
                  <a:pt x="18605" y="4179"/>
                </a:cubicBezTo>
                <a:cubicBezTo>
                  <a:pt x="15240" y="7036"/>
                  <a:pt x="16662" y="14186"/>
                  <a:pt x="14668" y="15278"/>
                </a:cubicBezTo>
                <a:cubicBezTo>
                  <a:pt x="13817" y="15748"/>
                  <a:pt x="10833" y="10414"/>
                  <a:pt x="8305" y="13538"/>
                </a:cubicBezTo>
                <a:cubicBezTo>
                  <a:pt x="4343" y="16167"/>
                  <a:pt x="4546" y="27178"/>
                  <a:pt x="0" y="33985"/>
                </a:cubicBezTo>
                <a:close/>
                <a:moveTo>
                  <a:pt x="0" y="3398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0" name="Picture 1780"/>
          <p:cNvPicPr>
            <a:picLocks noChangeAspect="0" noChangeArrowheads="1"/>
          </p:cNvPicPr>
          <p:nvPr/>
        </p:nvPicPr>
        <p:blipFill>
          <a:blip r:embed="rId17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3568" y="3616249"/>
            <a:ext cx="58491" cy="56984"/>
          </a:xfrm>
          <a:prstGeom prst="rect">
            <a:avLst/>
          </a:prstGeom>
          <a:noFill/>
          <a:extLst/>
        </p:spPr>
      </p:pic>
      <p:sp>
        <p:nvSpPr>
          <p:cNvPr id="1781" name="Freeform 1781"/>
          <p:cNvSpPr/>
          <p:nvPr/>
        </p:nvSpPr>
        <p:spPr>
          <a:xfrm rot="0" flipH="0" flipV="0">
            <a:off x="2702973" y="3634942"/>
            <a:ext cx="29895" cy="28663"/>
          </a:xfrm>
          <a:custGeom>
            <a:pathLst>
              <a:path w="29895" h="28663">
                <a:moveTo>
                  <a:pt x="0" y="28663"/>
                </a:moveTo>
                <a:cubicBezTo>
                  <a:pt x="3289" y="21945"/>
                  <a:pt x="24536" y="2590"/>
                  <a:pt x="29895" y="0"/>
                </a:cubicBezTo>
                <a:cubicBezTo>
                  <a:pt x="26390" y="4686"/>
                  <a:pt x="6959" y="25057"/>
                  <a:pt x="0" y="2866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Freeform 1782"/>
          <p:cNvSpPr/>
          <p:nvPr/>
        </p:nvSpPr>
        <p:spPr>
          <a:xfrm rot="0" flipH="0" flipV="0">
            <a:off x="2702973" y="3634942"/>
            <a:ext cx="29895" cy="28663"/>
          </a:xfrm>
          <a:custGeom>
            <a:pathLst>
              <a:path w="29895" h="28663">
                <a:moveTo>
                  <a:pt x="0" y="28663"/>
                </a:moveTo>
                <a:cubicBezTo>
                  <a:pt x="3289" y="21945"/>
                  <a:pt x="24536" y="2590"/>
                  <a:pt x="29895" y="0"/>
                </a:cubicBezTo>
                <a:cubicBezTo>
                  <a:pt x="26390" y="4686"/>
                  <a:pt x="6959" y="25057"/>
                  <a:pt x="0" y="28663"/>
                </a:cubicBezTo>
                <a:close/>
                <a:moveTo>
                  <a:pt x="0" y="2866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3" name="Picture 1783"/>
          <p:cNvPicPr>
            <a:picLocks noChangeAspect="0" noChangeArrowheads="1"/>
          </p:cNvPicPr>
          <p:nvPr/>
        </p:nvPicPr>
        <p:blipFill>
          <a:blip r:embed="rId17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0279" y="3622244"/>
            <a:ext cx="55283" cy="54063"/>
          </a:xfrm>
          <a:prstGeom prst="rect">
            <a:avLst/>
          </a:prstGeom>
          <a:noFill/>
          <a:extLst/>
        </p:spPr>
      </p:pic>
      <p:sp>
        <p:nvSpPr>
          <p:cNvPr id="1784" name="Freeform 1784"/>
          <p:cNvSpPr/>
          <p:nvPr/>
        </p:nvSpPr>
        <p:spPr>
          <a:xfrm rot="0" flipH="0" flipV="0">
            <a:off x="2678310" y="3676274"/>
            <a:ext cx="7441" cy="5981"/>
          </a:xfrm>
          <a:custGeom>
            <a:pathLst>
              <a:path w="7441" h="5981">
                <a:moveTo>
                  <a:pt x="1930" y="4203"/>
                </a:moveTo>
                <a:cubicBezTo>
                  <a:pt x="597" y="3365"/>
                  <a:pt x="0" y="1930"/>
                  <a:pt x="572" y="1003"/>
                </a:cubicBezTo>
                <a:cubicBezTo>
                  <a:pt x="1156" y="63"/>
                  <a:pt x="2704" y="0"/>
                  <a:pt x="4025" y="838"/>
                </a:cubicBezTo>
                <a:cubicBezTo>
                  <a:pt x="4025" y="838"/>
                  <a:pt x="4025" y="838"/>
                  <a:pt x="4025" y="838"/>
                </a:cubicBezTo>
                <a:cubicBezTo>
                  <a:pt x="4279" y="990"/>
                  <a:pt x="4508" y="1181"/>
                  <a:pt x="4711" y="1384"/>
                </a:cubicBezTo>
                <a:cubicBezTo>
                  <a:pt x="4977" y="1486"/>
                  <a:pt x="5244" y="1613"/>
                  <a:pt x="5498" y="1765"/>
                </a:cubicBezTo>
                <a:cubicBezTo>
                  <a:pt x="6832" y="2603"/>
                  <a:pt x="7441" y="4051"/>
                  <a:pt x="6857" y="4977"/>
                </a:cubicBezTo>
                <a:lnTo>
                  <a:pt x="6857" y="4977"/>
                </a:lnTo>
                <a:cubicBezTo>
                  <a:pt x="6273" y="5904"/>
                  <a:pt x="4723" y="5981"/>
                  <a:pt x="3403" y="5130"/>
                </a:cubicBezTo>
                <a:cubicBezTo>
                  <a:pt x="3149" y="4977"/>
                  <a:pt x="2920" y="4787"/>
                  <a:pt x="2717" y="4583"/>
                </a:cubicBezTo>
                <a:cubicBezTo>
                  <a:pt x="2450" y="4495"/>
                  <a:pt x="2183" y="4368"/>
                  <a:pt x="1930" y="420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5" name="Picture 1785"/>
          <p:cNvPicPr>
            <a:picLocks noChangeAspect="0" noChangeArrowheads="1"/>
          </p:cNvPicPr>
          <p:nvPr/>
        </p:nvPicPr>
        <p:blipFill>
          <a:blip r:embed="rId17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5965" y="3663823"/>
            <a:ext cx="32122" cy="30874"/>
          </a:xfrm>
          <a:prstGeom prst="rect">
            <a:avLst/>
          </a:prstGeom>
          <a:noFill/>
          <a:extLst/>
        </p:spPr>
      </p:pic>
      <p:pic>
        <p:nvPicPr>
          <p:cNvPr id="1786" name="Picture 1786"/>
          <p:cNvPicPr>
            <a:picLocks noChangeAspect="0" noChangeArrowheads="1"/>
          </p:cNvPicPr>
          <p:nvPr/>
        </p:nvPicPr>
        <p:blipFill>
          <a:blip r:embed="rId17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5965" y="3663823"/>
            <a:ext cx="29761" cy="29743"/>
          </a:xfrm>
          <a:prstGeom prst="rect">
            <a:avLst/>
          </a:prstGeom>
          <a:noFill/>
          <a:extLst/>
        </p:spPr>
      </p:pic>
      <p:sp>
        <p:nvSpPr>
          <p:cNvPr id="1787" name="Freeform 1787"/>
          <p:cNvSpPr/>
          <p:nvPr/>
        </p:nvSpPr>
        <p:spPr>
          <a:xfrm rot="0" flipH="0" flipV="0">
            <a:off x="2678310" y="3676274"/>
            <a:ext cx="4711" cy="4583"/>
          </a:xfrm>
          <a:custGeom>
            <a:pathLst>
              <a:path w="4711" h="4583">
                <a:moveTo>
                  <a:pt x="1930" y="4203"/>
                </a:moveTo>
                <a:cubicBezTo>
                  <a:pt x="597" y="3365"/>
                  <a:pt x="0" y="1930"/>
                  <a:pt x="572" y="1003"/>
                </a:cubicBezTo>
                <a:cubicBezTo>
                  <a:pt x="1156" y="63"/>
                  <a:pt x="2704" y="0"/>
                  <a:pt x="4025" y="838"/>
                </a:cubicBezTo>
                <a:cubicBezTo>
                  <a:pt x="4279" y="990"/>
                  <a:pt x="4508" y="1181"/>
                  <a:pt x="4711" y="1384"/>
                </a:cubicBezTo>
                <a:cubicBezTo>
                  <a:pt x="3974" y="1422"/>
                  <a:pt x="2463" y="3734"/>
                  <a:pt x="2717" y="4583"/>
                </a:cubicBezTo>
                <a:cubicBezTo>
                  <a:pt x="2450" y="4495"/>
                  <a:pt x="2183" y="4368"/>
                  <a:pt x="1930" y="4203"/>
                </a:cubicBezTo>
                <a:close/>
                <a:moveTo>
                  <a:pt x="1930" y="420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8" name="Freeform 1788"/>
          <p:cNvSpPr/>
          <p:nvPr/>
        </p:nvSpPr>
        <p:spPr>
          <a:xfrm rot="0" flipH="0" flipV="0">
            <a:off x="2704566" y="3651484"/>
            <a:ext cx="7277" cy="6171"/>
          </a:xfrm>
          <a:custGeom>
            <a:pathLst>
              <a:path w="7277" h="6171">
                <a:moveTo>
                  <a:pt x="4102" y="5206"/>
                </a:moveTo>
                <a:cubicBezTo>
                  <a:pt x="2832" y="6133"/>
                  <a:pt x="1283" y="6171"/>
                  <a:pt x="648" y="5294"/>
                </a:cubicBezTo>
                <a:cubicBezTo>
                  <a:pt x="0" y="4406"/>
                  <a:pt x="508" y="2933"/>
                  <a:pt x="1778" y="1993"/>
                </a:cubicBezTo>
                <a:lnTo>
                  <a:pt x="1778" y="1993"/>
                </a:lnTo>
                <a:cubicBezTo>
                  <a:pt x="2007" y="1816"/>
                  <a:pt x="2274" y="1676"/>
                  <a:pt x="2528" y="1562"/>
                </a:cubicBezTo>
                <a:cubicBezTo>
                  <a:pt x="2718" y="1346"/>
                  <a:pt x="2934" y="1143"/>
                  <a:pt x="3175" y="965"/>
                </a:cubicBezTo>
                <a:cubicBezTo>
                  <a:pt x="4444" y="25"/>
                  <a:pt x="5994" y="0"/>
                  <a:pt x="6629" y="876"/>
                </a:cubicBezTo>
                <a:cubicBezTo>
                  <a:pt x="6629" y="876"/>
                  <a:pt x="6642" y="876"/>
                  <a:pt x="6642" y="876"/>
                </a:cubicBezTo>
                <a:cubicBezTo>
                  <a:pt x="7277" y="1765"/>
                  <a:pt x="6768" y="3238"/>
                  <a:pt x="5498" y="4178"/>
                </a:cubicBezTo>
                <a:cubicBezTo>
                  <a:pt x="5270" y="4343"/>
                  <a:pt x="5016" y="4495"/>
                  <a:pt x="4749" y="4610"/>
                </a:cubicBezTo>
                <a:cubicBezTo>
                  <a:pt x="4559" y="4826"/>
                  <a:pt x="4343" y="5029"/>
                  <a:pt x="4102" y="5206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9" name="Picture 1789"/>
          <p:cNvPicPr>
            <a:picLocks noChangeAspect="0" noChangeArrowheads="1"/>
          </p:cNvPicPr>
          <p:nvPr/>
        </p:nvPicPr>
        <p:blipFill>
          <a:blip r:embed="rId17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2228" y="3639020"/>
            <a:ext cx="31954" cy="31098"/>
          </a:xfrm>
          <a:prstGeom prst="rect">
            <a:avLst/>
          </a:prstGeom>
          <a:noFill/>
          <a:extLst/>
        </p:spPr>
      </p:pic>
      <p:sp>
        <p:nvSpPr>
          <p:cNvPr id="1790" name="Freeform 1790"/>
          <p:cNvSpPr/>
          <p:nvPr/>
        </p:nvSpPr>
        <p:spPr>
          <a:xfrm rot="0" flipH="0" flipV="0">
            <a:off x="2704566" y="3651484"/>
            <a:ext cx="7277" cy="6171"/>
          </a:xfrm>
          <a:custGeom>
            <a:pathLst>
              <a:path w="7277" h="6171">
                <a:moveTo>
                  <a:pt x="4102" y="5206"/>
                </a:moveTo>
                <a:cubicBezTo>
                  <a:pt x="2832" y="6133"/>
                  <a:pt x="1283" y="6171"/>
                  <a:pt x="648" y="5294"/>
                </a:cubicBezTo>
                <a:cubicBezTo>
                  <a:pt x="0" y="4406"/>
                  <a:pt x="508" y="2933"/>
                  <a:pt x="1778" y="1993"/>
                </a:cubicBezTo>
                <a:lnTo>
                  <a:pt x="1778" y="1993"/>
                </a:lnTo>
                <a:cubicBezTo>
                  <a:pt x="2007" y="1816"/>
                  <a:pt x="2274" y="1676"/>
                  <a:pt x="2528" y="1562"/>
                </a:cubicBezTo>
                <a:cubicBezTo>
                  <a:pt x="2718" y="1346"/>
                  <a:pt x="2934" y="1143"/>
                  <a:pt x="3175" y="965"/>
                </a:cubicBezTo>
                <a:cubicBezTo>
                  <a:pt x="4444" y="25"/>
                  <a:pt x="5994" y="0"/>
                  <a:pt x="6629" y="876"/>
                </a:cubicBezTo>
                <a:cubicBezTo>
                  <a:pt x="6629" y="876"/>
                  <a:pt x="6642" y="876"/>
                  <a:pt x="6642" y="876"/>
                </a:cubicBezTo>
                <a:cubicBezTo>
                  <a:pt x="7277" y="1765"/>
                  <a:pt x="6768" y="3238"/>
                  <a:pt x="5498" y="4178"/>
                </a:cubicBezTo>
                <a:cubicBezTo>
                  <a:pt x="5270" y="4343"/>
                  <a:pt x="5016" y="4495"/>
                  <a:pt x="4749" y="4610"/>
                </a:cubicBezTo>
                <a:cubicBezTo>
                  <a:pt x="4559" y="4826"/>
                  <a:pt x="4343" y="5029"/>
                  <a:pt x="4102" y="5206"/>
                </a:cubicBezTo>
                <a:close/>
                <a:moveTo>
                  <a:pt x="4102" y="520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1" name="Picture 1791"/>
          <p:cNvPicPr>
            <a:picLocks noChangeAspect="0" noChangeArrowheads="1"/>
          </p:cNvPicPr>
          <p:nvPr/>
        </p:nvPicPr>
        <p:blipFill>
          <a:blip r:embed="rId17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2228" y="3640354"/>
            <a:ext cx="29788" cy="29764"/>
          </a:xfrm>
          <a:prstGeom prst="rect">
            <a:avLst/>
          </a:prstGeom>
          <a:noFill/>
          <a:extLst/>
        </p:spPr>
      </p:pic>
      <p:sp>
        <p:nvSpPr>
          <p:cNvPr id="1792" name="Freeform 1792"/>
          <p:cNvSpPr/>
          <p:nvPr/>
        </p:nvSpPr>
        <p:spPr>
          <a:xfrm rot="0" flipH="0" flipV="0">
            <a:off x="2704566" y="3653046"/>
            <a:ext cx="4749" cy="4609"/>
          </a:xfrm>
          <a:custGeom>
            <a:pathLst>
              <a:path w="4749" h="4609">
                <a:moveTo>
                  <a:pt x="4102" y="3644"/>
                </a:moveTo>
                <a:cubicBezTo>
                  <a:pt x="2832" y="4571"/>
                  <a:pt x="1283" y="4609"/>
                  <a:pt x="648" y="3732"/>
                </a:cubicBezTo>
                <a:cubicBezTo>
                  <a:pt x="0" y="2844"/>
                  <a:pt x="508" y="1371"/>
                  <a:pt x="1778" y="431"/>
                </a:cubicBezTo>
                <a:cubicBezTo>
                  <a:pt x="2007" y="254"/>
                  <a:pt x="2274" y="114"/>
                  <a:pt x="2528" y="0"/>
                </a:cubicBezTo>
                <a:cubicBezTo>
                  <a:pt x="2299" y="698"/>
                  <a:pt x="3874" y="2971"/>
                  <a:pt x="4749" y="3048"/>
                </a:cubicBezTo>
                <a:cubicBezTo>
                  <a:pt x="4559" y="3264"/>
                  <a:pt x="4343" y="3467"/>
                  <a:pt x="4102" y="3644"/>
                </a:cubicBezTo>
                <a:close/>
                <a:moveTo>
                  <a:pt x="4102" y="364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3" name="Freeform 1793"/>
          <p:cNvSpPr/>
          <p:nvPr/>
        </p:nvSpPr>
        <p:spPr>
          <a:xfrm rot="0" flipH="0" flipV="0">
            <a:off x="2669434" y="3652191"/>
            <a:ext cx="47701" cy="29196"/>
          </a:xfrm>
          <a:custGeom>
            <a:pathLst>
              <a:path w="47701" h="29196">
                <a:moveTo>
                  <a:pt x="0" y="21069"/>
                </a:moveTo>
                <a:cubicBezTo>
                  <a:pt x="9944" y="20828"/>
                  <a:pt x="20142" y="29196"/>
                  <a:pt x="25400" y="25768"/>
                </a:cubicBezTo>
                <a:cubicBezTo>
                  <a:pt x="30657" y="22351"/>
                  <a:pt x="24752" y="20790"/>
                  <a:pt x="25768" y="19634"/>
                </a:cubicBezTo>
                <a:cubicBezTo>
                  <a:pt x="26771" y="18479"/>
                  <a:pt x="34861" y="25742"/>
                  <a:pt x="39573" y="21310"/>
                </a:cubicBezTo>
                <a:cubicBezTo>
                  <a:pt x="44297" y="16891"/>
                  <a:pt x="38379" y="15507"/>
                  <a:pt x="38379" y="15507"/>
                </a:cubicBezTo>
                <a:cubicBezTo>
                  <a:pt x="38379" y="15507"/>
                  <a:pt x="47701" y="14148"/>
                  <a:pt x="46050" y="8725"/>
                </a:cubicBezTo>
                <a:cubicBezTo>
                  <a:pt x="44386" y="3302"/>
                  <a:pt x="37477" y="4763"/>
                  <a:pt x="35801" y="6719"/>
                </a:cubicBezTo>
                <a:cubicBezTo>
                  <a:pt x="35801" y="6719"/>
                  <a:pt x="37973" y="2019"/>
                  <a:pt x="32880" y="1016"/>
                </a:cubicBezTo>
                <a:cubicBezTo>
                  <a:pt x="27774" y="0"/>
                  <a:pt x="26034" y="9347"/>
                  <a:pt x="23571" y="9347"/>
                </a:cubicBezTo>
                <a:cubicBezTo>
                  <a:pt x="22504" y="9335"/>
                  <a:pt x="24701" y="4242"/>
                  <a:pt x="18021" y="4026"/>
                </a:cubicBezTo>
                <a:cubicBezTo>
                  <a:pt x="12877" y="4433"/>
                  <a:pt x="7785" y="16942"/>
                  <a:pt x="0" y="2106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Freeform 1794"/>
          <p:cNvSpPr/>
          <p:nvPr/>
        </p:nvSpPr>
        <p:spPr>
          <a:xfrm rot="0" flipH="0" flipV="0">
            <a:off x="2669434" y="3652191"/>
            <a:ext cx="47701" cy="29196"/>
          </a:xfrm>
          <a:custGeom>
            <a:pathLst>
              <a:path w="47701" h="29196">
                <a:moveTo>
                  <a:pt x="0" y="21069"/>
                </a:moveTo>
                <a:cubicBezTo>
                  <a:pt x="9944" y="20828"/>
                  <a:pt x="20142" y="29196"/>
                  <a:pt x="25400" y="25768"/>
                </a:cubicBezTo>
                <a:cubicBezTo>
                  <a:pt x="30657" y="22351"/>
                  <a:pt x="24752" y="20790"/>
                  <a:pt x="25768" y="19634"/>
                </a:cubicBezTo>
                <a:cubicBezTo>
                  <a:pt x="26771" y="18479"/>
                  <a:pt x="34861" y="25742"/>
                  <a:pt x="39573" y="21310"/>
                </a:cubicBezTo>
                <a:cubicBezTo>
                  <a:pt x="44297" y="16891"/>
                  <a:pt x="38379" y="15507"/>
                  <a:pt x="38379" y="15507"/>
                </a:cubicBezTo>
                <a:cubicBezTo>
                  <a:pt x="38379" y="15507"/>
                  <a:pt x="47701" y="14148"/>
                  <a:pt x="46050" y="8725"/>
                </a:cubicBezTo>
                <a:cubicBezTo>
                  <a:pt x="44386" y="3302"/>
                  <a:pt x="37477" y="4763"/>
                  <a:pt x="35801" y="6719"/>
                </a:cubicBezTo>
                <a:cubicBezTo>
                  <a:pt x="35801" y="6719"/>
                  <a:pt x="37973" y="2019"/>
                  <a:pt x="32880" y="1016"/>
                </a:cubicBezTo>
                <a:cubicBezTo>
                  <a:pt x="27774" y="0"/>
                  <a:pt x="26034" y="9347"/>
                  <a:pt x="23571" y="9347"/>
                </a:cubicBezTo>
                <a:cubicBezTo>
                  <a:pt x="22504" y="9335"/>
                  <a:pt x="24701" y="4242"/>
                  <a:pt x="18021" y="4026"/>
                </a:cubicBezTo>
                <a:cubicBezTo>
                  <a:pt x="12877" y="4433"/>
                  <a:pt x="7785" y="16942"/>
                  <a:pt x="0" y="21069"/>
                </a:cubicBezTo>
                <a:close/>
                <a:moveTo>
                  <a:pt x="0" y="2106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5" name="Picture 1795"/>
          <p:cNvPicPr>
            <a:picLocks noChangeAspect="0" noChangeArrowheads="1"/>
          </p:cNvPicPr>
          <p:nvPr/>
        </p:nvPicPr>
        <p:blipFill>
          <a:blip r:embed="rId17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6725" y="3640430"/>
            <a:ext cx="71656" cy="51059"/>
          </a:xfrm>
          <a:prstGeom prst="rect">
            <a:avLst/>
          </a:prstGeom>
          <a:noFill/>
          <a:extLst/>
        </p:spPr>
      </p:pic>
      <p:sp>
        <p:nvSpPr>
          <p:cNvPr id="1796" name="Freeform 1796"/>
          <p:cNvSpPr/>
          <p:nvPr/>
        </p:nvSpPr>
        <p:spPr>
          <a:xfrm rot="0" flipH="0" flipV="0">
            <a:off x="2671103" y="3654494"/>
            <a:ext cx="44030" cy="25183"/>
          </a:xfrm>
          <a:custGeom>
            <a:pathLst>
              <a:path w="44030" h="25183">
                <a:moveTo>
                  <a:pt x="0" y="18440"/>
                </a:moveTo>
                <a:cubicBezTo>
                  <a:pt x="9105" y="18098"/>
                  <a:pt x="18110" y="25183"/>
                  <a:pt x="22085" y="21919"/>
                </a:cubicBezTo>
                <a:cubicBezTo>
                  <a:pt x="26047" y="18655"/>
                  <a:pt x="21767" y="18757"/>
                  <a:pt x="23012" y="16701"/>
                </a:cubicBezTo>
                <a:cubicBezTo>
                  <a:pt x="24256" y="14656"/>
                  <a:pt x="33413" y="20649"/>
                  <a:pt x="36652" y="18034"/>
                </a:cubicBezTo>
                <a:cubicBezTo>
                  <a:pt x="39903" y="15418"/>
                  <a:pt x="33807" y="12535"/>
                  <a:pt x="33807" y="12535"/>
                </a:cubicBezTo>
                <a:cubicBezTo>
                  <a:pt x="33807" y="12535"/>
                  <a:pt x="44030" y="11837"/>
                  <a:pt x="42583" y="6909"/>
                </a:cubicBezTo>
                <a:cubicBezTo>
                  <a:pt x="41148" y="1994"/>
                  <a:pt x="35318" y="4928"/>
                  <a:pt x="33578" y="5639"/>
                </a:cubicBezTo>
                <a:cubicBezTo>
                  <a:pt x="33578" y="5639"/>
                  <a:pt x="34632" y="0"/>
                  <a:pt x="30314" y="927"/>
                </a:cubicBezTo>
                <a:cubicBezTo>
                  <a:pt x="26009" y="1854"/>
                  <a:pt x="23939" y="8839"/>
                  <a:pt x="21678" y="8865"/>
                </a:cubicBezTo>
                <a:cubicBezTo>
                  <a:pt x="20700" y="8865"/>
                  <a:pt x="20548" y="2756"/>
                  <a:pt x="16865" y="4318"/>
                </a:cubicBezTo>
                <a:cubicBezTo>
                  <a:pt x="12128" y="4763"/>
                  <a:pt x="7175" y="14580"/>
                  <a:pt x="0" y="1844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7" name="Freeform 1797"/>
          <p:cNvSpPr/>
          <p:nvPr/>
        </p:nvSpPr>
        <p:spPr>
          <a:xfrm rot="0" flipH="0" flipV="0">
            <a:off x="2671103" y="3654494"/>
            <a:ext cx="44030" cy="25183"/>
          </a:xfrm>
          <a:custGeom>
            <a:pathLst>
              <a:path w="44030" h="25183">
                <a:moveTo>
                  <a:pt x="0" y="18440"/>
                </a:moveTo>
                <a:cubicBezTo>
                  <a:pt x="9105" y="18098"/>
                  <a:pt x="18110" y="25183"/>
                  <a:pt x="22085" y="21919"/>
                </a:cubicBezTo>
                <a:cubicBezTo>
                  <a:pt x="26047" y="18655"/>
                  <a:pt x="21767" y="18757"/>
                  <a:pt x="23012" y="16701"/>
                </a:cubicBezTo>
                <a:cubicBezTo>
                  <a:pt x="24256" y="14656"/>
                  <a:pt x="33413" y="20649"/>
                  <a:pt x="36652" y="18034"/>
                </a:cubicBezTo>
                <a:cubicBezTo>
                  <a:pt x="39903" y="15418"/>
                  <a:pt x="33807" y="12535"/>
                  <a:pt x="33807" y="12535"/>
                </a:cubicBezTo>
                <a:cubicBezTo>
                  <a:pt x="33807" y="12535"/>
                  <a:pt x="44030" y="11837"/>
                  <a:pt x="42583" y="6909"/>
                </a:cubicBezTo>
                <a:cubicBezTo>
                  <a:pt x="41148" y="1994"/>
                  <a:pt x="35318" y="4928"/>
                  <a:pt x="33578" y="5639"/>
                </a:cubicBezTo>
                <a:cubicBezTo>
                  <a:pt x="33578" y="5639"/>
                  <a:pt x="34632" y="0"/>
                  <a:pt x="30314" y="927"/>
                </a:cubicBezTo>
                <a:cubicBezTo>
                  <a:pt x="26009" y="1854"/>
                  <a:pt x="23939" y="8839"/>
                  <a:pt x="21678" y="8865"/>
                </a:cubicBezTo>
                <a:cubicBezTo>
                  <a:pt x="20700" y="8865"/>
                  <a:pt x="20548" y="2756"/>
                  <a:pt x="16865" y="4318"/>
                </a:cubicBezTo>
                <a:cubicBezTo>
                  <a:pt x="12128" y="4763"/>
                  <a:pt x="7175" y="14580"/>
                  <a:pt x="0" y="18440"/>
                </a:cubicBezTo>
                <a:close/>
                <a:moveTo>
                  <a:pt x="0" y="1844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8" name="Picture 1798"/>
          <p:cNvPicPr>
            <a:picLocks noChangeAspect="0" noChangeArrowheads="1"/>
          </p:cNvPicPr>
          <p:nvPr/>
        </p:nvPicPr>
        <p:blipFill>
          <a:blip r:embed="rId17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8402" y="3642614"/>
            <a:ext cx="68125" cy="47361"/>
          </a:xfrm>
          <a:prstGeom prst="rect">
            <a:avLst/>
          </a:prstGeom>
          <a:noFill/>
          <a:extLst/>
        </p:spPr>
      </p:pic>
      <p:sp>
        <p:nvSpPr>
          <p:cNvPr id="1799" name="Freeform 1799"/>
          <p:cNvSpPr/>
          <p:nvPr/>
        </p:nvSpPr>
        <p:spPr>
          <a:xfrm rot="0" flipH="0" flipV="0">
            <a:off x="2666766" y="3662674"/>
            <a:ext cx="39751" cy="11531"/>
          </a:xfrm>
          <a:custGeom>
            <a:pathLst>
              <a:path w="39751" h="11531">
                <a:moveTo>
                  <a:pt x="0" y="11417"/>
                </a:moveTo>
                <a:cubicBezTo>
                  <a:pt x="6032" y="7036"/>
                  <a:pt x="33820" y="0"/>
                  <a:pt x="39751" y="254"/>
                </a:cubicBezTo>
                <a:cubicBezTo>
                  <a:pt x="34480" y="2731"/>
                  <a:pt x="7823" y="11531"/>
                  <a:pt x="0" y="1141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0" name="Freeform 1800"/>
          <p:cNvSpPr/>
          <p:nvPr/>
        </p:nvSpPr>
        <p:spPr>
          <a:xfrm rot="0" flipH="0" flipV="0">
            <a:off x="2666766" y="3662674"/>
            <a:ext cx="39751" cy="11531"/>
          </a:xfrm>
          <a:custGeom>
            <a:pathLst>
              <a:path w="39751" h="11531">
                <a:moveTo>
                  <a:pt x="0" y="11417"/>
                </a:moveTo>
                <a:cubicBezTo>
                  <a:pt x="6032" y="7036"/>
                  <a:pt x="33820" y="0"/>
                  <a:pt x="39751" y="254"/>
                </a:cubicBezTo>
                <a:cubicBezTo>
                  <a:pt x="34480" y="2731"/>
                  <a:pt x="7823" y="11531"/>
                  <a:pt x="0" y="11417"/>
                </a:cubicBezTo>
                <a:close/>
                <a:moveTo>
                  <a:pt x="0" y="1141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1" name="Picture 1801"/>
          <p:cNvPicPr>
            <a:picLocks noChangeAspect="0" noChangeArrowheads="1"/>
          </p:cNvPicPr>
          <p:nvPr/>
        </p:nvPicPr>
        <p:blipFill>
          <a:blip r:embed="rId18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071" y="3650222"/>
            <a:ext cx="65138" cy="36564"/>
          </a:xfrm>
          <a:prstGeom prst="rect">
            <a:avLst/>
          </a:prstGeom>
          <a:noFill/>
          <a:extLst/>
        </p:spPr>
      </p:pic>
      <p:sp>
        <p:nvSpPr>
          <p:cNvPr id="1802" name="Freeform 1802"/>
          <p:cNvSpPr/>
          <p:nvPr/>
        </p:nvSpPr>
        <p:spPr>
          <a:xfrm rot="0" flipH="0" flipV="0">
            <a:off x="2648545" y="3657579"/>
            <a:ext cx="30746" cy="23202"/>
          </a:xfrm>
          <a:custGeom>
            <a:pathLst>
              <a:path w="30746" h="23202">
                <a:moveTo>
                  <a:pt x="0" y="22250"/>
                </a:moveTo>
                <a:lnTo>
                  <a:pt x="15455" y="18618"/>
                </a:lnTo>
                <a:lnTo>
                  <a:pt x="30746" y="23202"/>
                </a:lnTo>
                <a:cubicBezTo>
                  <a:pt x="30746" y="23202"/>
                  <a:pt x="22999" y="559"/>
                  <a:pt x="15455" y="279"/>
                </a:cubicBezTo>
                <a:cubicBezTo>
                  <a:pt x="7912" y="0"/>
                  <a:pt x="0" y="22250"/>
                  <a:pt x="0" y="2225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Freeform 1803"/>
          <p:cNvSpPr/>
          <p:nvPr/>
        </p:nvSpPr>
        <p:spPr>
          <a:xfrm rot="0" flipH="0" flipV="0">
            <a:off x="2648545" y="3657579"/>
            <a:ext cx="30746" cy="23202"/>
          </a:xfrm>
          <a:custGeom>
            <a:pathLst>
              <a:path w="30746" h="23202">
                <a:moveTo>
                  <a:pt x="0" y="22250"/>
                </a:moveTo>
                <a:lnTo>
                  <a:pt x="15455" y="18618"/>
                </a:lnTo>
                <a:lnTo>
                  <a:pt x="30746" y="23202"/>
                </a:lnTo>
                <a:cubicBezTo>
                  <a:pt x="30746" y="23202"/>
                  <a:pt x="22999" y="559"/>
                  <a:pt x="15455" y="279"/>
                </a:cubicBezTo>
                <a:cubicBezTo>
                  <a:pt x="7912" y="0"/>
                  <a:pt x="0" y="22250"/>
                  <a:pt x="0" y="22250"/>
                </a:cubicBezTo>
                <a:close/>
                <a:moveTo>
                  <a:pt x="0" y="22250"/>
                </a:moveTo>
              </a:path>
            </a:pathLst>
          </a:custGeom>
          <a:noFill/>
          <a:ln w="76" cap="rnd" cmpd="sng">
            <a:solidFill>
              <a:srgbClr val="2B2A2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Freeform 1804"/>
          <p:cNvSpPr/>
          <p:nvPr/>
        </p:nvSpPr>
        <p:spPr>
          <a:xfrm rot="0" flipH="0" flipV="0">
            <a:off x="2654808" y="3663047"/>
            <a:ext cx="18376" cy="14324"/>
          </a:xfrm>
          <a:custGeom>
            <a:pathLst>
              <a:path w="18376" h="14324">
                <a:moveTo>
                  <a:pt x="9271" y="6273"/>
                </a:moveTo>
                <a:lnTo>
                  <a:pt x="0" y="7479"/>
                </a:lnTo>
                <a:lnTo>
                  <a:pt x="1486" y="14324"/>
                </a:lnTo>
                <a:lnTo>
                  <a:pt x="9271" y="6273"/>
                </a:lnTo>
                <a:lnTo>
                  <a:pt x="2477" y="0"/>
                </a:lnTo>
                <a:lnTo>
                  <a:pt x="0" y="7479"/>
                </a:lnTo>
                <a:moveTo>
                  <a:pt x="9119" y="6273"/>
                </a:moveTo>
                <a:lnTo>
                  <a:pt x="18376" y="7479"/>
                </a:lnTo>
                <a:lnTo>
                  <a:pt x="16903" y="14324"/>
                </a:lnTo>
                <a:lnTo>
                  <a:pt x="9119" y="6273"/>
                </a:lnTo>
                <a:lnTo>
                  <a:pt x="15900" y="0"/>
                </a:lnTo>
                <a:lnTo>
                  <a:pt x="18376" y="7479"/>
                </a:lnTo>
              </a:path>
            </a:pathLst>
          </a:custGeom>
          <a:noFill/>
          <a:ln w="800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5" name="Picture 1805"/>
          <p:cNvPicPr>
            <a:picLocks noChangeAspect="0" noChangeArrowheads="1"/>
          </p:cNvPicPr>
          <p:nvPr/>
        </p:nvPicPr>
        <p:blipFill>
          <a:blip r:embed="rId18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35846" y="3645154"/>
            <a:ext cx="56146" cy="48336"/>
          </a:xfrm>
          <a:prstGeom prst="rect">
            <a:avLst/>
          </a:prstGeom>
          <a:noFill/>
          <a:extLst/>
        </p:spPr>
      </p:pic>
      <p:sp>
        <p:nvSpPr>
          <p:cNvPr id="1806" name="Freeform 1806"/>
          <p:cNvSpPr/>
          <p:nvPr/>
        </p:nvSpPr>
        <p:spPr>
          <a:xfrm rot="0" flipH="0" flipV="0">
            <a:off x="2638854" y="3658767"/>
            <a:ext cx="25146" cy="27139"/>
          </a:xfrm>
          <a:custGeom>
            <a:pathLst>
              <a:path w="25146" h="27139">
                <a:moveTo>
                  <a:pt x="25146" y="0"/>
                </a:moveTo>
                <a:cubicBezTo>
                  <a:pt x="19978" y="6172"/>
                  <a:pt x="18123" y="14897"/>
                  <a:pt x="16269" y="24206"/>
                </a:cubicBezTo>
                <a:cubicBezTo>
                  <a:pt x="11253" y="27139"/>
                  <a:pt x="4661" y="24942"/>
                  <a:pt x="0" y="22301"/>
                </a:cubicBezTo>
                <a:cubicBezTo>
                  <a:pt x="2223" y="12560"/>
                  <a:pt x="9703" y="3873"/>
                  <a:pt x="13678" y="0"/>
                </a:cubicBezTo>
                <a:close/>
                <a:moveTo>
                  <a:pt x="25146" y="0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Freeform 1807"/>
          <p:cNvSpPr/>
          <p:nvPr/>
        </p:nvSpPr>
        <p:spPr>
          <a:xfrm rot="0" flipH="0" flipV="0">
            <a:off x="2664000" y="3658767"/>
            <a:ext cx="25146" cy="27139"/>
          </a:xfrm>
          <a:custGeom>
            <a:pathLst>
              <a:path w="25146" h="27139">
                <a:moveTo>
                  <a:pt x="0" y="0"/>
                </a:moveTo>
                <a:cubicBezTo>
                  <a:pt x="5168" y="6172"/>
                  <a:pt x="7023" y="14897"/>
                  <a:pt x="8877" y="24206"/>
                </a:cubicBezTo>
                <a:cubicBezTo>
                  <a:pt x="13893" y="27139"/>
                  <a:pt x="20485" y="24942"/>
                  <a:pt x="25146" y="22301"/>
                </a:cubicBezTo>
                <a:cubicBezTo>
                  <a:pt x="22923" y="12560"/>
                  <a:pt x="15443" y="3873"/>
                  <a:pt x="11468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Freeform 1808"/>
          <p:cNvSpPr/>
          <p:nvPr/>
        </p:nvSpPr>
        <p:spPr>
          <a:xfrm rot="0" flipH="0" flipV="0">
            <a:off x="2663893" y="3673635"/>
            <a:ext cx="7162" cy="7746"/>
          </a:xfrm>
          <a:custGeom>
            <a:pathLst>
              <a:path w="7162" h="7746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609" y="1727"/>
                  <a:pt x="4609" y="1727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5410" y="2705"/>
                  <a:pt x="5651" y="2921"/>
                  <a:pt x="5854" y="3162"/>
                </a:cubicBezTo>
                <a:cubicBezTo>
                  <a:pt x="6984" y="4470"/>
                  <a:pt x="7162" y="6171"/>
                  <a:pt x="6248" y="6958"/>
                </a:cubicBezTo>
                <a:cubicBezTo>
                  <a:pt x="6248" y="6958"/>
                  <a:pt x="6248" y="6958"/>
                  <a:pt x="6248" y="6958"/>
                </a:cubicBezTo>
                <a:cubicBezTo>
                  <a:pt x="5333" y="7746"/>
                  <a:pt x="3682" y="7339"/>
                  <a:pt x="2552" y="6031"/>
                </a:cubicBezTo>
                <a:cubicBezTo>
                  <a:pt x="2349" y="5777"/>
                  <a:pt x="2158" y="5523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9" name="Picture 1809"/>
          <p:cNvPicPr>
            <a:picLocks noChangeAspect="0" noChangeArrowheads="1"/>
          </p:cNvPicPr>
          <p:nvPr/>
        </p:nvPicPr>
        <p:blipFill>
          <a:blip r:embed="rId18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525" y="3661321"/>
            <a:ext cx="31900" cy="32376"/>
          </a:xfrm>
          <a:prstGeom prst="rect">
            <a:avLst/>
          </a:prstGeom>
          <a:noFill/>
          <a:extLst/>
        </p:spPr>
      </p:pic>
      <p:sp>
        <p:nvSpPr>
          <p:cNvPr id="1810" name="Freeform 1810"/>
          <p:cNvSpPr/>
          <p:nvPr/>
        </p:nvSpPr>
        <p:spPr>
          <a:xfrm rot="0" flipH="0" flipV="0">
            <a:off x="2663893" y="3673635"/>
            <a:ext cx="7162" cy="7746"/>
          </a:xfrm>
          <a:custGeom>
            <a:pathLst>
              <a:path w="7162" h="7746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609" y="1727"/>
                  <a:pt x="4609" y="1727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5410" y="2705"/>
                  <a:pt x="5651" y="2921"/>
                  <a:pt x="5854" y="3162"/>
                </a:cubicBezTo>
                <a:cubicBezTo>
                  <a:pt x="6984" y="4470"/>
                  <a:pt x="7162" y="6171"/>
                  <a:pt x="6248" y="6958"/>
                </a:cubicBezTo>
                <a:cubicBezTo>
                  <a:pt x="6248" y="6958"/>
                  <a:pt x="6248" y="6958"/>
                  <a:pt x="6248" y="6958"/>
                </a:cubicBezTo>
                <a:cubicBezTo>
                  <a:pt x="5333" y="7746"/>
                  <a:pt x="3682" y="7339"/>
                  <a:pt x="2552" y="6031"/>
                </a:cubicBezTo>
                <a:cubicBezTo>
                  <a:pt x="2349" y="5777"/>
                  <a:pt x="2158" y="5523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  <a:close/>
                <a:moveTo>
                  <a:pt x="1308" y="458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1" name="Picture 1811"/>
          <p:cNvPicPr>
            <a:picLocks noChangeAspect="0" noChangeArrowheads="1"/>
          </p:cNvPicPr>
          <p:nvPr/>
        </p:nvPicPr>
        <p:blipFill>
          <a:blip r:embed="rId18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525" y="3661321"/>
            <a:ext cx="30219" cy="30264"/>
          </a:xfrm>
          <a:prstGeom prst="rect">
            <a:avLst/>
          </a:prstGeom>
          <a:noFill/>
          <a:extLst/>
        </p:spPr>
      </p:pic>
      <p:sp>
        <p:nvSpPr>
          <p:cNvPr id="1812" name="Freeform 1812"/>
          <p:cNvSpPr/>
          <p:nvPr/>
        </p:nvSpPr>
        <p:spPr>
          <a:xfrm rot="0" flipH="0" flipV="0">
            <a:off x="2663893" y="3673635"/>
            <a:ext cx="5156" cy="5244"/>
          </a:xfrm>
          <a:custGeom>
            <a:pathLst>
              <a:path w="5156" h="5244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4368" y="2324"/>
                  <a:pt x="2019" y="4267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  <a:close/>
                <a:moveTo>
                  <a:pt x="1308" y="4584"/>
                </a:moveTo>
              </a:path>
            </a:pathLst>
          </a:custGeom>
          <a:noFill/>
          <a:ln w="8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Freeform 1813"/>
          <p:cNvSpPr/>
          <p:nvPr/>
        </p:nvSpPr>
        <p:spPr>
          <a:xfrm rot="0" flipH="0" flipV="0">
            <a:off x="2656944" y="3673635"/>
            <a:ext cx="7162" cy="7746"/>
          </a:xfrm>
          <a:custGeom>
            <a:pathLst>
              <a:path w="7162" h="7746">
                <a:moveTo>
                  <a:pt x="5854" y="4584"/>
                </a:moveTo>
                <a:cubicBezTo>
                  <a:pt x="6984" y="3276"/>
                  <a:pt x="7162" y="1575"/>
                  <a:pt x="6247" y="787"/>
                </a:cubicBezTo>
                <a:cubicBezTo>
                  <a:pt x="5334" y="0"/>
                  <a:pt x="3683" y="419"/>
                  <a:pt x="2553" y="1727"/>
                </a:cubicBezTo>
                <a:cubicBezTo>
                  <a:pt x="2553" y="1727"/>
                  <a:pt x="2553" y="1727"/>
                  <a:pt x="2553" y="1727"/>
                </a:cubicBezTo>
                <a:cubicBezTo>
                  <a:pt x="2337" y="1968"/>
                  <a:pt x="2159" y="2235"/>
                  <a:pt x="2006" y="2514"/>
                </a:cubicBezTo>
                <a:cubicBezTo>
                  <a:pt x="1752" y="2705"/>
                  <a:pt x="1511" y="2921"/>
                  <a:pt x="1308" y="3162"/>
                </a:cubicBezTo>
                <a:cubicBezTo>
                  <a:pt x="178" y="4470"/>
                  <a:pt x="0" y="6171"/>
                  <a:pt x="914" y="6958"/>
                </a:cubicBezTo>
                <a:cubicBezTo>
                  <a:pt x="914" y="6958"/>
                  <a:pt x="914" y="6958"/>
                  <a:pt x="914" y="6958"/>
                </a:cubicBezTo>
                <a:cubicBezTo>
                  <a:pt x="1829" y="7746"/>
                  <a:pt x="3480" y="7339"/>
                  <a:pt x="4610" y="6031"/>
                </a:cubicBezTo>
                <a:cubicBezTo>
                  <a:pt x="4813" y="5777"/>
                  <a:pt x="5004" y="5523"/>
                  <a:pt x="5143" y="5244"/>
                </a:cubicBezTo>
                <a:cubicBezTo>
                  <a:pt x="5397" y="5053"/>
                  <a:pt x="5639" y="4825"/>
                  <a:pt x="5854" y="4584"/>
                </a:cubicBezTo>
              </a:path>
            </a:pathLst>
          </a:custGeom>
          <a:solidFill>
            <a:srgbClr val="FFDF00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4" name="Picture 1814"/>
          <p:cNvPicPr>
            <a:picLocks noChangeAspect="0" noChangeArrowheads="1"/>
          </p:cNvPicPr>
          <p:nvPr/>
        </p:nvPicPr>
        <p:blipFill>
          <a:blip r:embed="rId18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4576" y="3661321"/>
            <a:ext cx="31898" cy="32376"/>
          </a:xfrm>
          <a:prstGeom prst="rect">
            <a:avLst/>
          </a:prstGeom>
          <a:noFill/>
          <a:extLst/>
        </p:spPr>
      </p:pic>
      <p:sp>
        <p:nvSpPr>
          <p:cNvPr id="1815" name="Freeform 1815"/>
          <p:cNvSpPr/>
          <p:nvPr/>
        </p:nvSpPr>
        <p:spPr>
          <a:xfrm rot="0" flipH="0" flipV="0">
            <a:off x="2656944" y="3673635"/>
            <a:ext cx="7162" cy="7746"/>
          </a:xfrm>
          <a:custGeom>
            <a:pathLst>
              <a:path w="7162" h="7746">
                <a:moveTo>
                  <a:pt x="5854" y="4584"/>
                </a:moveTo>
                <a:cubicBezTo>
                  <a:pt x="6984" y="3276"/>
                  <a:pt x="7162" y="1575"/>
                  <a:pt x="6247" y="787"/>
                </a:cubicBezTo>
                <a:cubicBezTo>
                  <a:pt x="5334" y="0"/>
                  <a:pt x="3683" y="419"/>
                  <a:pt x="2553" y="1727"/>
                </a:cubicBezTo>
                <a:cubicBezTo>
                  <a:pt x="2553" y="1727"/>
                  <a:pt x="2553" y="1727"/>
                  <a:pt x="2553" y="1727"/>
                </a:cubicBezTo>
                <a:cubicBezTo>
                  <a:pt x="2337" y="1968"/>
                  <a:pt x="2159" y="2235"/>
                  <a:pt x="2006" y="2514"/>
                </a:cubicBezTo>
                <a:cubicBezTo>
                  <a:pt x="1752" y="2705"/>
                  <a:pt x="1511" y="2921"/>
                  <a:pt x="1308" y="3162"/>
                </a:cubicBezTo>
                <a:cubicBezTo>
                  <a:pt x="178" y="4470"/>
                  <a:pt x="0" y="6171"/>
                  <a:pt x="914" y="6958"/>
                </a:cubicBezTo>
                <a:cubicBezTo>
                  <a:pt x="914" y="6958"/>
                  <a:pt x="914" y="6958"/>
                  <a:pt x="914" y="6958"/>
                </a:cubicBezTo>
                <a:cubicBezTo>
                  <a:pt x="1829" y="7746"/>
                  <a:pt x="3480" y="7339"/>
                  <a:pt x="4610" y="6031"/>
                </a:cubicBezTo>
                <a:cubicBezTo>
                  <a:pt x="4813" y="5777"/>
                  <a:pt x="5004" y="5523"/>
                  <a:pt x="5143" y="5244"/>
                </a:cubicBezTo>
                <a:cubicBezTo>
                  <a:pt x="5397" y="5053"/>
                  <a:pt x="5639" y="4825"/>
                  <a:pt x="5854" y="4584"/>
                </a:cubicBezTo>
                <a:close/>
                <a:moveTo>
                  <a:pt x="5854" y="458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6" name="Picture 1816"/>
          <p:cNvPicPr>
            <a:picLocks noChangeAspect="0" noChangeArrowheads="1"/>
          </p:cNvPicPr>
          <p:nvPr/>
        </p:nvPicPr>
        <p:blipFill>
          <a:blip r:embed="rId18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6248" y="3661321"/>
            <a:ext cx="30226" cy="30264"/>
          </a:xfrm>
          <a:prstGeom prst="rect">
            <a:avLst/>
          </a:prstGeom>
          <a:noFill/>
          <a:extLst/>
        </p:spPr>
      </p:pic>
      <p:sp>
        <p:nvSpPr>
          <p:cNvPr id="1817" name="Freeform 1817"/>
          <p:cNvSpPr/>
          <p:nvPr/>
        </p:nvSpPr>
        <p:spPr>
          <a:xfrm rot="0" flipH="0" flipV="0">
            <a:off x="2658950" y="3673635"/>
            <a:ext cx="5156" cy="5244"/>
          </a:xfrm>
          <a:custGeom>
            <a:pathLst>
              <a:path w="5156" h="5244">
                <a:moveTo>
                  <a:pt x="3848" y="4584"/>
                </a:moveTo>
                <a:cubicBezTo>
                  <a:pt x="4978" y="3276"/>
                  <a:pt x="5156" y="1575"/>
                  <a:pt x="4241" y="787"/>
                </a:cubicBezTo>
                <a:cubicBezTo>
                  <a:pt x="3328" y="0"/>
                  <a:pt x="1677" y="419"/>
                  <a:pt x="547" y="1727"/>
                </a:cubicBezTo>
                <a:cubicBezTo>
                  <a:pt x="331" y="1968"/>
                  <a:pt x="153" y="2235"/>
                  <a:pt x="0" y="2514"/>
                </a:cubicBezTo>
                <a:cubicBezTo>
                  <a:pt x="788" y="2324"/>
                  <a:pt x="3137" y="4267"/>
                  <a:pt x="3137" y="5244"/>
                </a:cubicBezTo>
                <a:cubicBezTo>
                  <a:pt x="3391" y="5053"/>
                  <a:pt x="3633" y="4825"/>
                  <a:pt x="3848" y="4584"/>
                </a:cubicBezTo>
                <a:close/>
                <a:moveTo>
                  <a:pt x="3848" y="4584"/>
                </a:moveTo>
              </a:path>
            </a:pathLst>
          </a:custGeom>
          <a:noFill/>
          <a:ln w="8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8" name="Picture 1818"/>
          <p:cNvPicPr>
            <a:picLocks noChangeAspect="0" noChangeArrowheads="1"/>
          </p:cNvPicPr>
          <p:nvPr/>
        </p:nvPicPr>
        <p:blipFill>
          <a:blip r:embed="rId18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6156" y="3646069"/>
            <a:ext cx="50546" cy="51000"/>
          </a:xfrm>
          <a:prstGeom prst="rect">
            <a:avLst/>
          </a:prstGeom>
          <a:noFill/>
          <a:extLst/>
        </p:spPr>
      </p:pic>
      <p:pic>
        <p:nvPicPr>
          <p:cNvPr id="1819" name="Picture 1819"/>
          <p:cNvPicPr>
            <a:picLocks noChangeAspect="0" noChangeArrowheads="1"/>
          </p:cNvPicPr>
          <p:nvPr/>
        </p:nvPicPr>
        <p:blipFill>
          <a:blip r:embed="rId18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302" y="3646069"/>
            <a:ext cx="50545" cy="51000"/>
          </a:xfrm>
          <a:prstGeom prst="rect">
            <a:avLst/>
          </a:prstGeom>
          <a:noFill/>
          <a:extLst/>
        </p:spPr>
      </p:pic>
      <p:pic>
        <p:nvPicPr>
          <p:cNvPr id="1820" name="Picture 1820"/>
          <p:cNvPicPr>
            <a:picLocks noChangeAspect="0" noChangeArrowheads="1"/>
          </p:cNvPicPr>
          <p:nvPr/>
        </p:nvPicPr>
        <p:blipFill>
          <a:blip r:embed="rId18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6743" y="3525704"/>
            <a:ext cx="94513" cy="140576"/>
          </a:xfrm>
          <a:prstGeom prst="rect">
            <a:avLst/>
          </a:prstGeom>
          <a:noFill/>
          <a:extLst/>
        </p:spPr>
      </p:pic>
      <p:pic>
        <p:nvPicPr>
          <p:cNvPr id="1821" name="Picture 1821"/>
          <p:cNvPicPr>
            <a:picLocks noChangeAspect="0" noChangeArrowheads="1"/>
          </p:cNvPicPr>
          <p:nvPr/>
        </p:nvPicPr>
        <p:blipFill>
          <a:blip r:embed="rId18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4196" y="4361063"/>
            <a:ext cx="143102" cy="133394"/>
          </a:xfrm>
          <a:prstGeom prst="rect">
            <a:avLst/>
          </a:prstGeom>
          <a:noFill/>
          <a:extLst/>
        </p:spPr>
      </p:pic>
      <p:pic>
        <p:nvPicPr>
          <p:cNvPr id="1822" name="Picture 1822"/>
          <p:cNvPicPr>
            <a:picLocks noChangeAspect="0" noChangeArrowheads="1"/>
          </p:cNvPicPr>
          <p:nvPr/>
        </p:nvPicPr>
        <p:blipFill>
          <a:blip r:embed="rId18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4196" y="4598664"/>
            <a:ext cx="143102" cy="133394"/>
          </a:xfrm>
          <a:prstGeom prst="rect">
            <a:avLst/>
          </a:prstGeom>
          <a:noFill/>
          <a:extLst/>
        </p:spPr>
      </p:pic>
      <p:pic>
        <p:nvPicPr>
          <p:cNvPr id="1823" name="Picture 1823"/>
          <p:cNvPicPr>
            <a:picLocks noChangeAspect="0" noChangeArrowheads="1"/>
          </p:cNvPicPr>
          <p:nvPr/>
        </p:nvPicPr>
        <p:blipFill>
          <a:blip r:embed="rId18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38296" y="4969463"/>
            <a:ext cx="143102" cy="133394"/>
          </a:xfrm>
          <a:prstGeom prst="rect">
            <a:avLst/>
          </a:prstGeom>
          <a:noFill/>
          <a:extLst/>
        </p:spPr>
      </p:pic>
      <p:pic>
        <p:nvPicPr>
          <p:cNvPr id="1824" name="Picture 1824"/>
          <p:cNvPicPr>
            <a:picLocks noChangeAspect="0" noChangeArrowheads="1"/>
          </p:cNvPicPr>
          <p:nvPr/>
        </p:nvPicPr>
        <p:blipFill>
          <a:blip r:embed="rId18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8406" y="5351545"/>
            <a:ext cx="157873" cy="115951"/>
          </a:xfrm>
          <a:prstGeom prst="rect">
            <a:avLst/>
          </a:prstGeom>
          <a:noFill/>
          <a:extLst/>
        </p:spPr>
      </p:pic>
      <p:sp>
        <p:nvSpPr>
          <p:cNvPr id="1825" name="Freeform 1825"/>
          <p:cNvSpPr/>
          <p:nvPr/>
        </p:nvSpPr>
        <p:spPr>
          <a:xfrm rot="0" flipH="0" flipV="0">
            <a:off x="366344" y="5930278"/>
            <a:ext cx="4595304" cy="734352"/>
          </a:xfrm>
          <a:custGeom>
            <a:pathLst>
              <a:path w="4595304" h="734352">
                <a:moveTo>
                  <a:pt x="0" y="734352"/>
                </a:moveTo>
                <a:lnTo>
                  <a:pt x="4595304" y="734352"/>
                </a:lnTo>
                <a:lnTo>
                  <a:pt x="4595304" y="0"/>
                </a:lnTo>
                <a:lnTo>
                  <a:pt x="0" y="0"/>
                </a:lnTo>
                <a:lnTo>
                  <a:pt x="0" y="73435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 rot="0" flipH="0" flipV="0">
            <a:off x="2574594" y="5822265"/>
            <a:ext cx="179515" cy="219138"/>
          </a:xfrm>
          <a:custGeom>
            <a:pathLst>
              <a:path w="179515" h="219138">
                <a:moveTo>
                  <a:pt x="0" y="219138"/>
                </a:moveTo>
                <a:lnTo>
                  <a:pt x="179515" y="219138"/>
                </a:lnTo>
                <a:lnTo>
                  <a:pt x="179515" y="0"/>
                </a:lnTo>
                <a:lnTo>
                  <a:pt x="0" y="0"/>
                </a:lnTo>
                <a:lnTo>
                  <a:pt x="0" y="21913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7" name="Picture 1827"/>
          <p:cNvPicPr>
            <a:picLocks noChangeAspect="0" noChangeArrowheads="1"/>
          </p:cNvPicPr>
          <p:nvPr/>
        </p:nvPicPr>
        <p:blipFill>
          <a:blip r:embed="rId18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71297" y="5731212"/>
            <a:ext cx="385406" cy="385406"/>
          </a:xfrm>
          <a:prstGeom prst="rect">
            <a:avLst/>
          </a:prstGeom>
          <a:noFill/>
          <a:extLst/>
        </p:spPr>
      </p:pic>
      <p:pic>
        <p:nvPicPr>
          <p:cNvPr id="1828" name="Picture 1828"/>
          <p:cNvPicPr>
            <a:picLocks noChangeAspect="0" noChangeArrowheads="1"/>
          </p:cNvPicPr>
          <p:nvPr/>
        </p:nvPicPr>
        <p:blipFill>
          <a:blip r:embed="rId18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1297" y="6444021"/>
            <a:ext cx="143102" cy="133394"/>
          </a:xfrm>
          <a:prstGeom prst="rect">
            <a:avLst/>
          </a:prstGeom>
          <a:noFill/>
          <a:extLst/>
        </p:spPr>
      </p:pic>
      <p:sp>
        <p:nvSpPr>
          <p:cNvPr id="1829" name="Freeform 1829"/>
          <p:cNvSpPr/>
          <p:nvPr/>
        </p:nvSpPr>
        <p:spPr>
          <a:xfrm rot="0" flipH="0" flipV="0">
            <a:off x="0" y="5622354"/>
            <a:ext cx="253695" cy="1535303"/>
          </a:xfrm>
          <a:custGeom>
            <a:pathLst>
              <a:path w="253695" h="1535303">
                <a:moveTo>
                  <a:pt x="0" y="1535303"/>
                </a:moveTo>
                <a:lnTo>
                  <a:pt x="253695" y="1535303"/>
                </a:lnTo>
                <a:lnTo>
                  <a:pt x="253695" y="0"/>
                </a:lnTo>
                <a:lnTo>
                  <a:pt x="0" y="0"/>
                </a:lnTo>
                <a:lnTo>
                  <a:pt x="0" y="15353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0" name="Picture 1830"/>
          <p:cNvPicPr>
            <a:picLocks noChangeAspect="0" noChangeArrowheads="1"/>
          </p:cNvPicPr>
          <p:nvPr/>
        </p:nvPicPr>
        <p:blipFill>
          <a:blip r:embed="rId18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3225" y="3015317"/>
            <a:ext cx="157873" cy="115951"/>
          </a:xfrm>
          <a:prstGeom prst="rect">
            <a:avLst/>
          </a:prstGeom>
          <a:noFill/>
          <a:extLst/>
        </p:spPr>
      </p:pic>
      <p:sp>
        <p:nvSpPr>
          <p:cNvPr id="1831" name="Freeform 1831">
            <a:hlinkClick r:id="rId101"/>
          </p:cNvPr>
          <p:cNvSpPr/>
          <p:nvPr/>
        </p:nvSpPr>
        <p:spPr>
          <a:xfrm rot="0" flipH="0" flipV="0">
            <a:off x="366344" y="2128190"/>
            <a:ext cx="4595304" cy="1100112"/>
          </a:xfrm>
          <a:custGeom>
            <a:pathLst>
              <a:path w="4595304" h="1100112">
                <a:moveTo>
                  <a:pt x="0" y="1100112"/>
                </a:moveTo>
                <a:lnTo>
                  <a:pt x="4595304" y="1100112"/>
                </a:lnTo>
                <a:lnTo>
                  <a:pt x="4595304" y="0"/>
                </a:lnTo>
                <a:lnTo>
                  <a:pt x="0" y="0"/>
                </a:lnTo>
                <a:lnTo>
                  <a:pt x="0" y="110011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2" name="Picture 1832"/>
          <p:cNvPicPr>
            <a:picLocks noChangeAspect="0" noChangeArrowheads="1"/>
          </p:cNvPicPr>
          <p:nvPr/>
        </p:nvPicPr>
        <p:blipFill>
          <a:blip r:embed="rId18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20296" y="2770522"/>
            <a:ext cx="143102" cy="133393"/>
          </a:xfrm>
          <a:prstGeom prst="rect">
            <a:avLst/>
          </a:prstGeom>
          <a:noFill/>
          <a:extLst/>
        </p:spPr>
      </p:pic>
      <p:sp>
        <p:nvSpPr>
          <p:cNvPr id="1833" name="Freeform 1833"/>
          <p:cNvSpPr/>
          <p:nvPr/>
        </p:nvSpPr>
        <p:spPr>
          <a:xfrm rot="0" flipH="0" flipV="0">
            <a:off x="2482344" y="1941843"/>
            <a:ext cx="360172" cy="359752"/>
          </a:xfrm>
          <a:custGeom>
            <a:pathLst>
              <a:path w="360172" h="359752">
                <a:moveTo>
                  <a:pt x="180086" y="359752"/>
                </a:moveTo>
                <a:cubicBezTo>
                  <a:pt x="279539" y="359752"/>
                  <a:pt x="360172" y="279222"/>
                  <a:pt x="360172" y="179882"/>
                </a:cubicBezTo>
                <a:cubicBezTo>
                  <a:pt x="360172" y="80530"/>
                  <a:pt x="279539" y="0"/>
                  <a:pt x="180086" y="0"/>
                </a:cubicBezTo>
                <a:cubicBezTo>
                  <a:pt x="80633" y="0"/>
                  <a:pt x="0" y="80530"/>
                  <a:pt x="0" y="179882"/>
                </a:cubicBezTo>
                <a:cubicBezTo>
                  <a:pt x="0" y="279222"/>
                  <a:pt x="80633" y="359752"/>
                  <a:pt x="180086" y="35975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Freeform 1834"/>
          <p:cNvSpPr/>
          <p:nvPr/>
        </p:nvSpPr>
        <p:spPr>
          <a:xfrm rot="0" flipH="0" flipV="0">
            <a:off x="2487170" y="1946660"/>
            <a:ext cx="350520" cy="350113"/>
          </a:xfrm>
          <a:custGeom>
            <a:pathLst>
              <a:path w="350520" h="350113">
                <a:moveTo>
                  <a:pt x="175260" y="350113"/>
                </a:moveTo>
                <a:cubicBezTo>
                  <a:pt x="272046" y="350113"/>
                  <a:pt x="350520" y="271742"/>
                  <a:pt x="350520" y="175057"/>
                </a:cubicBezTo>
                <a:cubicBezTo>
                  <a:pt x="350520" y="78384"/>
                  <a:pt x="272046" y="0"/>
                  <a:pt x="175260" y="0"/>
                </a:cubicBezTo>
                <a:cubicBezTo>
                  <a:pt x="78474" y="0"/>
                  <a:pt x="0" y="78384"/>
                  <a:pt x="0" y="175057"/>
                </a:cubicBezTo>
                <a:cubicBezTo>
                  <a:pt x="0" y="271742"/>
                  <a:pt x="78474" y="350113"/>
                  <a:pt x="175260" y="350113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Freeform 1835"/>
          <p:cNvSpPr/>
          <p:nvPr/>
        </p:nvSpPr>
        <p:spPr>
          <a:xfrm rot="0" flipH="0" flipV="0">
            <a:off x="2491997" y="1951480"/>
            <a:ext cx="340868" cy="340474"/>
          </a:xfrm>
          <a:custGeom>
            <a:pathLst>
              <a:path w="340868" h="340474">
                <a:moveTo>
                  <a:pt x="170434" y="340474"/>
                </a:moveTo>
                <a:cubicBezTo>
                  <a:pt x="264566" y="340474"/>
                  <a:pt x="340868" y="264262"/>
                  <a:pt x="340868" y="170244"/>
                </a:cubicBezTo>
                <a:cubicBezTo>
                  <a:pt x="340868" y="76226"/>
                  <a:pt x="264566" y="0"/>
                  <a:pt x="170434" y="0"/>
                </a:cubicBezTo>
                <a:cubicBezTo>
                  <a:pt x="76315" y="0"/>
                  <a:pt x="0" y="76226"/>
                  <a:pt x="0" y="170244"/>
                </a:cubicBezTo>
                <a:cubicBezTo>
                  <a:pt x="0" y="264262"/>
                  <a:pt x="76315" y="340474"/>
                  <a:pt x="170434" y="3404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Freeform 1836"/>
          <p:cNvSpPr/>
          <p:nvPr/>
        </p:nvSpPr>
        <p:spPr>
          <a:xfrm rot="0" flipH="0" flipV="0">
            <a:off x="2543202" y="1961114"/>
            <a:ext cx="238454" cy="256971"/>
          </a:xfrm>
          <a:custGeom>
            <a:pathLst>
              <a:path w="238454" h="256971">
                <a:moveTo>
                  <a:pt x="119227" y="256971"/>
                </a:moveTo>
                <a:cubicBezTo>
                  <a:pt x="38341" y="216408"/>
                  <a:pt x="0" y="146494"/>
                  <a:pt x="7620" y="44996"/>
                </a:cubicBezTo>
                <a:cubicBezTo>
                  <a:pt x="36550" y="17132"/>
                  <a:pt x="75870" y="0"/>
                  <a:pt x="119227" y="0"/>
                </a:cubicBezTo>
                <a:cubicBezTo>
                  <a:pt x="162584" y="0"/>
                  <a:pt x="201904" y="17132"/>
                  <a:pt x="230834" y="44996"/>
                </a:cubicBezTo>
                <a:cubicBezTo>
                  <a:pt x="238454" y="146494"/>
                  <a:pt x="200113" y="216408"/>
                  <a:pt x="119227" y="256971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Freeform 1837"/>
          <p:cNvSpPr/>
          <p:nvPr/>
        </p:nvSpPr>
        <p:spPr>
          <a:xfrm rot="0" flipH="0" flipV="0">
            <a:off x="2595006" y="1986798"/>
            <a:ext cx="134873" cy="148412"/>
          </a:xfrm>
          <a:custGeom>
            <a:pathLst>
              <a:path w="134873" h="148412">
                <a:moveTo>
                  <a:pt x="67424" y="148412"/>
                </a:moveTo>
                <a:cubicBezTo>
                  <a:pt x="57366" y="142570"/>
                  <a:pt x="48387" y="135992"/>
                  <a:pt x="40704" y="128816"/>
                </a:cubicBezTo>
                <a:cubicBezTo>
                  <a:pt x="30772" y="119558"/>
                  <a:pt x="22581" y="108954"/>
                  <a:pt x="16383" y="97282"/>
                </a:cubicBezTo>
                <a:cubicBezTo>
                  <a:pt x="10059" y="85408"/>
                  <a:pt x="5563" y="72009"/>
                  <a:pt x="2997" y="57468"/>
                </a:cubicBezTo>
                <a:cubicBezTo>
                  <a:pt x="851" y="45250"/>
                  <a:pt x="0" y="31903"/>
                  <a:pt x="470" y="17717"/>
                </a:cubicBezTo>
                <a:cubicBezTo>
                  <a:pt x="20752" y="6122"/>
                  <a:pt x="43828" y="0"/>
                  <a:pt x="67436" y="0"/>
                </a:cubicBezTo>
                <a:cubicBezTo>
                  <a:pt x="91033" y="0"/>
                  <a:pt x="114121" y="6122"/>
                  <a:pt x="134403" y="17717"/>
                </a:cubicBezTo>
                <a:cubicBezTo>
                  <a:pt x="134873" y="31890"/>
                  <a:pt x="134022" y="45250"/>
                  <a:pt x="131863" y="57468"/>
                </a:cubicBezTo>
                <a:cubicBezTo>
                  <a:pt x="129298" y="72009"/>
                  <a:pt x="124802" y="85408"/>
                  <a:pt x="118477" y="97282"/>
                </a:cubicBezTo>
                <a:cubicBezTo>
                  <a:pt x="112280" y="108954"/>
                  <a:pt x="104101" y="119558"/>
                  <a:pt x="94157" y="128816"/>
                </a:cubicBezTo>
                <a:cubicBezTo>
                  <a:pt x="86461" y="135992"/>
                  <a:pt x="77482" y="142570"/>
                  <a:pt x="67424" y="14841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Freeform 1838"/>
          <p:cNvSpPr/>
          <p:nvPr/>
        </p:nvSpPr>
        <p:spPr>
          <a:xfrm rot="0" flipH="0" flipV="0">
            <a:off x="2576645" y="2069944"/>
            <a:ext cx="40944" cy="50253"/>
          </a:xfrm>
          <a:custGeom>
            <a:pathLst>
              <a:path w="40944" h="50253">
                <a:moveTo>
                  <a:pt x="40944" y="50253"/>
                </a:moveTo>
                <a:cubicBezTo>
                  <a:pt x="34696" y="48298"/>
                  <a:pt x="28575" y="45872"/>
                  <a:pt x="22847" y="42786"/>
                </a:cubicBezTo>
                <a:cubicBezTo>
                  <a:pt x="14630" y="38265"/>
                  <a:pt x="6299" y="32080"/>
                  <a:pt x="3187" y="22885"/>
                </a:cubicBezTo>
                <a:cubicBezTo>
                  <a:pt x="0" y="13932"/>
                  <a:pt x="4686" y="5842"/>
                  <a:pt x="11315" y="0"/>
                </a:cubicBezTo>
                <a:cubicBezTo>
                  <a:pt x="11950" y="1879"/>
                  <a:pt x="12877" y="4546"/>
                  <a:pt x="13500" y="6184"/>
                </a:cubicBezTo>
                <a:cubicBezTo>
                  <a:pt x="13055" y="6540"/>
                  <a:pt x="12636" y="6921"/>
                  <a:pt x="12230" y="7277"/>
                </a:cubicBezTo>
                <a:cubicBezTo>
                  <a:pt x="8229" y="10845"/>
                  <a:pt x="5715" y="15608"/>
                  <a:pt x="6807" y="21031"/>
                </a:cubicBezTo>
                <a:cubicBezTo>
                  <a:pt x="9842" y="34836"/>
                  <a:pt x="28625" y="45110"/>
                  <a:pt x="40944" y="5025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Freeform 1839"/>
          <p:cNvSpPr/>
          <p:nvPr/>
        </p:nvSpPr>
        <p:spPr>
          <a:xfrm rot="0" flipH="0" flipV="0">
            <a:off x="2569864" y="2058413"/>
            <a:ext cx="47726" cy="61785"/>
          </a:xfrm>
          <a:custGeom>
            <a:pathLst>
              <a:path w="47726" h="61785">
                <a:moveTo>
                  <a:pt x="47726" y="61785"/>
                </a:moveTo>
                <a:cubicBezTo>
                  <a:pt x="29908" y="58560"/>
                  <a:pt x="4534" y="50038"/>
                  <a:pt x="1359" y="29299"/>
                </a:cubicBezTo>
                <a:cubicBezTo>
                  <a:pt x="0" y="19698"/>
                  <a:pt x="4686" y="10478"/>
                  <a:pt x="11074" y="3632"/>
                </a:cubicBezTo>
                <a:cubicBezTo>
                  <a:pt x="12167" y="2388"/>
                  <a:pt x="13398" y="1181"/>
                  <a:pt x="14719" y="0"/>
                </a:cubicBezTo>
                <a:cubicBezTo>
                  <a:pt x="15151" y="1753"/>
                  <a:pt x="15926" y="4445"/>
                  <a:pt x="16497" y="6452"/>
                </a:cubicBezTo>
                <a:cubicBezTo>
                  <a:pt x="9157" y="13233"/>
                  <a:pt x="3302" y="22682"/>
                  <a:pt x="6286" y="32957"/>
                </a:cubicBezTo>
                <a:cubicBezTo>
                  <a:pt x="7963" y="39002"/>
                  <a:pt x="12040" y="44082"/>
                  <a:pt x="16853" y="47955"/>
                </a:cubicBezTo>
                <a:cubicBezTo>
                  <a:pt x="25806" y="55016"/>
                  <a:pt x="36804" y="59017"/>
                  <a:pt x="47726" y="61773"/>
                </a:cubicBezTo>
                <a:close/>
                <a:moveTo>
                  <a:pt x="47726" y="6178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0" name="Picture 1840"/>
          <p:cNvPicPr>
            <a:picLocks noChangeAspect="0" noChangeArrowheads="1"/>
          </p:cNvPicPr>
          <p:nvPr/>
        </p:nvPicPr>
        <p:blipFill>
          <a:blip r:embed="rId18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5552" y="2043941"/>
            <a:ext cx="58787" cy="75552"/>
          </a:xfrm>
          <a:prstGeom prst="rect">
            <a:avLst/>
          </a:prstGeom>
          <a:noFill/>
          <a:extLst/>
        </p:spPr>
      </p:pic>
      <p:sp>
        <p:nvSpPr>
          <p:cNvPr id="1841" name="Freeform 1841"/>
          <p:cNvSpPr/>
          <p:nvPr/>
        </p:nvSpPr>
        <p:spPr>
          <a:xfrm rot="0" flipH="0" flipV="0">
            <a:off x="2705823" y="2056657"/>
            <a:ext cx="55511" cy="65100"/>
          </a:xfrm>
          <a:custGeom>
            <a:pathLst>
              <a:path w="55511" h="65100">
                <a:moveTo>
                  <a:pt x="35039" y="46812"/>
                </a:moveTo>
                <a:cubicBezTo>
                  <a:pt x="24829" y="55321"/>
                  <a:pt x="12548" y="60807"/>
                  <a:pt x="0" y="65100"/>
                </a:cubicBezTo>
                <a:cubicBezTo>
                  <a:pt x="2515" y="62471"/>
                  <a:pt x="4928" y="59753"/>
                  <a:pt x="7214" y="56959"/>
                </a:cubicBezTo>
                <a:lnTo>
                  <a:pt x="7214" y="56984"/>
                </a:lnTo>
                <a:cubicBezTo>
                  <a:pt x="18834" y="52793"/>
                  <a:pt x="30582" y="47447"/>
                  <a:pt x="39255" y="38380"/>
                </a:cubicBezTo>
                <a:cubicBezTo>
                  <a:pt x="48081" y="29185"/>
                  <a:pt x="50520" y="16929"/>
                  <a:pt x="42112" y="6566"/>
                </a:cubicBezTo>
                <a:cubicBezTo>
                  <a:pt x="40055" y="4001"/>
                  <a:pt x="37566" y="1855"/>
                  <a:pt x="34887" y="0"/>
                </a:cubicBezTo>
                <a:cubicBezTo>
                  <a:pt x="55511" y="13119"/>
                  <a:pt x="52450" y="32398"/>
                  <a:pt x="35014" y="46812"/>
                </a:cubicBezTo>
                <a:close/>
                <a:moveTo>
                  <a:pt x="35039" y="4681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 rot="0" flipH="0" flipV="0">
            <a:off x="2644421" y="2103084"/>
            <a:ext cx="36017" cy="31025"/>
          </a:xfrm>
          <a:custGeom>
            <a:pathLst>
              <a:path w="36017" h="31025">
                <a:moveTo>
                  <a:pt x="36017" y="12"/>
                </a:moveTo>
                <a:cubicBezTo>
                  <a:pt x="34519" y="3898"/>
                  <a:pt x="32690" y="7428"/>
                  <a:pt x="30607" y="10311"/>
                </a:cubicBezTo>
                <a:cubicBezTo>
                  <a:pt x="29718" y="11543"/>
                  <a:pt x="28779" y="12661"/>
                  <a:pt x="27801" y="13664"/>
                </a:cubicBezTo>
                <a:cubicBezTo>
                  <a:pt x="24854" y="16661"/>
                  <a:pt x="21527" y="18427"/>
                  <a:pt x="18009" y="18427"/>
                </a:cubicBezTo>
                <a:cubicBezTo>
                  <a:pt x="14491" y="18427"/>
                  <a:pt x="11164" y="16661"/>
                  <a:pt x="8217" y="13664"/>
                </a:cubicBezTo>
                <a:cubicBezTo>
                  <a:pt x="7239" y="12673"/>
                  <a:pt x="6300" y="11543"/>
                  <a:pt x="5410" y="10311"/>
                </a:cubicBezTo>
                <a:cubicBezTo>
                  <a:pt x="3328" y="7416"/>
                  <a:pt x="1499" y="3898"/>
                  <a:pt x="0" y="0"/>
                </a:cubicBezTo>
                <a:cubicBezTo>
                  <a:pt x="750" y="2678"/>
                  <a:pt x="1639" y="5218"/>
                  <a:pt x="2616" y="7555"/>
                </a:cubicBezTo>
                <a:lnTo>
                  <a:pt x="2616" y="31012"/>
                </a:lnTo>
                <a:lnTo>
                  <a:pt x="8217" y="31012"/>
                </a:lnTo>
                <a:lnTo>
                  <a:pt x="8217" y="17144"/>
                </a:lnTo>
                <a:cubicBezTo>
                  <a:pt x="11214" y="20738"/>
                  <a:pt x="14605" y="22630"/>
                  <a:pt x="18009" y="22630"/>
                </a:cubicBezTo>
                <a:cubicBezTo>
                  <a:pt x="21425" y="22630"/>
                  <a:pt x="24803" y="20738"/>
                  <a:pt x="27801" y="17144"/>
                </a:cubicBezTo>
                <a:lnTo>
                  <a:pt x="27801" y="31025"/>
                </a:lnTo>
                <a:lnTo>
                  <a:pt x="33401" y="31025"/>
                </a:lnTo>
                <a:lnTo>
                  <a:pt x="33401" y="7568"/>
                </a:lnTo>
                <a:cubicBezTo>
                  <a:pt x="34379" y="5231"/>
                  <a:pt x="35256" y="2691"/>
                  <a:pt x="36017" y="24"/>
                </a:cubicBezTo>
                <a:close/>
                <a:moveTo>
                  <a:pt x="36017" y="12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3" name="Picture 1843"/>
          <p:cNvPicPr>
            <a:picLocks noChangeAspect="0" noChangeArrowheads="1"/>
          </p:cNvPicPr>
          <p:nvPr/>
        </p:nvPicPr>
        <p:blipFill>
          <a:blip r:embed="rId18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3334" y="2033749"/>
            <a:ext cx="98170" cy="78104"/>
          </a:xfrm>
          <a:prstGeom prst="rect">
            <a:avLst/>
          </a:prstGeom>
          <a:noFill/>
          <a:extLst/>
        </p:spPr>
      </p:pic>
      <p:sp>
        <p:nvSpPr>
          <p:cNvPr id="1844" name="Freeform 1844"/>
          <p:cNvSpPr/>
          <p:nvPr/>
        </p:nvSpPr>
        <p:spPr>
          <a:xfrm rot="0" flipH="0" flipV="0">
            <a:off x="2608849" y="2061593"/>
            <a:ext cx="33108" cy="36778"/>
          </a:xfrm>
          <a:custGeom>
            <a:pathLst>
              <a:path w="33108" h="36778">
                <a:moveTo>
                  <a:pt x="28117" y="9461"/>
                </a:moveTo>
                <a:cubicBezTo>
                  <a:pt x="27305" y="10604"/>
                  <a:pt x="26454" y="11620"/>
                  <a:pt x="25552" y="12534"/>
                </a:cubicBezTo>
                <a:cubicBezTo>
                  <a:pt x="22834" y="15290"/>
                  <a:pt x="19774" y="16915"/>
                  <a:pt x="16548" y="16915"/>
                </a:cubicBezTo>
                <a:cubicBezTo>
                  <a:pt x="13309" y="16915"/>
                  <a:pt x="10249" y="15290"/>
                  <a:pt x="7543" y="12534"/>
                </a:cubicBezTo>
                <a:cubicBezTo>
                  <a:pt x="6642" y="11620"/>
                  <a:pt x="5791" y="10591"/>
                  <a:pt x="4965" y="9461"/>
                </a:cubicBezTo>
                <a:cubicBezTo>
                  <a:pt x="3048" y="6795"/>
                  <a:pt x="1371" y="3569"/>
                  <a:pt x="0" y="0"/>
                </a:cubicBezTo>
                <a:cubicBezTo>
                  <a:pt x="698" y="2451"/>
                  <a:pt x="1498" y="4775"/>
                  <a:pt x="2400" y="6934"/>
                </a:cubicBezTo>
                <a:lnTo>
                  <a:pt x="2400" y="28384"/>
                </a:lnTo>
                <a:lnTo>
                  <a:pt x="7556" y="36778"/>
                </a:lnTo>
                <a:lnTo>
                  <a:pt x="7556" y="15747"/>
                </a:lnTo>
                <a:cubicBezTo>
                  <a:pt x="10312" y="19024"/>
                  <a:pt x="13424" y="20776"/>
                  <a:pt x="16560" y="20776"/>
                </a:cubicBezTo>
                <a:cubicBezTo>
                  <a:pt x="19685" y="20776"/>
                  <a:pt x="22822" y="19024"/>
                  <a:pt x="25590" y="15722"/>
                </a:cubicBezTo>
                <a:cubicBezTo>
                  <a:pt x="26403" y="14744"/>
                  <a:pt x="27190" y="13639"/>
                  <a:pt x="27952" y="12407"/>
                </a:cubicBezTo>
                <a:cubicBezTo>
                  <a:pt x="30022" y="9004"/>
                  <a:pt x="31774" y="4724"/>
                  <a:pt x="33108" y="13"/>
                </a:cubicBezTo>
                <a:cubicBezTo>
                  <a:pt x="31736" y="3581"/>
                  <a:pt x="30047" y="6807"/>
                  <a:pt x="28142" y="9473"/>
                </a:cubicBezTo>
                <a:close/>
                <a:moveTo>
                  <a:pt x="28117" y="9461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Freeform 1845"/>
          <p:cNvSpPr/>
          <p:nvPr/>
        </p:nvSpPr>
        <p:spPr>
          <a:xfrm rot="0" flipH="0" flipV="0">
            <a:off x="2602593" y="2043412"/>
            <a:ext cx="3771" cy="14363"/>
          </a:xfrm>
          <a:custGeom>
            <a:pathLst>
              <a:path w="3771" h="14363">
                <a:moveTo>
                  <a:pt x="1574" y="0"/>
                </a:moveTo>
                <a:cubicBezTo>
                  <a:pt x="584" y="800"/>
                  <a:pt x="0" y="2082"/>
                  <a:pt x="178" y="3467"/>
                </a:cubicBezTo>
                <a:lnTo>
                  <a:pt x="1143" y="11175"/>
                </a:lnTo>
                <a:cubicBezTo>
                  <a:pt x="1333" y="12687"/>
                  <a:pt x="2386" y="13906"/>
                  <a:pt x="3771" y="14363"/>
                </a:cubicBezTo>
                <a:close/>
                <a:moveTo>
                  <a:pt x="1574" y="0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6" name="Freeform 1846"/>
          <p:cNvSpPr/>
          <p:nvPr/>
        </p:nvSpPr>
        <p:spPr>
          <a:xfrm rot="0" flipH="0" flipV="0">
            <a:off x="2644410" y="2043412"/>
            <a:ext cx="3759" cy="14363"/>
          </a:xfrm>
          <a:custGeom>
            <a:pathLst>
              <a:path w="3759" h="14363">
                <a:moveTo>
                  <a:pt x="2197" y="0"/>
                </a:moveTo>
                <a:lnTo>
                  <a:pt x="0" y="14363"/>
                </a:lnTo>
                <a:cubicBezTo>
                  <a:pt x="1397" y="13906"/>
                  <a:pt x="2450" y="12700"/>
                  <a:pt x="2628" y="11175"/>
                </a:cubicBezTo>
                <a:lnTo>
                  <a:pt x="3593" y="3467"/>
                </a:lnTo>
                <a:cubicBezTo>
                  <a:pt x="3759" y="2082"/>
                  <a:pt x="3174" y="800"/>
                  <a:pt x="2197" y="0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Freeform 1847"/>
          <p:cNvSpPr/>
          <p:nvPr/>
        </p:nvSpPr>
        <p:spPr>
          <a:xfrm rot="0" flipH="0" flipV="0">
            <a:off x="2602217" y="2011707"/>
            <a:ext cx="46303" cy="40436"/>
          </a:xfrm>
          <a:custGeom>
            <a:pathLst>
              <a:path w="46303" h="40436">
                <a:moveTo>
                  <a:pt x="23164" y="0"/>
                </a:moveTo>
                <a:cubicBezTo>
                  <a:pt x="10376" y="0"/>
                  <a:pt x="0" y="7429"/>
                  <a:pt x="0" y="20218"/>
                </a:cubicBezTo>
                <a:cubicBezTo>
                  <a:pt x="0" y="21869"/>
                  <a:pt x="190" y="23545"/>
                  <a:pt x="508" y="25184"/>
                </a:cubicBezTo>
                <a:lnTo>
                  <a:pt x="1943" y="31711"/>
                </a:lnTo>
                <a:lnTo>
                  <a:pt x="4699" y="40424"/>
                </a:lnTo>
                <a:cubicBezTo>
                  <a:pt x="5372" y="36957"/>
                  <a:pt x="5791" y="32219"/>
                  <a:pt x="5791" y="26987"/>
                </a:cubicBezTo>
                <a:cubicBezTo>
                  <a:pt x="5791" y="24638"/>
                  <a:pt x="5715" y="22415"/>
                  <a:pt x="5550" y="20332"/>
                </a:cubicBezTo>
                <a:cubicBezTo>
                  <a:pt x="11963" y="26771"/>
                  <a:pt x="24078" y="28486"/>
                  <a:pt x="32155" y="26174"/>
                </a:cubicBezTo>
                <a:cubicBezTo>
                  <a:pt x="25830" y="26835"/>
                  <a:pt x="19380" y="25311"/>
                  <a:pt x="13957" y="22085"/>
                </a:cubicBezTo>
                <a:cubicBezTo>
                  <a:pt x="13601" y="21856"/>
                  <a:pt x="13233" y="21615"/>
                  <a:pt x="12877" y="21374"/>
                </a:cubicBezTo>
                <a:cubicBezTo>
                  <a:pt x="15849" y="22491"/>
                  <a:pt x="19367" y="23139"/>
                  <a:pt x="23139" y="23139"/>
                </a:cubicBezTo>
                <a:cubicBezTo>
                  <a:pt x="31457" y="23139"/>
                  <a:pt x="38543" y="19989"/>
                  <a:pt x="41261" y="15570"/>
                </a:cubicBezTo>
                <a:cubicBezTo>
                  <a:pt x="40791" y="18770"/>
                  <a:pt x="40499" y="22707"/>
                  <a:pt x="40499" y="27000"/>
                </a:cubicBezTo>
                <a:cubicBezTo>
                  <a:pt x="40499" y="32219"/>
                  <a:pt x="40918" y="36957"/>
                  <a:pt x="41591" y="40436"/>
                </a:cubicBezTo>
                <a:lnTo>
                  <a:pt x="44347" y="31724"/>
                </a:lnTo>
                <a:lnTo>
                  <a:pt x="45795" y="25196"/>
                </a:lnTo>
                <a:cubicBezTo>
                  <a:pt x="46125" y="23545"/>
                  <a:pt x="46303" y="21882"/>
                  <a:pt x="46303" y="20231"/>
                </a:cubicBezTo>
                <a:cubicBezTo>
                  <a:pt x="46303" y="7454"/>
                  <a:pt x="35940" y="12"/>
                  <a:pt x="23139" y="12"/>
                </a:cubicBezTo>
                <a:close/>
                <a:moveTo>
                  <a:pt x="23164" y="0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8" name="Picture 1848"/>
          <p:cNvPicPr>
            <a:picLocks noChangeAspect="0" noChangeArrowheads="1"/>
          </p:cNvPicPr>
          <p:nvPr/>
        </p:nvPicPr>
        <p:blipFill>
          <a:blip r:embed="rId18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5400" y="1972005"/>
            <a:ext cx="177800" cy="190500"/>
          </a:xfrm>
          <a:prstGeom prst="rect">
            <a:avLst/>
          </a:prstGeom>
          <a:noFill/>
          <a:extLst/>
        </p:spPr>
      </p:pic>
      <p:sp>
        <p:nvSpPr>
          <p:cNvPr id="1849" name="Freeform 1849"/>
          <p:cNvSpPr/>
          <p:nvPr/>
        </p:nvSpPr>
        <p:spPr>
          <a:xfrm rot="0" flipH="0" flipV="0">
            <a:off x="2644058" y="1967013"/>
            <a:ext cx="36741" cy="51396"/>
          </a:xfrm>
          <a:custGeom>
            <a:pathLst>
              <a:path w="36741" h="51396">
                <a:moveTo>
                  <a:pt x="36741" y="0"/>
                </a:moveTo>
                <a:lnTo>
                  <a:pt x="0" y="0"/>
                </a:lnTo>
                <a:lnTo>
                  <a:pt x="0" y="38950"/>
                </a:lnTo>
                <a:cubicBezTo>
                  <a:pt x="0" y="41744"/>
                  <a:pt x="1651" y="44259"/>
                  <a:pt x="4204" y="45402"/>
                </a:cubicBezTo>
                <a:lnTo>
                  <a:pt x="18377" y="51396"/>
                </a:lnTo>
                <a:lnTo>
                  <a:pt x="32538" y="45123"/>
                </a:lnTo>
                <a:cubicBezTo>
                  <a:pt x="35091" y="43992"/>
                  <a:pt x="36741" y="41465"/>
                  <a:pt x="36741" y="38671"/>
                </a:cubicBezTo>
                <a:close/>
                <a:moveTo>
                  <a:pt x="36741" y="0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0" name="Picture 1850"/>
          <p:cNvPicPr>
            <a:picLocks noChangeAspect="0" noChangeArrowheads="1"/>
          </p:cNvPicPr>
          <p:nvPr/>
        </p:nvPicPr>
        <p:blipFill>
          <a:blip r:embed="rId1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36113" y="1956844"/>
            <a:ext cx="52565" cy="70561"/>
          </a:xfrm>
          <a:prstGeom prst="rect">
            <a:avLst/>
          </a:prstGeom>
          <a:noFill/>
          <a:extLst/>
        </p:spPr>
      </p:pic>
      <p:sp>
        <p:nvSpPr>
          <p:cNvPr id="1851" name="Freeform 1851"/>
          <p:cNvSpPr/>
          <p:nvPr/>
        </p:nvSpPr>
        <p:spPr>
          <a:xfrm rot="0" flipH="0" flipV="0">
            <a:off x="2515712" y="2031751"/>
            <a:ext cx="38252" cy="108101"/>
          </a:xfrm>
          <a:custGeom>
            <a:pathLst>
              <a:path w="38252" h="108101">
                <a:moveTo>
                  <a:pt x="0" y="24193"/>
                </a:moveTo>
                <a:lnTo>
                  <a:pt x="0" y="24218"/>
                </a:lnTo>
                <a:cubicBezTo>
                  <a:pt x="2197" y="36334"/>
                  <a:pt x="5435" y="48259"/>
                  <a:pt x="9867" y="59752"/>
                </a:cubicBezTo>
                <a:cubicBezTo>
                  <a:pt x="16611" y="77304"/>
                  <a:pt x="26238" y="93738"/>
                  <a:pt x="38252" y="108101"/>
                </a:cubicBezTo>
                <a:cubicBezTo>
                  <a:pt x="18872" y="77050"/>
                  <a:pt x="11163" y="39966"/>
                  <a:pt x="13322" y="3708"/>
                </a:cubicBezTo>
                <a:lnTo>
                  <a:pt x="13525" y="0"/>
                </a:lnTo>
                <a:cubicBezTo>
                  <a:pt x="8343" y="7633"/>
                  <a:pt x="3822" y="15710"/>
                  <a:pt x="0" y="24205"/>
                </a:cubicBezTo>
                <a:close/>
                <a:moveTo>
                  <a:pt x="0" y="24193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Freeform 1852"/>
          <p:cNvSpPr/>
          <p:nvPr/>
        </p:nvSpPr>
        <p:spPr>
          <a:xfrm rot="0" flipH="0" flipV="0">
            <a:off x="2501642" y="2111623"/>
            <a:ext cx="48234" cy="57085"/>
          </a:xfrm>
          <a:custGeom>
            <a:pathLst>
              <a:path w="48234" h="57085">
                <a:moveTo>
                  <a:pt x="0" y="10083"/>
                </a:moveTo>
                <a:cubicBezTo>
                  <a:pt x="0" y="14820"/>
                  <a:pt x="203" y="19468"/>
                  <a:pt x="609" y="24091"/>
                </a:cubicBezTo>
                <a:lnTo>
                  <a:pt x="609" y="24116"/>
                </a:lnTo>
                <a:cubicBezTo>
                  <a:pt x="14820" y="37362"/>
                  <a:pt x="31076" y="48183"/>
                  <a:pt x="48234" y="57085"/>
                </a:cubicBezTo>
                <a:cubicBezTo>
                  <a:pt x="38823" y="49211"/>
                  <a:pt x="30010" y="40728"/>
                  <a:pt x="22148" y="31609"/>
                </a:cubicBezTo>
                <a:cubicBezTo>
                  <a:pt x="13538" y="21817"/>
                  <a:pt x="6476" y="11175"/>
                  <a:pt x="330" y="0"/>
                </a:cubicBezTo>
                <a:cubicBezTo>
                  <a:pt x="114" y="3340"/>
                  <a:pt x="0" y="6705"/>
                  <a:pt x="0" y="10083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Freeform 1853"/>
          <p:cNvSpPr/>
          <p:nvPr/>
        </p:nvSpPr>
        <p:spPr>
          <a:xfrm rot="0" flipH="0" flipV="0">
            <a:off x="2510970" y="2175730"/>
            <a:ext cx="41757" cy="19291"/>
          </a:xfrm>
          <a:custGeom>
            <a:pathLst>
              <a:path w="41757" h="19291">
                <a:moveTo>
                  <a:pt x="0" y="0"/>
                </a:moveTo>
                <a:cubicBezTo>
                  <a:pt x="1866" y="5181"/>
                  <a:pt x="3962" y="10236"/>
                  <a:pt x="6324" y="15151"/>
                </a:cubicBezTo>
                <a:cubicBezTo>
                  <a:pt x="18135" y="16776"/>
                  <a:pt x="29959" y="18148"/>
                  <a:pt x="41757" y="19291"/>
                </a:cubicBezTo>
                <a:cubicBezTo>
                  <a:pt x="27635" y="13220"/>
                  <a:pt x="13716" y="6756"/>
                  <a:pt x="12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Freeform 1854"/>
          <p:cNvSpPr/>
          <p:nvPr/>
        </p:nvSpPr>
        <p:spPr>
          <a:xfrm rot="0" flipH="0" flipV="0">
            <a:off x="2530022" y="2212833"/>
            <a:ext cx="30683" cy="9321"/>
          </a:xfrm>
          <a:custGeom>
            <a:pathLst>
              <a:path w="30683" h="9321">
                <a:moveTo>
                  <a:pt x="0" y="0"/>
                </a:moveTo>
                <a:cubicBezTo>
                  <a:pt x="2197" y="3200"/>
                  <a:pt x="4521" y="6299"/>
                  <a:pt x="6934" y="9321"/>
                </a:cubicBezTo>
                <a:cubicBezTo>
                  <a:pt x="16878" y="7607"/>
                  <a:pt x="28524" y="5626"/>
                  <a:pt x="30683" y="5257"/>
                </a:cubicBezTo>
                <a:cubicBezTo>
                  <a:pt x="27838" y="4749"/>
                  <a:pt x="10502" y="1803"/>
                  <a:pt x="0" y="0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5" name="Freeform 1855"/>
          <p:cNvSpPr/>
          <p:nvPr/>
        </p:nvSpPr>
        <p:spPr>
          <a:xfrm rot="0" flipH="0" flipV="0">
            <a:off x="2550935" y="2237223"/>
            <a:ext cx="21361" cy="6336"/>
          </a:xfrm>
          <a:custGeom>
            <a:pathLst>
              <a:path w="21361" h="6336">
                <a:moveTo>
                  <a:pt x="0" y="215"/>
                </a:moveTo>
                <a:cubicBezTo>
                  <a:pt x="2184" y="2310"/>
                  <a:pt x="4432" y="4355"/>
                  <a:pt x="6730" y="6336"/>
                </a:cubicBezTo>
                <a:cubicBezTo>
                  <a:pt x="13017" y="3593"/>
                  <a:pt x="19672" y="722"/>
                  <a:pt x="21361" y="0"/>
                </a:cubicBezTo>
                <a:cubicBezTo>
                  <a:pt x="18948" y="12"/>
                  <a:pt x="7886" y="139"/>
                  <a:pt x="0" y="215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6" name="Freeform 1856"/>
          <p:cNvSpPr/>
          <p:nvPr/>
        </p:nvSpPr>
        <p:spPr>
          <a:xfrm rot="0" flipH="0" flipV="0">
            <a:off x="2573026" y="2252190"/>
            <a:ext cx="12712" cy="5815"/>
          </a:xfrm>
          <a:custGeom>
            <a:pathLst>
              <a:path w="12712" h="5815">
                <a:moveTo>
                  <a:pt x="0" y="3009"/>
                </a:moveTo>
                <a:cubicBezTo>
                  <a:pt x="1422" y="3974"/>
                  <a:pt x="2844" y="4914"/>
                  <a:pt x="4305" y="5815"/>
                </a:cubicBezTo>
                <a:cubicBezTo>
                  <a:pt x="8051" y="3224"/>
                  <a:pt x="11798" y="635"/>
                  <a:pt x="12712" y="0"/>
                </a:cubicBezTo>
                <a:cubicBezTo>
                  <a:pt x="11353" y="317"/>
                  <a:pt x="5181" y="1790"/>
                  <a:pt x="0" y="3009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7" name="Freeform 1857"/>
          <p:cNvSpPr/>
          <p:nvPr/>
        </p:nvSpPr>
        <p:spPr>
          <a:xfrm rot="0" flipH="0" flipV="0">
            <a:off x="2770898" y="2031751"/>
            <a:ext cx="38252" cy="108101"/>
          </a:xfrm>
          <a:custGeom>
            <a:pathLst>
              <a:path w="38252" h="108101">
                <a:moveTo>
                  <a:pt x="38252" y="24193"/>
                </a:moveTo>
                <a:lnTo>
                  <a:pt x="38252" y="24218"/>
                </a:lnTo>
                <a:cubicBezTo>
                  <a:pt x="36055" y="36334"/>
                  <a:pt x="32817" y="48259"/>
                  <a:pt x="28385" y="59752"/>
                </a:cubicBezTo>
                <a:cubicBezTo>
                  <a:pt x="21641" y="77304"/>
                  <a:pt x="12014" y="93738"/>
                  <a:pt x="0" y="108101"/>
                </a:cubicBezTo>
                <a:cubicBezTo>
                  <a:pt x="19380" y="77050"/>
                  <a:pt x="27089" y="39966"/>
                  <a:pt x="24930" y="3708"/>
                </a:cubicBezTo>
                <a:lnTo>
                  <a:pt x="24727" y="0"/>
                </a:lnTo>
                <a:cubicBezTo>
                  <a:pt x="29909" y="7633"/>
                  <a:pt x="34430" y="15710"/>
                  <a:pt x="38252" y="24205"/>
                </a:cubicBezTo>
                <a:close/>
                <a:moveTo>
                  <a:pt x="38252" y="24193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8" name="Freeform 1858"/>
          <p:cNvSpPr/>
          <p:nvPr/>
        </p:nvSpPr>
        <p:spPr>
          <a:xfrm rot="0" flipH="0" flipV="0">
            <a:off x="2774988" y="2111623"/>
            <a:ext cx="48234" cy="57085"/>
          </a:xfrm>
          <a:custGeom>
            <a:pathLst>
              <a:path w="48234" h="57085">
                <a:moveTo>
                  <a:pt x="48234" y="10083"/>
                </a:moveTo>
                <a:cubicBezTo>
                  <a:pt x="48234" y="14820"/>
                  <a:pt x="48031" y="19468"/>
                  <a:pt x="47625" y="24091"/>
                </a:cubicBezTo>
                <a:lnTo>
                  <a:pt x="47625" y="24116"/>
                </a:lnTo>
                <a:cubicBezTo>
                  <a:pt x="33414" y="37362"/>
                  <a:pt x="17158" y="48183"/>
                  <a:pt x="0" y="57085"/>
                </a:cubicBezTo>
                <a:cubicBezTo>
                  <a:pt x="9411" y="49211"/>
                  <a:pt x="18224" y="40728"/>
                  <a:pt x="26086" y="31609"/>
                </a:cubicBezTo>
                <a:cubicBezTo>
                  <a:pt x="34696" y="21817"/>
                  <a:pt x="41758" y="11175"/>
                  <a:pt x="47917" y="0"/>
                </a:cubicBezTo>
                <a:cubicBezTo>
                  <a:pt x="48120" y="3340"/>
                  <a:pt x="48234" y="6705"/>
                  <a:pt x="48234" y="10083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9" name="Freeform 1859"/>
          <p:cNvSpPr/>
          <p:nvPr/>
        </p:nvSpPr>
        <p:spPr>
          <a:xfrm rot="0" flipH="0" flipV="0">
            <a:off x="2772134" y="2175730"/>
            <a:ext cx="41757" cy="19291"/>
          </a:xfrm>
          <a:custGeom>
            <a:pathLst>
              <a:path w="41757" h="19291">
                <a:moveTo>
                  <a:pt x="41757" y="0"/>
                </a:moveTo>
                <a:cubicBezTo>
                  <a:pt x="39903" y="5181"/>
                  <a:pt x="37795" y="10236"/>
                  <a:pt x="35433" y="15151"/>
                </a:cubicBezTo>
                <a:cubicBezTo>
                  <a:pt x="23622" y="16776"/>
                  <a:pt x="11811" y="18148"/>
                  <a:pt x="0" y="19291"/>
                </a:cubicBezTo>
                <a:cubicBezTo>
                  <a:pt x="14122" y="13220"/>
                  <a:pt x="28054" y="6756"/>
                  <a:pt x="41745" y="0"/>
                </a:cubicBezTo>
                <a:close/>
                <a:moveTo>
                  <a:pt x="41757" y="0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0" name="Freeform 1860"/>
          <p:cNvSpPr/>
          <p:nvPr/>
        </p:nvSpPr>
        <p:spPr>
          <a:xfrm rot="0" flipH="0" flipV="0">
            <a:off x="2764156" y="2212833"/>
            <a:ext cx="30683" cy="9321"/>
          </a:xfrm>
          <a:custGeom>
            <a:pathLst>
              <a:path w="30683" h="9321">
                <a:moveTo>
                  <a:pt x="30683" y="0"/>
                </a:moveTo>
                <a:cubicBezTo>
                  <a:pt x="28486" y="3200"/>
                  <a:pt x="26162" y="6299"/>
                  <a:pt x="23749" y="9321"/>
                </a:cubicBezTo>
                <a:cubicBezTo>
                  <a:pt x="13805" y="7607"/>
                  <a:pt x="2159" y="5626"/>
                  <a:pt x="0" y="5257"/>
                </a:cubicBezTo>
                <a:cubicBezTo>
                  <a:pt x="2845" y="4749"/>
                  <a:pt x="20181" y="1803"/>
                  <a:pt x="30683" y="0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1" name="Freeform 1861"/>
          <p:cNvSpPr/>
          <p:nvPr/>
        </p:nvSpPr>
        <p:spPr>
          <a:xfrm rot="0" flipH="0" flipV="0">
            <a:off x="2752566" y="2237223"/>
            <a:ext cx="21361" cy="6336"/>
          </a:xfrm>
          <a:custGeom>
            <a:pathLst>
              <a:path w="21361" h="6336">
                <a:moveTo>
                  <a:pt x="21361" y="215"/>
                </a:moveTo>
                <a:cubicBezTo>
                  <a:pt x="19177" y="2310"/>
                  <a:pt x="16929" y="4355"/>
                  <a:pt x="14631" y="6336"/>
                </a:cubicBezTo>
                <a:cubicBezTo>
                  <a:pt x="8344" y="3593"/>
                  <a:pt x="1689" y="722"/>
                  <a:pt x="0" y="0"/>
                </a:cubicBezTo>
                <a:cubicBezTo>
                  <a:pt x="2413" y="12"/>
                  <a:pt x="13475" y="139"/>
                  <a:pt x="21361" y="215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Freeform 1862"/>
          <p:cNvSpPr/>
          <p:nvPr/>
        </p:nvSpPr>
        <p:spPr>
          <a:xfrm rot="0" flipH="0" flipV="0">
            <a:off x="2739124" y="2252190"/>
            <a:ext cx="12712" cy="5815"/>
          </a:xfrm>
          <a:custGeom>
            <a:pathLst>
              <a:path w="12712" h="5815">
                <a:moveTo>
                  <a:pt x="12712" y="3009"/>
                </a:moveTo>
                <a:cubicBezTo>
                  <a:pt x="11290" y="3974"/>
                  <a:pt x="9868" y="4914"/>
                  <a:pt x="8407" y="5815"/>
                </a:cubicBezTo>
                <a:cubicBezTo>
                  <a:pt x="4661" y="3224"/>
                  <a:pt x="914" y="635"/>
                  <a:pt x="0" y="0"/>
                </a:cubicBezTo>
                <a:cubicBezTo>
                  <a:pt x="1346" y="317"/>
                  <a:pt x="7531" y="1790"/>
                  <a:pt x="12712" y="3009"/>
                </a:cubicBez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3" name="Freeform 1863"/>
          <p:cNvSpPr/>
          <p:nvPr/>
        </p:nvSpPr>
        <p:spPr>
          <a:xfrm rot="0" flipH="0" flipV="0">
            <a:off x="2620655" y="2141331"/>
            <a:ext cx="83578" cy="96722"/>
          </a:xfrm>
          <a:custGeom>
            <a:pathLst>
              <a:path w="83578" h="96722">
                <a:moveTo>
                  <a:pt x="83578" y="54952"/>
                </a:moveTo>
                <a:cubicBezTo>
                  <a:pt x="83578" y="78015"/>
                  <a:pt x="64871" y="96722"/>
                  <a:pt x="41783" y="96722"/>
                </a:cubicBezTo>
                <a:cubicBezTo>
                  <a:pt x="18707" y="96722"/>
                  <a:pt x="0" y="78015"/>
                  <a:pt x="0" y="54952"/>
                </a:cubicBezTo>
                <a:cubicBezTo>
                  <a:pt x="0" y="46685"/>
                  <a:pt x="2387" y="39001"/>
                  <a:pt x="6540" y="32512"/>
                </a:cubicBezTo>
                <a:cubicBezTo>
                  <a:pt x="10134" y="35217"/>
                  <a:pt x="13932" y="37846"/>
                  <a:pt x="17932" y="40373"/>
                </a:cubicBezTo>
                <a:cubicBezTo>
                  <a:pt x="17170" y="41592"/>
                  <a:pt x="16776" y="43040"/>
                  <a:pt x="16891" y="44602"/>
                </a:cubicBezTo>
                <a:cubicBezTo>
                  <a:pt x="17132" y="48145"/>
                  <a:pt x="19951" y="51041"/>
                  <a:pt x="23482" y="51333"/>
                </a:cubicBezTo>
                <a:cubicBezTo>
                  <a:pt x="27483" y="51676"/>
                  <a:pt x="30861" y="48780"/>
                  <a:pt x="31293" y="44958"/>
                </a:cubicBezTo>
                <a:cubicBezTo>
                  <a:pt x="21425" y="38658"/>
                  <a:pt x="12459" y="31750"/>
                  <a:pt x="4521" y="24345"/>
                </a:cubicBezTo>
                <a:cubicBezTo>
                  <a:pt x="3746" y="23634"/>
                  <a:pt x="2984" y="22898"/>
                  <a:pt x="2235" y="22161"/>
                </a:cubicBezTo>
                <a:cubicBezTo>
                  <a:pt x="3340" y="14300"/>
                  <a:pt x="4839" y="6870"/>
                  <a:pt x="6667" y="0"/>
                </a:cubicBezTo>
                <a:lnTo>
                  <a:pt x="18415" y="20320"/>
                </a:lnTo>
                <a:cubicBezTo>
                  <a:pt x="25082" y="15824"/>
                  <a:pt x="33121" y="13195"/>
                  <a:pt x="41783" y="13195"/>
                </a:cubicBezTo>
                <a:cubicBezTo>
                  <a:pt x="50457" y="13195"/>
                  <a:pt x="58483" y="15824"/>
                  <a:pt x="65163" y="20320"/>
                </a:cubicBezTo>
                <a:lnTo>
                  <a:pt x="76898" y="0"/>
                </a:lnTo>
                <a:cubicBezTo>
                  <a:pt x="78740" y="6870"/>
                  <a:pt x="80238" y="14300"/>
                  <a:pt x="81343" y="22161"/>
                </a:cubicBezTo>
                <a:cubicBezTo>
                  <a:pt x="80594" y="22898"/>
                  <a:pt x="79832" y="23634"/>
                  <a:pt x="79057" y="24345"/>
                </a:cubicBezTo>
                <a:cubicBezTo>
                  <a:pt x="71120" y="31737"/>
                  <a:pt x="62154" y="38658"/>
                  <a:pt x="52286" y="44958"/>
                </a:cubicBezTo>
                <a:cubicBezTo>
                  <a:pt x="52717" y="48780"/>
                  <a:pt x="56096" y="51676"/>
                  <a:pt x="60096" y="51333"/>
                </a:cubicBezTo>
                <a:cubicBezTo>
                  <a:pt x="63627" y="51041"/>
                  <a:pt x="66446" y="48145"/>
                  <a:pt x="66687" y="44602"/>
                </a:cubicBezTo>
                <a:cubicBezTo>
                  <a:pt x="66789" y="43053"/>
                  <a:pt x="66395" y="41592"/>
                  <a:pt x="65646" y="40373"/>
                </a:cubicBezTo>
                <a:cubicBezTo>
                  <a:pt x="69634" y="37846"/>
                  <a:pt x="73444" y="35217"/>
                  <a:pt x="77051" y="32512"/>
                </a:cubicBezTo>
                <a:cubicBezTo>
                  <a:pt x="81191" y="38989"/>
                  <a:pt x="83578" y="46685"/>
                  <a:pt x="83578" y="5495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Freeform 1864"/>
          <p:cNvSpPr/>
          <p:nvPr/>
        </p:nvSpPr>
        <p:spPr>
          <a:xfrm rot="0" flipH="0" flipV="0">
            <a:off x="2641685" y="2183920"/>
            <a:ext cx="5701" cy="4622"/>
          </a:xfrm>
          <a:custGeom>
            <a:pathLst>
              <a:path w="5701" h="4622">
                <a:moveTo>
                  <a:pt x="431" y="0"/>
                </a:moveTo>
                <a:cubicBezTo>
                  <a:pt x="2158" y="1041"/>
                  <a:pt x="3910" y="2070"/>
                  <a:pt x="5701" y="3086"/>
                </a:cubicBezTo>
                <a:cubicBezTo>
                  <a:pt x="5168" y="3987"/>
                  <a:pt x="4190" y="4622"/>
                  <a:pt x="3047" y="4622"/>
                </a:cubicBezTo>
                <a:cubicBezTo>
                  <a:pt x="1370" y="4622"/>
                  <a:pt x="0" y="3251"/>
                  <a:pt x="0" y="1574"/>
                </a:cubicBezTo>
                <a:cubicBezTo>
                  <a:pt x="0" y="990"/>
                  <a:pt x="152" y="469"/>
                  <a:pt x="431" y="12"/>
                </a:cubicBezTo>
                <a:close/>
                <a:moveTo>
                  <a:pt x="431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5" name="Freeform 1865"/>
          <p:cNvSpPr/>
          <p:nvPr/>
        </p:nvSpPr>
        <p:spPr>
          <a:xfrm rot="0" flipH="0" flipV="0">
            <a:off x="2677473" y="2183920"/>
            <a:ext cx="5701" cy="4622"/>
          </a:xfrm>
          <a:custGeom>
            <a:pathLst>
              <a:path w="5701" h="4622">
                <a:moveTo>
                  <a:pt x="5270" y="0"/>
                </a:moveTo>
                <a:cubicBezTo>
                  <a:pt x="3543" y="1041"/>
                  <a:pt x="1791" y="2070"/>
                  <a:pt x="0" y="3086"/>
                </a:cubicBezTo>
                <a:cubicBezTo>
                  <a:pt x="533" y="3987"/>
                  <a:pt x="1511" y="4622"/>
                  <a:pt x="2654" y="4622"/>
                </a:cubicBezTo>
                <a:cubicBezTo>
                  <a:pt x="4331" y="4622"/>
                  <a:pt x="5701" y="3251"/>
                  <a:pt x="5701" y="1574"/>
                </a:cubicBezTo>
                <a:cubicBezTo>
                  <a:pt x="5701" y="990"/>
                  <a:pt x="5549" y="469"/>
                  <a:pt x="5270" y="12"/>
                </a:cubicBezTo>
                <a:close/>
                <a:moveTo>
                  <a:pt x="5270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Freeform 1866"/>
          <p:cNvSpPr/>
          <p:nvPr/>
        </p:nvSpPr>
        <p:spPr>
          <a:xfrm rot="0" flipH="0" flipV="0">
            <a:off x="2655420" y="2196295"/>
            <a:ext cx="14020" cy="21792"/>
          </a:xfrm>
          <a:custGeom>
            <a:pathLst>
              <a:path w="14020" h="21792">
                <a:moveTo>
                  <a:pt x="0" y="5803"/>
                </a:moveTo>
                <a:lnTo>
                  <a:pt x="7010" y="21792"/>
                </a:lnTo>
                <a:lnTo>
                  <a:pt x="14020" y="5803"/>
                </a:lnTo>
                <a:lnTo>
                  <a:pt x="7010" y="0"/>
                </a:lnTo>
                <a:close/>
                <a:moveTo>
                  <a:pt x="0" y="5803"/>
                </a:moveTo>
              </a:path>
            </a:pathLst>
          </a:custGeom>
          <a:solidFill>
            <a:srgbClr val="0F2F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7" name="Rectangle 1867"/>
          <p:cNvSpPr/>
          <p:nvPr/>
        </p:nvSpPr>
        <p:spPr>
          <a:xfrm rot="0" flipH="0" flipV="0">
            <a:off x="2624932" y="7155404"/>
            <a:ext cx="78054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11</a:t>
            </a:r>
          </a:p>
        </p:txBody>
      </p:sp>
      <p:sp>
        <p:nvSpPr>
          <p:cNvPr id="1868" name="Rectangle 1868"/>
          <p:cNvSpPr/>
          <p:nvPr/>
        </p:nvSpPr>
        <p:spPr>
          <a:xfrm rot="0" flipH="0" flipV="0">
            <a:off x="360000" y="695775"/>
            <a:ext cx="4639838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6.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Після подачі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статус заявки та облікову категорію зниклої особи можна від-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стежувати</a:t>
            </a:r>
            <a:r>
              <a:rPr lang="en-US" sz="800" baseline="0" b="1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1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“Особистому</a:t>
            </a:r>
            <a:r>
              <a:rPr lang="en-US" sz="800" baseline="0" b="1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кабінеті”</a:t>
            </a:r>
            <a:r>
              <a:rPr lang="en-US" sz="800" baseline="0" b="0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заявника</a:t>
            </a:r>
            <a:r>
              <a:rPr lang="en-US" sz="800" baseline="0" b="0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та,</a:t>
            </a:r>
            <a:r>
              <a:rPr lang="en-US" sz="800" baseline="0" b="0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необхідності,</a:t>
            </a:r>
            <a:r>
              <a:rPr lang="en-US" sz="800" baseline="0" b="0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отримувати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онлайн-консультації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Координаційного</a:t>
            </a:r>
            <a:r>
              <a:rPr lang="en-US" sz="800" baseline="0" b="0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штабу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питань</a:t>
            </a:r>
            <a:r>
              <a:rPr lang="en-US" sz="800" baseline="0" b="0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поводження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ськовополоненими.</a:t>
            </a:r>
          </a:p>
        </p:txBody>
      </p:sp>
      <p:sp>
        <p:nvSpPr>
          <p:cNvPr id="1869" name="Rectangle 1869"/>
          <p:cNvSpPr/>
          <p:nvPr/>
        </p:nvSpPr>
        <p:spPr>
          <a:xfrm rot="0" flipH="0" flipV="0">
            <a:off x="360000" y="1305375"/>
            <a:ext cx="4639777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7.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Окремо</a:t>
            </a:r>
            <a:r>
              <a:rPr lang="en-US" sz="800" baseline="0" b="1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варто</a:t>
            </a:r>
            <a:r>
              <a:rPr lang="en-US" sz="800" baseline="0" b="1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звернутися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Об’єднаного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центру</a:t>
            </a:r>
            <a:r>
              <a:rPr lang="en-US" sz="800" baseline="0" b="0" i="0" dirty="0" spc="1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координації</a:t>
            </a:r>
            <a:r>
              <a:rPr lang="en-US" sz="800" baseline="0" b="0" i="0" dirty="0" spc="1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пошуку</a:t>
            </a:r>
            <a:r>
              <a:rPr lang="en-US" sz="800" baseline="0" b="0" i="0" dirty="0" spc="1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звільнення</a:t>
            </a:r>
            <a:r>
              <a:rPr lang="en-US" sz="800" baseline="0" b="0" i="0" dirty="0" spc="2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військовополонених,</a:t>
            </a:r>
            <a:r>
              <a:rPr lang="en-US" sz="800" baseline="0" b="0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незаконно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позбавлених</a:t>
            </a:r>
            <a:r>
              <a:rPr lang="en-US" sz="800" baseline="0" b="0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волі</a:t>
            </a:r>
            <a:r>
              <a:rPr lang="en-US" sz="800" baseline="0" b="0" i="0" dirty="0" spc="2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осіб</a:t>
            </a:r>
            <a:r>
              <a:rPr lang="en-US" sz="800" baseline="0" b="0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внаслідок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агресії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проти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Службі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безпеки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(якщо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є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ймовірне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потрапляння в полон) та Національного інформаційного бюро.</a:t>
            </a:r>
          </a:p>
        </p:txBody>
      </p:sp>
      <p:sp>
        <p:nvSpPr>
          <p:cNvPr id="1870" name="Rectangle 1870"/>
          <p:cNvSpPr/>
          <p:nvPr/>
        </p:nvSpPr>
        <p:spPr>
          <a:xfrm rot="0" flipH="0" flipV="0">
            <a:off x="1067769" y="3888250"/>
            <a:ext cx="322421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Контакти Об’єднаного центру з координації пошуку та </a:t>
            </a:r>
          </a:p>
        </p:txBody>
      </p:sp>
      <p:sp>
        <p:nvSpPr>
          <p:cNvPr id="1871" name="Rectangle 1871"/>
          <p:cNvSpPr/>
          <p:nvPr/>
        </p:nvSpPr>
        <p:spPr>
          <a:xfrm rot="0" flipH="0" flipV="0">
            <a:off x="734825" y="4010170"/>
            <a:ext cx="3890233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звільнення військовополонених, незаконно позбавлених волі осіб </a:t>
            </a:r>
          </a:p>
          <a:p>
            <a:pPr marL="13909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внаслідок агресії проти України при Службі безпеки України: </a:t>
            </a:r>
          </a:p>
        </p:txBody>
      </p:sp>
      <p:sp>
        <p:nvSpPr>
          <p:cNvPr id="1872" name="Rectangle 1872"/>
          <p:cNvSpPr/>
          <p:nvPr/>
        </p:nvSpPr>
        <p:spPr>
          <a:xfrm rot="0" flipH="0" flipV="0">
            <a:off x="2339699" y="4375930"/>
            <a:ext cx="6486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044 321 11 21</a:t>
            </a:r>
          </a:p>
        </p:txBody>
      </p:sp>
      <p:sp>
        <p:nvSpPr>
          <p:cNvPr id="1873" name="Rectangle 1873"/>
          <p:cNvSpPr/>
          <p:nvPr/>
        </p:nvSpPr>
        <p:spPr>
          <a:xfrm rot="0" flipH="0" flipV="0">
            <a:off x="2337565" y="4619770"/>
            <a:ext cx="65299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098 321 11 21</a:t>
            </a:r>
          </a:p>
        </p:txBody>
      </p:sp>
      <p:sp>
        <p:nvSpPr>
          <p:cNvPr id="1874" name="Rectangle 1874"/>
          <p:cNvSpPr/>
          <p:nvPr/>
        </p:nvSpPr>
        <p:spPr>
          <a:xfrm rot="0" flipH="0" flipV="0">
            <a:off x="1610296" y="4741690"/>
            <a:ext cx="21072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(для повідомлень у Viber, WhatsApp)</a:t>
            </a:r>
          </a:p>
        </p:txBody>
      </p:sp>
      <p:sp>
        <p:nvSpPr>
          <p:cNvPr id="1875" name="Rectangle 1875"/>
          <p:cNvSpPr/>
          <p:nvPr/>
        </p:nvSpPr>
        <p:spPr>
          <a:xfrm rot="0" flipH="0" flipV="0">
            <a:off x="2300462" y="4985530"/>
            <a:ext cx="72709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067 650 83 32</a:t>
            </a:r>
          </a:p>
        </p:txBody>
      </p:sp>
      <p:sp>
        <p:nvSpPr>
          <p:cNvPr id="1876" name="Rectangle 1876"/>
          <p:cNvSpPr/>
          <p:nvPr/>
        </p:nvSpPr>
        <p:spPr>
          <a:xfrm rot="0" flipH="0" flipV="0">
            <a:off x="1810222" y="5107450"/>
            <a:ext cx="1707377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(для повідомлень в Telegram)</a:t>
            </a:r>
          </a:p>
        </p:txBody>
      </p:sp>
      <p:sp>
        <p:nvSpPr>
          <p:cNvPr id="1877" name="Rectangle 1877"/>
          <p:cNvSpPr/>
          <p:nvPr/>
        </p:nvSpPr>
        <p:spPr>
          <a:xfrm rot="0" flipH="0" flipV="0">
            <a:off x="1950518" y="5351290"/>
            <a:ext cx="142694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0"/>
              </a:rPr>
              <a:t>united_center@ssu.gov.ua</a:t>
            </a:r>
          </a:p>
        </p:txBody>
      </p:sp>
      <p:sp>
        <p:nvSpPr>
          <p:cNvPr id="1878" name="Rectangle 1878"/>
          <p:cNvSpPr/>
          <p:nvPr/>
        </p:nvSpPr>
        <p:spPr>
          <a:xfrm rot="0" flipH="0" flipV="0">
            <a:off x="1265610" y="6216008"/>
            <a:ext cx="279677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Контакти Національного інформаційного бюро:</a:t>
            </a:r>
          </a:p>
        </p:txBody>
      </p:sp>
      <p:sp>
        <p:nvSpPr>
          <p:cNvPr id="1879" name="Rectangle 1879"/>
          <p:cNvSpPr/>
          <p:nvPr/>
        </p:nvSpPr>
        <p:spPr>
          <a:xfrm rot="0" flipH="0" flipV="0">
            <a:off x="2529514" y="6459848"/>
            <a:ext cx="26893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16 48</a:t>
            </a:r>
          </a:p>
        </p:txBody>
      </p:sp>
      <p:sp>
        <p:nvSpPr>
          <p:cNvPr id="1880" name="Rectangle 1880"/>
          <p:cNvSpPr/>
          <p:nvPr/>
        </p:nvSpPr>
        <p:spPr>
          <a:xfrm rot="0" flipH="0" flipV="0">
            <a:off x="360000" y="6845102"/>
            <a:ext cx="1490030" cy="82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" baseline="0" b="0" i="0" dirty="0" spc="0">
                <a:solidFill>
                  <a:srgbClr val="000000"/>
                </a:solidFill>
                <a:latin typeface="Arial" pitchFamily="0" charset="1"/>
              </a:rPr>
              <a:t>*Відповідно до інформації КШППВ</a:t>
            </a:r>
          </a:p>
        </p:txBody>
      </p:sp>
      <p:sp>
        <p:nvSpPr>
          <p:cNvPr id="1881" name="Rectangle 1881"/>
          <p:cNvSpPr/>
          <p:nvPr/>
        </p:nvSpPr>
        <p:spPr>
          <a:xfrm rot="0" flipH="0" flipV="0">
            <a:off x="1673598" y="2413933"/>
            <a:ext cx="198081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Контакти Координаційного штабу</a:t>
            </a:r>
          </a:p>
        </p:txBody>
      </p:sp>
      <p:sp>
        <p:nvSpPr>
          <p:cNvPr id="1882" name="Rectangle 1882"/>
          <p:cNvSpPr/>
          <p:nvPr/>
        </p:nvSpPr>
        <p:spPr>
          <a:xfrm rot="0" flipH="0" flipV="0">
            <a:off x="1315966" y="2535852"/>
            <a:ext cx="269584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 питань поводження з військовополоненими:</a:t>
            </a:r>
          </a:p>
        </p:txBody>
      </p:sp>
      <p:sp>
        <p:nvSpPr>
          <p:cNvPr id="1883" name="Rectangle 1883"/>
          <p:cNvSpPr/>
          <p:nvPr/>
        </p:nvSpPr>
        <p:spPr>
          <a:xfrm rot="0" flipH="0" flipV="0">
            <a:off x="2282588" y="2779692"/>
            <a:ext cx="76283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0 800 300 529</a:t>
            </a:r>
          </a:p>
        </p:txBody>
      </p:sp>
      <p:sp>
        <p:nvSpPr>
          <p:cNvPr id="1884" name="Rectangle 1884"/>
          <p:cNvSpPr/>
          <p:nvPr/>
        </p:nvSpPr>
        <p:spPr>
          <a:xfrm rot="0" flipH="0" flipV="0">
            <a:off x="2176213" y="3023533"/>
            <a:ext cx="97549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1"/>
              </a:rPr>
              <a:t>koord@gur.gov.ua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885" name="Picture 1885"/>
          <p:cNvPicPr>
            <a:picLocks noChangeAspect="0" noChangeArrowheads="1"/>
          </p:cNvPicPr>
          <p:nvPr/>
        </p:nvPicPr>
        <p:blipFill>
          <a:blip r:embed="rId18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1886" name="Freeform 1886"/>
          <p:cNvSpPr/>
          <p:nvPr/>
        </p:nvSpPr>
        <p:spPr>
          <a:xfrm rot="0" flipH="0" flipV="0">
            <a:off x="322199" y="1623606"/>
            <a:ext cx="141020" cy="141021"/>
          </a:xfrm>
          <a:custGeom>
            <a:pathLst>
              <a:path w="141020" h="141021">
                <a:moveTo>
                  <a:pt x="0" y="141021"/>
                </a:moveTo>
                <a:lnTo>
                  <a:pt x="141020" y="141021"/>
                </a:lnTo>
                <a:lnTo>
                  <a:pt x="141020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Freeform 1887"/>
          <p:cNvSpPr/>
          <p:nvPr/>
        </p:nvSpPr>
        <p:spPr>
          <a:xfrm rot="0" flipH="0" flipV="0">
            <a:off x="322199" y="2111045"/>
            <a:ext cx="141020" cy="141021"/>
          </a:xfrm>
          <a:custGeom>
            <a:pathLst>
              <a:path w="141020" h="141021">
                <a:moveTo>
                  <a:pt x="0" y="141021"/>
                </a:moveTo>
                <a:lnTo>
                  <a:pt x="141020" y="141021"/>
                </a:lnTo>
                <a:lnTo>
                  <a:pt x="141020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 rot="0" flipH="0" flipV="0">
            <a:off x="322199" y="3450971"/>
            <a:ext cx="141020" cy="141021"/>
          </a:xfrm>
          <a:custGeom>
            <a:pathLst>
              <a:path w="141020" h="141021">
                <a:moveTo>
                  <a:pt x="0" y="141021"/>
                </a:moveTo>
                <a:lnTo>
                  <a:pt x="141020" y="141021"/>
                </a:lnTo>
                <a:lnTo>
                  <a:pt x="141020" y="0"/>
                </a:lnTo>
                <a:lnTo>
                  <a:pt x="0" y="0"/>
                </a:lnTo>
                <a:lnTo>
                  <a:pt x="0" y="141021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 rot="0" flipH="0" flipV="0">
            <a:off x="359994" y="5066551"/>
            <a:ext cx="4608004" cy="586892"/>
          </a:xfrm>
          <a:custGeom>
            <a:pathLst>
              <a:path w="4608004" h="586892">
                <a:moveTo>
                  <a:pt x="0" y="586892"/>
                </a:moveTo>
                <a:lnTo>
                  <a:pt x="4608004" y="586892"/>
                </a:lnTo>
                <a:lnTo>
                  <a:pt x="4608004" y="0"/>
                </a:lnTo>
                <a:lnTo>
                  <a:pt x="0" y="0"/>
                </a:lnTo>
                <a:lnTo>
                  <a:pt x="0" y="58689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 rot="0" flipH="0" flipV="0">
            <a:off x="366350" y="703715"/>
            <a:ext cx="0" cy="403301"/>
          </a:xfrm>
          <a:custGeom>
            <a:pathLst>
              <a:path w="0" h="403301">
                <a:moveTo>
                  <a:pt x="0" y="0"/>
                </a:moveTo>
                <a:lnTo>
                  <a:pt x="0" y="40330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1" name="Picture 1891"/>
          <p:cNvPicPr>
            <a:picLocks noChangeAspect="0" noChangeArrowheads="1"/>
          </p:cNvPicPr>
          <p:nvPr/>
        </p:nvPicPr>
        <p:blipFill>
          <a:blip r:embed="rId18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0736" y="5795290"/>
            <a:ext cx="1331436" cy="938047"/>
          </a:xfrm>
          <a:prstGeom prst="rect">
            <a:avLst/>
          </a:prstGeom>
          <a:noFill/>
          <a:extLst/>
        </p:spPr>
      </p:pic>
      <p:pic>
        <p:nvPicPr>
          <p:cNvPr id="1892" name="Picture 1892"/>
          <p:cNvPicPr>
            <a:picLocks noChangeAspect="0" noChangeArrowheads="1"/>
          </p:cNvPicPr>
          <p:nvPr/>
        </p:nvPicPr>
        <p:blipFill>
          <a:blip r:embed="rId18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200" y="5794601"/>
            <a:ext cx="1336945" cy="939904"/>
          </a:xfrm>
          <a:prstGeom prst="rect">
            <a:avLst/>
          </a:prstGeom>
          <a:noFill/>
          <a:extLst/>
        </p:spPr>
      </p:pic>
      <p:pic>
        <p:nvPicPr>
          <p:cNvPr id="1893" name="Picture 1893"/>
          <p:cNvPicPr>
            <a:picLocks noChangeAspect="0" noChangeArrowheads="1"/>
          </p:cNvPicPr>
          <p:nvPr/>
        </p:nvPicPr>
        <p:blipFill>
          <a:blip r:embed="rId18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774" y="5794604"/>
            <a:ext cx="800430" cy="648690"/>
          </a:xfrm>
          <a:prstGeom prst="rect">
            <a:avLst/>
          </a:prstGeom>
          <a:noFill/>
          <a:extLst/>
        </p:spPr>
      </p:pic>
      <p:pic>
        <p:nvPicPr>
          <p:cNvPr id="1894" name="Picture 1894"/>
          <p:cNvPicPr>
            <a:picLocks noChangeAspect="0" noChangeArrowheads="1"/>
          </p:cNvPicPr>
          <p:nvPr/>
        </p:nvPicPr>
        <p:blipFill>
          <a:blip r:embed="rId18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85253" y="6158967"/>
            <a:ext cx="708888" cy="575055"/>
          </a:xfrm>
          <a:prstGeom prst="rect">
            <a:avLst/>
          </a:prstGeom>
          <a:noFill/>
          <a:extLst/>
        </p:spPr>
      </p:pic>
      <p:sp>
        <p:nvSpPr>
          <p:cNvPr id="1895" name="Freeform 1895"/>
          <p:cNvSpPr/>
          <p:nvPr/>
        </p:nvSpPr>
        <p:spPr>
          <a:xfrm rot="0" flipH="0" flipV="0">
            <a:off x="498767" y="5844896"/>
            <a:ext cx="1255395" cy="838848"/>
          </a:xfrm>
          <a:custGeom>
            <a:pathLst>
              <a:path w="1255395" h="838848">
                <a:moveTo>
                  <a:pt x="1255395" y="838848"/>
                </a:moveTo>
                <a:lnTo>
                  <a:pt x="0" y="838848"/>
                </a:lnTo>
                <a:lnTo>
                  <a:pt x="0" y="0"/>
                </a:lnTo>
                <a:lnTo>
                  <a:pt x="1255395" y="0"/>
                </a:lnTo>
                <a:lnTo>
                  <a:pt x="1255395" y="8388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6" name="Picture 1896"/>
          <p:cNvPicPr>
            <a:picLocks noChangeAspect="0" noChangeArrowheads="1"/>
          </p:cNvPicPr>
          <p:nvPr/>
        </p:nvPicPr>
        <p:blipFill>
          <a:blip r:embed="rId18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6067" y="5832183"/>
            <a:ext cx="1280795" cy="864247"/>
          </a:xfrm>
          <a:prstGeom prst="rect">
            <a:avLst/>
          </a:prstGeom>
          <a:noFill/>
          <a:extLst/>
        </p:spPr>
      </p:pic>
      <p:sp>
        <p:nvSpPr>
          <p:cNvPr id="1897" name="Freeform 1897"/>
          <p:cNvSpPr/>
          <p:nvPr/>
        </p:nvSpPr>
        <p:spPr>
          <a:xfrm rot="0" flipH="0" flipV="0">
            <a:off x="471288" y="5805062"/>
            <a:ext cx="1022172" cy="834491"/>
          </a:xfrm>
          <a:custGeom>
            <a:pathLst>
              <a:path w="1022172" h="834491">
                <a:moveTo>
                  <a:pt x="1022172" y="2108"/>
                </a:moveTo>
                <a:lnTo>
                  <a:pt x="776631" y="3365"/>
                </a:lnTo>
                <a:lnTo>
                  <a:pt x="531089" y="3898"/>
                </a:lnTo>
                <a:lnTo>
                  <a:pt x="285547" y="4419"/>
                </a:lnTo>
                <a:lnTo>
                  <a:pt x="40018" y="3962"/>
                </a:lnTo>
                <a:lnTo>
                  <a:pt x="39967" y="3962"/>
                </a:lnTo>
                <a:lnTo>
                  <a:pt x="39828" y="3949"/>
                </a:lnTo>
                <a:cubicBezTo>
                  <a:pt x="31420" y="3403"/>
                  <a:pt x="22327" y="4927"/>
                  <a:pt x="15278" y="9562"/>
                </a:cubicBezTo>
                <a:cubicBezTo>
                  <a:pt x="8065" y="14122"/>
                  <a:pt x="4166" y="22428"/>
                  <a:pt x="3518" y="30987"/>
                </a:cubicBezTo>
                <a:cubicBezTo>
                  <a:pt x="3086" y="48564"/>
                  <a:pt x="3366" y="66623"/>
                  <a:pt x="3251" y="84416"/>
                </a:cubicBezTo>
                <a:lnTo>
                  <a:pt x="3137" y="191566"/>
                </a:lnTo>
                <a:lnTo>
                  <a:pt x="2921" y="405879"/>
                </a:lnTo>
                <a:lnTo>
                  <a:pt x="1753" y="834491"/>
                </a:lnTo>
                <a:lnTo>
                  <a:pt x="572" y="405879"/>
                </a:lnTo>
                <a:lnTo>
                  <a:pt x="356" y="191566"/>
                </a:lnTo>
                <a:lnTo>
                  <a:pt x="229" y="84416"/>
                </a:lnTo>
                <a:cubicBezTo>
                  <a:pt x="318" y="66497"/>
                  <a:pt x="0" y="48831"/>
                  <a:pt x="381" y="30708"/>
                </a:cubicBezTo>
                <a:cubicBezTo>
                  <a:pt x="800" y="26123"/>
                  <a:pt x="1880" y="21475"/>
                  <a:pt x="4064" y="17271"/>
                </a:cubicBezTo>
                <a:cubicBezTo>
                  <a:pt x="6236" y="13080"/>
                  <a:pt x="9513" y="9423"/>
                  <a:pt x="13450" y="6819"/>
                </a:cubicBezTo>
                <a:cubicBezTo>
                  <a:pt x="21425" y="1588"/>
                  <a:pt x="30899" y="0"/>
                  <a:pt x="40196" y="534"/>
                </a:cubicBezTo>
                <a:lnTo>
                  <a:pt x="40018" y="521"/>
                </a:lnTo>
                <a:lnTo>
                  <a:pt x="285547" y="0"/>
                </a:lnTo>
                <a:lnTo>
                  <a:pt x="531089" y="458"/>
                </a:lnTo>
                <a:lnTo>
                  <a:pt x="776631" y="927"/>
                </a:lnTo>
                <a:close/>
                <a:moveTo>
                  <a:pt x="1022172" y="2108"/>
                </a:moveTo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8" name="Picture 1898"/>
          <p:cNvPicPr>
            <a:picLocks noChangeAspect="0" noChangeArrowheads="1"/>
          </p:cNvPicPr>
          <p:nvPr/>
        </p:nvPicPr>
        <p:blipFill>
          <a:blip r:embed="rId18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9122" y="6783947"/>
            <a:ext cx="1554657" cy="140754"/>
          </a:xfrm>
          <a:prstGeom prst="rect">
            <a:avLst/>
          </a:prstGeom>
          <a:noFill/>
          <a:extLst/>
        </p:spPr>
      </p:pic>
      <p:pic>
        <p:nvPicPr>
          <p:cNvPr id="1899" name="Picture 1899"/>
          <p:cNvPicPr>
            <a:picLocks noChangeAspect="0" noChangeArrowheads="1"/>
          </p:cNvPicPr>
          <p:nvPr/>
        </p:nvPicPr>
        <p:blipFill>
          <a:blip r:embed="rId18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335" y="6749657"/>
            <a:ext cx="1558250" cy="152006"/>
          </a:xfrm>
          <a:prstGeom prst="rect">
            <a:avLst/>
          </a:prstGeom>
          <a:noFill/>
          <a:extLst/>
        </p:spPr>
      </p:pic>
      <p:pic>
        <p:nvPicPr>
          <p:cNvPr id="1900" name="Picture 1900"/>
          <p:cNvPicPr>
            <a:picLocks noChangeAspect="0" noChangeArrowheads="1"/>
          </p:cNvPicPr>
          <p:nvPr/>
        </p:nvPicPr>
        <p:blipFill>
          <a:blip r:embed="rId19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335" y="6749657"/>
            <a:ext cx="1558250" cy="152006"/>
          </a:xfrm>
          <a:prstGeom prst="rect">
            <a:avLst/>
          </a:prstGeom>
          <a:noFill/>
          <a:extLst/>
        </p:spPr>
      </p:pic>
      <p:pic>
        <p:nvPicPr>
          <p:cNvPr id="1901" name="Picture 1901"/>
          <p:cNvPicPr>
            <a:picLocks noChangeAspect="0" noChangeArrowheads="1"/>
          </p:cNvPicPr>
          <p:nvPr/>
        </p:nvPicPr>
        <p:blipFill>
          <a:blip r:embed="rId19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6720637"/>
            <a:ext cx="1558315" cy="152019"/>
          </a:xfrm>
          <a:prstGeom prst="rect">
            <a:avLst/>
          </a:prstGeom>
          <a:noFill/>
          <a:extLst/>
        </p:spPr>
      </p:pic>
      <p:pic>
        <p:nvPicPr>
          <p:cNvPr id="1902" name="Picture 1902"/>
          <p:cNvPicPr>
            <a:picLocks noChangeAspect="0" noChangeArrowheads="1"/>
          </p:cNvPicPr>
          <p:nvPr/>
        </p:nvPicPr>
        <p:blipFill>
          <a:blip r:embed="rId19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6292" y="6798450"/>
            <a:ext cx="617347" cy="54419"/>
          </a:xfrm>
          <a:prstGeom prst="rect">
            <a:avLst/>
          </a:prstGeom>
          <a:noFill/>
          <a:extLst/>
        </p:spPr>
      </p:pic>
      <p:pic>
        <p:nvPicPr>
          <p:cNvPr id="1903" name="Picture 1903"/>
          <p:cNvPicPr>
            <a:picLocks noChangeAspect="0" noChangeArrowheads="1"/>
          </p:cNvPicPr>
          <p:nvPr/>
        </p:nvPicPr>
        <p:blipFill>
          <a:blip r:embed="rId19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8993" y="6811150"/>
            <a:ext cx="591945" cy="29019"/>
          </a:xfrm>
          <a:prstGeom prst="rect">
            <a:avLst/>
          </a:prstGeom>
          <a:noFill/>
          <a:extLst/>
        </p:spPr>
      </p:pic>
      <p:pic>
        <p:nvPicPr>
          <p:cNvPr id="1904" name="Picture 1904"/>
          <p:cNvPicPr>
            <a:picLocks noChangeAspect="0" noChangeArrowheads="1"/>
          </p:cNvPicPr>
          <p:nvPr/>
        </p:nvPicPr>
        <p:blipFill>
          <a:blip r:embed="rId19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5999" y="6761823"/>
            <a:ext cx="86855" cy="41300"/>
          </a:xfrm>
          <a:prstGeom prst="rect">
            <a:avLst/>
          </a:prstGeom>
          <a:noFill/>
          <a:extLst/>
        </p:spPr>
      </p:pic>
      <p:pic>
        <p:nvPicPr>
          <p:cNvPr id="1905" name="Picture 1905"/>
          <p:cNvPicPr>
            <a:picLocks noChangeAspect="0" noChangeArrowheads="1"/>
          </p:cNvPicPr>
          <p:nvPr/>
        </p:nvPicPr>
        <p:blipFill>
          <a:blip r:embed="rId19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3776" y="6759611"/>
            <a:ext cx="91286" cy="45745"/>
          </a:xfrm>
          <a:prstGeom prst="rect">
            <a:avLst/>
          </a:prstGeom>
          <a:noFill/>
          <a:extLst/>
        </p:spPr>
      </p:pic>
      <p:pic>
        <p:nvPicPr>
          <p:cNvPr id="1906" name="Picture 1906"/>
          <p:cNvPicPr>
            <a:picLocks noChangeAspect="0" noChangeArrowheads="1"/>
          </p:cNvPicPr>
          <p:nvPr/>
        </p:nvPicPr>
        <p:blipFill>
          <a:blip r:embed="rId19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8812" y="6761823"/>
            <a:ext cx="92824" cy="41300"/>
          </a:xfrm>
          <a:prstGeom prst="rect">
            <a:avLst/>
          </a:prstGeom>
          <a:noFill/>
          <a:extLst/>
        </p:spPr>
      </p:pic>
      <p:pic>
        <p:nvPicPr>
          <p:cNvPr id="1907" name="Picture 1907"/>
          <p:cNvPicPr>
            <a:picLocks noChangeAspect="0" noChangeArrowheads="1"/>
          </p:cNvPicPr>
          <p:nvPr/>
        </p:nvPicPr>
        <p:blipFill>
          <a:blip r:embed="rId19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6592" y="6759611"/>
            <a:ext cx="97259" cy="45745"/>
          </a:xfrm>
          <a:prstGeom prst="rect">
            <a:avLst/>
          </a:prstGeom>
          <a:noFill/>
          <a:extLst/>
        </p:spPr>
      </p:pic>
      <p:pic>
        <p:nvPicPr>
          <p:cNvPr id="1908" name="Picture 1908"/>
          <p:cNvPicPr>
            <a:picLocks noChangeAspect="0" noChangeArrowheads="1"/>
          </p:cNvPicPr>
          <p:nvPr/>
        </p:nvPicPr>
        <p:blipFill>
          <a:blip r:embed="rId19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4569" y="6761823"/>
            <a:ext cx="86829" cy="41300"/>
          </a:xfrm>
          <a:prstGeom prst="rect">
            <a:avLst/>
          </a:prstGeom>
          <a:noFill/>
          <a:extLst/>
        </p:spPr>
      </p:pic>
      <p:pic>
        <p:nvPicPr>
          <p:cNvPr id="1909" name="Picture 1909"/>
          <p:cNvPicPr>
            <a:picLocks noChangeAspect="0" noChangeArrowheads="1"/>
          </p:cNvPicPr>
          <p:nvPr/>
        </p:nvPicPr>
        <p:blipFill>
          <a:blip r:embed="rId19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2341" y="6759611"/>
            <a:ext cx="91273" cy="45745"/>
          </a:xfrm>
          <a:prstGeom prst="rect">
            <a:avLst/>
          </a:prstGeom>
          <a:noFill/>
          <a:extLst/>
        </p:spPr>
      </p:pic>
      <p:pic>
        <p:nvPicPr>
          <p:cNvPr id="1910" name="Picture 1910"/>
          <p:cNvPicPr>
            <a:picLocks noChangeAspect="0" noChangeArrowheads="1"/>
          </p:cNvPicPr>
          <p:nvPr/>
        </p:nvPicPr>
        <p:blipFill>
          <a:blip r:embed="rId19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5887" y="6761823"/>
            <a:ext cx="89839" cy="41300"/>
          </a:xfrm>
          <a:prstGeom prst="rect">
            <a:avLst/>
          </a:prstGeom>
          <a:noFill/>
          <a:extLst/>
        </p:spPr>
      </p:pic>
      <p:pic>
        <p:nvPicPr>
          <p:cNvPr id="1911" name="Picture 1911"/>
          <p:cNvPicPr>
            <a:picLocks noChangeAspect="0" noChangeArrowheads="1"/>
          </p:cNvPicPr>
          <p:nvPr/>
        </p:nvPicPr>
        <p:blipFill>
          <a:blip r:embed="rId19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3675" y="6759611"/>
            <a:ext cx="94260" cy="45745"/>
          </a:xfrm>
          <a:prstGeom prst="rect">
            <a:avLst/>
          </a:prstGeom>
          <a:noFill/>
          <a:extLst/>
        </p:spPr>
      </p:pic>
      <p:pic>
        <p:nvPicPr>
          <p:cNvPr id="1912" name="Picture 1912"/>
          <p:cNvPicPr>
            <a:picLocks noChangeAspect="0" noChangeArrowheads="1"/>
          </p:cNvPicPr>
          <p:nvPr/>
        </p:nvPicPr>
        <p:blipFill>
          <a:blip r:embed="rId19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7599" y="6734480"/>
            <a:ext cx="91363" cy="36842"/>
          </a:xfrm>
          <a:prstGeom prst="rect">
            <a:avLst/>
          </a:prstGeom>
          <a:noFill/>
          <a:extLst/>
        </p:spPr>
      </p:pic>
      <p:pic>
        <p:nvPicPr>
          <p:cNvPr id="1913" name="Picture 1913"/>
          <p:cNvPicPr>
            <a:picLocks noChangeAspect="0" noChangeArrowheads="1"/>
          </p:cNvPicPr>
          <p:nvPr/>
        </p:nvPicPr>
        <p:blipFill>
          <a:blip r:embed="rId19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5371" y="6732263"/>
            <a:ext cx="95821" cy="41287"/>
          </a:xfrm>
          <a:prstGeom prst="rect">
            <a:avLst/>
          </a:prstGeom>
          <a:noFill/>
          <a:extLst/>
        </p:spPr>
      </p:pic>
      <p:pic>
        <p:nvPicPr>
          <p:cNvPr id="1914" name="Picture 1914"/>
          <p:cNvPicPr>
            <a:picLocks noChangeAspect="0" noChangeArrowheads="1"/>
          </p:cNvPicPr>
          <p:nvPr/>
        </p:nvPicPr>
        <p:blipFill>
          <a:blip r:embed="rId19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0242" y="6761823"/>
            <a:ext cx="91325" cy="41300"/>
          </a:xfrm>
          <a:prstGeom prst="rect">
            <a:avLst/>
          </a:prstGeom>
          <a:noFill/>
          <a:extLst/>
        </p:spPr>
      </p:pic>
      <p:pic>
        <p:nvPicPr>
          <p:cNvPr id="1915" name="Picture 1915"/>
          <p:cNvPicPr>
            <a:picLocks noChangeAspect="0" noChangeArrowheads="1"/>
          </p:cNvPicPr>
          <p:nvPr/>
        </p:nvPicPr>
        <p:blipFill>
          <a:blip r:embed="rId19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68030" y="6759611"/>
            <a:ext cx="95763" cy="45745"/>
          </a:xfrm>
          <a:prstGeom prst="rect">
            <a:avLst/>
          </a:prstGeom>
          <a:noFill/>
          <a:extLst/>
        </p:spPr>
      </p:pic>
      <p:pic>
        <p:nvPicPr>
          <p:cNvPr id="1916" name="Picture 1916"/>
          <p:cNvPicPr>
            <a:picLocks noChangeAspect="0" noChangeArrowheads="1"/>
          </p:cNvPicPr>
          <p:nvPr/>
        </p:nvPicPr>
        <p:blipFill>
          <a:blip r:embed="rId19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5831" y="6761823"/>
            <a:ext cx="91325" cy="41300"/>
          </a:xfrm>
          <a:prstGeom prst="rect">
            <a:avLst/>
          </a:prstGeom>
          <a:noFill/>
          <a:extLst/>
        </p:spPr>
      </p:pic>
      <p:pic>
        <p:nvPicPr>
          <p:cNvPr id="1917" name="Picture 1917"/>
          <p:cNvPicPr>
            <a:picLocks noChangeAspect="0" noChangeArrowheads="1"/>
          </p:cNvPicPr>
          <p:nvPr/>
        </p:nvPicPr>
        <p:blipFill>
          <a:blip r:embed="rId19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3610" y="6759611"/>
            <a:ext cx="95761" cy="45745"/>
          </a:xfrm>
          <a:prstGeom prst="rect">
            <a:avLst/>
          </a:prstGeom>
          <a:noFill/>
          <a:extLst/>
        </p:spPr>
      </p:pic>
      <p:pic>
        <p:nvPicPr>
          <p:cNvPr id="1918" name="Picture 1918"/>
          <p:cNvPicPr>
            <a:picLocks noChangeAspect="0" noChangeArrowheads="1"/>
          </p:cNvPicPr>
          <p:nvPr/>
        </p:nvPicPr>
        <p:blipFill>
          <a:blip r:embed="rId19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1684" y="6761823"/>
            <a:ext cx="89839" cy="41300"/>
          </a:xfrm>
          <a:prstGeom prst="rect">
            <a:avLst/>
          </a:prstGeom>
          <a:noFill/>
          <a:extLst/>
        </p:spPr>
      </p:pic>
      <p:pic>
        <p:nvPicPr>
          <p:cNvPr id="1919" name="Picture 1919"/>
          <p:cNvPicPr>
            <a:picLocks noChangeAspect="0" noChangeArrowheads="1"/>
          </p:cNvPicPr>
          <p:nvPr/>
        </p:nvPicPr>
        <p:blipFill>
          <a:blip r:embed="rId19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9467" y="6759611"/>
            <a:ext cx="94269" cy="45745"/>
          </a:xfrm>
          <a:prstGeom prst="rect">
            <a:avLst/>
          </a:prstGeom>
          <a:noFill/>
          <a:extLst/>
        </p:spPr>
      </p:pic>
      <p:pic>
        <p:nvPicPr>
          <p:cNvPr id="1920" name="Picture 1920"/>
          <p:cNvPicPr>
            <a:picLocks noChangeAspect="0" noChangeArrowheads="1"/>
          </p:cNvPicPr>
          <p:nvPr/>
        </p:nvPicPr>
        <p:blipFill>
          <a:blip r:embed="rId19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3127" y="6761823"/>
            <a:ext cx="88341" cy="41300"/>
          </a:xfrm>
          <a:prstGeom prst="rect">
            <a:avLst/>
          </a:prstGeom>
          <a:noFill/>
          <a:extLst/>
        </p:spPr>
      </p:pic>
      <p:pic>
        <p:nvPicPr>
          <p:cNvPr id="1921" name="Picture 1921"/>
          <p:cNvPicPr>
            <a:picLocks noChangeAspect="0" noChangeArrowheads="1"/>
          </p:cNvPicPr>
          <p:nvPr/>
        </p:nvPicPr>
        <p:blipFill>
          <a:blip r:embed="rId19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0906" y="6759611"/>
            <a:ext cx="92770" cy="45745"/>
          </a:xfrm>
          <a:prstGeom prst="rect">
            <a:avLst/>
          </a:prstGeom>
          <a:noFill/>
          <a:extLst/>
        </p:spPr>
      </p:pic>
      <p:pic>
        <p:nvPicPr>
          <p:cNvPr id="1922" name="Picture 1922"/>
          <p:cNvPicPr>
            <a:picLocks noChangeAspect="0" noChangeArrowheads="1"/>
          </p:cNvPicPr>
          <p:nvPr/>
        </p:nvPicPr>
        <p:blipFill>
          <a:blip r:embed="rId19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95551" y="6761823"/>
            <a:ext cx="98793" cy="41300"/>
          </a:xfrm>
          <a:prstGeom prst="rect">
            <a:avLst/>
          </a:prstGeom>
          <a:noFill/>
          <a:extLst/>
        </p:spPr>
      </p:pic>
      <p:pic>
        <p:nvPicPr>
          <p:cNvPr id="1923" name="Picture 1923"/>
          <p:cNvPicPr>
            <a:picLocks noChangeAspect="0" noChangeArrowheads="1"/>
          </p:cNvPicPr>
          <p:nvPr/>
        </p:nvPicPr>
        <p:blipFill>
          <a:blip r:embed="rId19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93330" y="6759611"/>
            <a:ext cx="103244" cy="45745"/>
          </a:xfrm>
          <a:prstGeom prst="rect">
            <a:avLst/>
          </a:prstGeom>
          <a:noFill/>
          <a:extLst/>
        </p:spPr>
      </p:pic>
      <p:pic>
        <p:nvPicPr>
          <p:cNvPr id="1924" name="Picture 1924"/>
          <p:cNvPicPr>
            <a:picLocks noChangeAspect="0" noChangeArrowheads="1"/>
          </p:cNvPicPr>
          <p:nvPr/>
        </p:nvPicPr>
        <p:blipFill>
          <a:blip r:embed="rId19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5775" y="6761823"/>
            <a:ext cx="92824" cy="41300"/>
          </a:xfrm>
          <a:prstGeom prst="rect">
            <a:avLst/>
          </a:prstGeom>
          <a:noFill/>
          <a:extLst/>
        </p:spPr>
      </p:pic>
      <p:pic>
        <p:nvPicPr>
          <p:cNvPr id="1925" name="Picture 1925"/>
          <p:cNvPicPr>
            <a:picLocks noChangeAspect="0" noChangeArrowheads="1"/>
          </p:cNvPicPr>
          <p:nvPr/>
        </p:nvPicPr>
        <p:blipFill>
          <a:blip r:embed="rId19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3548" y="6759611"/>
            <a:ext cx="97272" cy="45745"/>
          </a:xfrm>
          <a:prstGeom prst="rect">
            <a:avLst/>
          </a:prstGeom>
          <a:noFill/>
          <a:extLst/>
        </p:spPr>
      </p:pic>
      <p:pic>
        <p:nvPicPr>
          <p:cNvPr id="1926" name="Picture 1926"/>
          <p:cNvPicPr>
            <a:picLocks noChangeAspect="0" noChangeArrowheads="1"/>
          </p:cNvPicPr>
          <p:nvPr/>
        </p:nvPicPr>
        <p:blipFill>
          <a:blip r:embed="rId19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42021" y="6745923"/>
            <a:ext cx="96088" cy="41300"/>
          </a:xfrm>
          <a:prstGeom prst="rect">
            <a:avLst/>
          </a:prstGeom>
          <a:noFill/>
          <a:extLst/>
        </p:spPr>
      </p:pic>
      <p:pic>
        <p:nvPicPr>
          <p:cNvPr id="1927" name="Picture 1927"/>
          <p:cNvPicPr>
            <a:picLocks noChangeAspect="0" noChangeArrowheads="1"/>
          </p:cNvPicPr>
          <p:nvPr/>
        </p:nvPicPr>
        <p:blipFill>
          <a:blip r:embed="rId1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39803" y="6743705"/>
            <a:ext cx="100533" cy="45745"/>
          </a:xfrm>
          <a:prstGeom prst="rect">
            <a:avLst/>
          </a:prstGeom>
          <a:noFill/>
          <a:extLst/>
        </p:spPr>
      </p:pic>
      <p:pic>
        <p:nvPicPr>
          <p:cNvPr id="1928" name="Picture 1928"/>
          <p:cNvPicPr>
            <a:picLocks noChangeAspect="0" noChangeArrowheads="1"/>
          </p:cNvPicPr>
          <p:nvPr/>
        </p:nvPicPr>
        <p:blipFill>
          <a:blip r:embed="rId19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3563" y="6745923"/>
            <a:ext cx="97320" cy="41300"/>
          </a:xfrm>
          <a:prstGeom prst="rect">
            <a:avLst/>
          </a:prstGeom>
          <a:noFill/>
          <a:extLst/>
        </p:spPr>
      </p:pic>
      <p:pic>
        <p:nvPicPr>
          <p:cNvPr id="1929" name="Picture 1929"/>
          <p:cNvPicPr>
            <a:picLocks noChangeAspect="0" noChangeArrowheads="1"/>
          </p:cNvPicPr>
          <p:nvPr/>
        </p:nvPicPr>
        <p:blipFill>
          <a:blip r:embed="rId19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1358" y="6743705"/>
            <a:ext cx="101752" cy="45745"/>
          </a:xfrm>
          <a:prstGeom prst="rect">
            <a:avLst/>
          </a:prstGeom>
          <a:noFill/>
          <a:extLst/>
        </p:spPr>
      </p:pic>
      <p:pic>
        <p:nvPicPr>
          <p:cNvPr id="1930" name="Picture 1930"/>
          <p:cNvPicPr>
            <a:picLocks noChangeAspect="0" noChangeArrowheads="1"/>
          </p:cNvPicPr>
          <p:nvPr/>
        </p:nvPicPr>
        <p:blipFill>
          <a:blip r:embed="rId19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74965" y="6734480"/>
            <a:ext cx="92455" cy="36842"/>
          </a:xfrm>
          <a:prstGeom prst="rect">
            <a:avLst/>
          </a:prstGeom>
          <a:noFill/>
          <a:extLst/>
        </p:spPr>
      </p:pic>
      <p:pic>
        <p:nvPicPr>
          <p:cNvPr id="1931" name="Picture 1931"/>
          <p:cNvPicPr>
            <a:picLocks noChangeAspect="0" noChangeArrowheads="1"/>
          </p:cNvPicPr>
          <p:nvPr/>
        </p:nvPicPr>
        <p:blipFill>
          <a:blip r:embed="rId1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72735" y="6732263"/>
            <a:ext cx="96901" cy="41287"/>
          </a:xfrm>
          <a:prstGeom prst="rect">
            <a:avLst/>
          </a:prstGeom>
          <a:noFill/>
          <a:extLst/>
        </p:spPr>
      </p:pic>
      <p:pic>
        <p:nvPicPr>
          <p:cNvPr id="1932" name="Picture 1932"/>
          <p:cNvPicPr>
            <a:picLocks noChangeAspect="0" noChangeArrowheads="1"/>
          </p:cNvPicPr>
          <p:nvPr/>
        </p:nvPicPr>
        <p:blipFill>
          <a:blip r:embed="rId19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32330" y="6734480"/>
            <a:ext cx="90792" cy="36842"/>
          </a:xfrm>
          <a:prstGeom prst="rect">
            <a:avLst/>
          </a:prstGeom>
          <a:noFill/>
          <a:extLst/>
        </p:spPr>
      </p:pic>
      <p:pic>
        <p:nvPicPr>
          <p:cNvPr id="1933" name="Picture 1933"/>
          <p:cNvPicPr>
            <a:picLocks noChangeAspect="0" noChangeArrowheads="1"/>
          </p:cNvPicPr>
          <p:nvPr/>
        </p:nvPicPr>
        <p:blipFill>
          <a:blip r:embed="rId19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30105" y="6732263"/>
            <a:ext cx="95234" cy="41287"/>
          </a:xfrm>
          <a:prstGeom prst="rect">
            <a:avLst/>
          </a:prstGeom>
          <a:noFill/>
          <a:extLst/>
        </p:spPr>
      </p:pic>
      <p:pic>
        <p:nvPicPr>
          <p:cNvPr id="1934" name="Picture 1934"/>
          <p:cNvPicPr>
            <a:picLocks noChangeAspect="0" noChangeArrowheads="1"/>
          </p:cNvPicPr>
          <p:nvPr/>
        </p:nvPicPr>
        <p:blipFill>
          <a:blip r:embed="rId19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7369" y="6761823"/>
            <a:ext cx="94322" cy="41300"/>
          </a:xfrm>
          <a:prstGeom prst="rect">
            <a:avLst/>
          </a:prstGeom>
          <a:noFill/>
          <a:extLst/>
        </p:spPr>
      </p:pic>
      <p:pic>
        <p:nvPicPr>
          <p:cNvPr id="1935" name="Picture 1935"/>
          <p:cNvPicPr>
            <a:picLocks noChangeAspect="0" noChangeArrowheads="1"/>
          </p:cNvPicPr>
          <p:nvPr/>
        </p:nvPicPr>
        <p:blipFill>
          <a:blip r:embed="rId19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154" y="6759611"/>
            <a:ext cx="98755" cy="45745"/>
          </a:xfrm>
          <a:prstGeom prst="rect">
            <a:avLst/>
          </a:prstGeom>
          <a:noFill/>
          <a:extLst/>
        </p:spPr>
      </p:pic>
      <p:pic>
        <p:nvPicPr>
          <p:cNvPr id="1936" name="Picture 1936"/>
          <p:cNvPicPr>
            <a:picLocks noChangeAspect="0" noChangeArrowheads="1"/>
          </p:cNvPicPr>
          <p:nvPr/>
        </p:nvPicPr>
        <p:blipFill>
          <a:blip r:embed="rId19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5663" y="6761823"/>
            <a:ext cx="95808" cy="41300"/>
          </a:xfrm>
          <a:prstGeom prst="rect">
            <a:avLst/>
          </a:prstGeom>
          <a:noFill/>
          <a:extLst/>
        </p:spPr>
      </p:pic>
      <p:pic>
        <p:nvPicPr>
          <p:cNvPr id="1937" name="Picture 1937"/>
          <p:cNvPicPr>
            <a:picLocks noChangeAspect="0" noChangeArrowheads="1"/>
          </p:cNvPicPr>
          <p:nvPr/>
        </p:nvPicPr>
        <p:blipFill>
          <a:blip r:embed="rId19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3440" y="6759611"/>
            <a:ext cx="100250" cy="45745"/>
          </a:xfrm>
          <a:prstGeom prst="rect">
            <a:avLst/>
          </a:prstGeom>
          <a:noFill/>
          <a:extLst/>
        </p:spPr>
      </p:pic>
      <p:pic>
        <p:nvPicPr>
          <p:cNvPr id="1938" name="Picture 1938"/>
          <p:cNvPicPr>
            <a:picLocks noChangeAspect="0" noChangeArrowheads="1"/>
          </p:cNvPicPr>
          <p:nvPr/>
        </p:nvPicPr>
        <p:blipFill>
          <a:blip r:embed="rId19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5719" y="6761823"/>
            <a:ext cx="94310" cy="41300"/>
          </a:xfrm>
          <a:prstGeom prst="rect">
            <a:avLst/>
          </a:prstGeom>
          <a:noFill/>
          <a:extLst/>
        </p:spPr>
      </p:pic>
      <p:pic>
        <p:nvPicPr>
          <p:cNvPr id="1939" name="Picture 1939"/>
          <p:cNvPicPr>
            <a:picLocks noChangeAspect="0" noChangeArrowheads="1"/>
          </p:cNvPicPr>
          <p:nvPr/>
        </p:nvPicPr>
        <p:blipFill>
          <a:blip r:embed="rId1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3498" y="6759611"/>
            <a:ext cx="98755" cy="45745"/>
          </a:xfrm>
          <a:prstGeom prst="rect">
            <a:avLst/>
          </a:prstGeom>
          <a:noFill/>
          <a:extLst/>
        </p:spPr>
      </p:pic>
      <p:pic>
        <p:nvPicPr>
          <p:cNvPr id="1940" name="Picture 1940"/>
          <p:cNvPicPr>
            <a:picLocks noChangeAspect="0" noChangeArrowheads="1"/>
          </p:cNvPicPr>
          <p:nvPr/>
        </p:nvPicPr>
        <p:blipFill>
          <a:blip r:embed="rId19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5595" y="6761823"/>
            <a:ext cx="97332" cy="41300"/>
          </a:xfrm>
          <a:prstGeom prst="rect">
            <a:avLst/>
          </a:prstGeom>
          <a:noFill/>
          <a:extLst/>
        </p:spPr>
      </p:pic>
      <p:pic>
        <p:nvPicPr>
          <p:cNvPr id="1941" name="Picture 1941"/>
          <p:cNvPicPr>
            <a:picLocks noChangeAspect="0" noChangeArrowheads="1"/>
          </p:cNvPicPr>
          <p:nvPr/>
        </p:nvPicPr>
        <p:blipFill>
          <a:blip r:embed="rId19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3380" y="6759611"/>
            <a:ext cx="101751" cy="45745"/>
          </a:xfrm>
          <a:prstGeom prst="rect">
            <a:avLst/>
          </a:prstGeom>
          <a:noFill/>
          <a:extLst/>
        </p:spPr>
      </p:pic>
      <p:pic>
        <p:nvPicPr>
          <p:cNvPr id="1942" name="Picture 1942"/>
          <p:cNvPicPr>
            <a:picLocks noChangeAspect="0" noChangeArrowheads="1"/>
          </p:cNvPicPr>
          <p:nvPr/>
        </p:nvPicPr>
        <p:blipFill>
          <a:blip r:embed="rId19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5943" y="6761823"/>
            <a:ext cx="88341" cy="41300"/>
          </a:xfrm>
          <a:prstGeom prst="rect">
            <a:avLst/>
          </a:prstGeom>
          <a:noFill/>
          <a:extLst/>
        </p:spPr>
      </p:pic>
      <p:pic>
        <p:nvPicPr>
          <p:cNvPr id="1943" name="Picture 1943"/>
          <p:cNvPicPr>
            <a:picLocks noChangeAspect="0" noChangeArrowheads="1"/>
          </p:cNvPicPr>
          <p:nvPr/>
        </p:nvPicPr>
        <p:blipFill>
          <a:blip r:embed="rId19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3723" y="6759611"/>
            <a:ext cx="92783" cy="45745"/>
          </a:xfrm>
          <a:prstGeom prst="rect">
            <a:avLst/>
          </a:prstGeom>
          <a:noFill/>
          <a:extLst/>
        </p:spPr>
      </p:pic>
      <p:pic>
        <p:nvPicPr>
          <p:cNvPr id="1944" name="Picture 1944"/>
          <p:cNvPicPr>
            <a:picLocks noChangeAspect="0" noChangeArrowheads="1"/>
          </p:cNvPicPr>
          <p:nvPr/>
        </p:nvPicPr>
        <p:blipFill>
          <a:blip r:embed="rId19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5999" y="6745923"/>
            <a:ext cx="85344" cy="41300"/>
          </a:xfrm>
          <a:prstGeom prst="rect">
            <a:avLst/>
          </a:prstGeom>
          <a:noFill/>
          <a:extLst/>
        </p:spPr>
      </p:pic>
      <p:pic>
        <p:nvPicPr>
          <p:cNvPr id="1945" name="Picture 1945"/>
          <p:cNvPicPr>
            <a:picLocks noChangeAspect="0" noChangeArrowheads="1"/>
          </p:cNvPicPr>
          <p:nvPr/>
        </p:nvPicPr>
        <p:blipFill>
          <a:blip r:embed="rId19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3776" y="6743705"/>
            <a:ext cx="89793" cy="45745"/>
          </a:xfrm>
          <a:prstGeom prst="rect">
            <a:avLst/>
          </a:prstGeom>
          <a:noFill/>
          <a:extLst/>
        </p:spPr>
      </p:pic>
      <p:pic>
        <p:nvPicPr>
          <p:cNvPr id="1946" name="Picture 1946"/>
          <p:cNvPicPr>
            <a:picLocks noChangeAspect="0" noChangeArrowheads="1"/>
          </p:cNvPicPr>
          <p:nvPr/>
        </p:nvPicPr>
        <p:blipFill>
          <a:blip r:embed="rId19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4457" y="6745923"/>
            <a:ext cx="86829" cy="41300"/>
          </a:xfrm>
          <a:prstGeom prst="rect">
            <a:avLst/>
          </a:prstGeom>
          <a:noFill/>
          <a:extLst/>
        </p:spPr>
      </p:pic>
      <p:pic>
        <p:nvPicPr>
          <p:cNvPr id="1947" name="Picture 1947"/>
          <p:cNvPicPr>
            <a:picLocks noChangeAspect="0" noChangeArrowheads="1"/>
          </p:cNvPicPr>
          <p:nvPr/>
        </p:nvPicPr>
        <p:blipFill>
          <a:blip r:embed="rId19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2230" y="6743705"/>
            <a:ext cx="91275" cy="45745"/>
          </a:xfrm>
          <a:prstGeom prst="rect">
            <a:avLst/>
          </a:prstGeom>
          <a:noFill/>
          <a:extLst/>
        </p:spPr>
      </p:pic>
      <p:pic>
        <p:nvPicPr>
          <p:cNvPr id="1948" name="Picture 1948"/>
          <p:cNvPicPr>
            <a:picLocks noChangeAspect="0" noChangeArrowheads="1"/>
          </p:cNvPicPr>
          <p:nvPr/>
        </p:nvPicPr>
        <p:blipFill>
          <a:blip r:embed="rId19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6068" y="6745923"/>
            <a:ext cx="85331" cy="41300"/>
          </a:xfrm>
          <a:prstGeom prst="rect">
            <a:avLst/>
          </a:prstGeom>
          <a:noFill/>
          <a:extLst/>
        </p:spPr>
      </p:pic>
      <p:pic>
        <p:nvPicPr>
          <p:cNvPr id="1949" name="Picture 1949"/>
          <p:cNvPicPr>
            <a:picLocks noChangeAspect="0" noChangeArrowheads="1"/>
          </p:cNvPicPr>
          <p:nvPr/>
        </p:nvPicPr>
        <p:blipFill>
          <a:blip r:embed="rId19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3844" y="6743705"/>
            <a:ext cx="89774" cy="45745"/>
          </a:xfrm>
          <a:prstGeom prst="rect">
            <a:avLst/>
          </a:prstGeom>
          <a:noFill/>
          <a:extLst/>
        </p:spPr>
      </p:pic>
      <p:pic>
        <p:nvPicPr>
          <p:cNvPr id="1950" name="Picture 1950"/>
          <p:cNvPicPr>
            <a:picLocks noChangeAspect="0" noChangeArrowheads="1"/>
          </p:cNvPicPr>
          <p:nvPr/>
        </p:nvPicPr>
        <p:blipFill>
          <a:blip r:embed="rId19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6124" y="6745923"/>
            <a:ext cx="86829" cy="41300"/>
          </a:xfrm>
          <a:prstGeom prst="rect">
            <a:avLst/>
          </a:prstGeom>
          <a:noFill/>
          <a:extLst/>
        </p:spPr>
      </p:pic>
      <p:pic>
        <p:nvPicPr>
          <p:cNvPr id="1951" name="Picture 1951"/>
          <p:cNvPicPr>
            <a:picLocks noChangeAspect="0" noChangeArrowheads="1"/>
          </p:cNvPicPr>
          <p:nvPr/>
        </p:nvPicPr>
        <p:blipFill>
          <a:blip r:embed="rId19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3898" y="6743705"/>
            <a:ext cx="91284" cy="45745"/>
          </a:xfrm>
          <a:prstGeom prst="rect">
            <a:avLst/>
          </a:prstGeom>
          <a:noFill/>
          <a:extLst/>
        </p:spPr>
      </p:pic>
      <p:pic>
        <p:nvPicPr>
          <p:cNvPr id="1952" name="Picture 1952"/>
          <p:cNvPicPr>
            <a:picLocks noChangeAspect="0" noChangeArrowheads="1"/>
          </p:cNvPicPr>
          <p:nvPr/>
        </p:nvPicPr>
        <p:blipFill>
          <a:blip r:embed="rId19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2890" y="6745923"/>
            <a:ext cx="88341" cy="41300"/>
          </a:xfrm>
          <a:prstGeom prst="rect">
            <a:avLst/>
          </a:prstGeom>
          <a:noFill/>
          <a:extLst/>
        </p:spPr>
      </p:pic>
      <p:pic>
        <p:nvPicPr>
          <p:cNvPr id="1953" name="Picture 1953"/>
          <p:cNvPicPr>
            <a:picLocks noChangeAspect="0" noChangeArrowheads="1"/>
          </p:cNvPicPr>
          <p:nvPr/>
        </p:nvPicPr>
        <p:blipFill>
          <a:blip r:embed="rId19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0677" y="6743705"/>
            <a:ext cx="92777" cy="45745"/>
          </a:xfrm>
          <a:prstGeom prst="rect">
            <a:avLst/>
          </a:prstGeom>
          <a:noFill/>
          <a:extLst/>
        </p:spPr>
      </p:pic>
      <p:pic>
        <p:nvPicPr>
          <p:cNvPr id="1954" name="Picture 1954"/>
          <p:cNvPicPr>
            <a:picLocks noChangeAspect="0" noChangeArrowheads="1"/>
          </p:cNvPicPr>
          <p:nvPr/>
        </p:nvPicPr>
        <p:blipFill>
          <a:blip r:embed="rId19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25130" y="6745923"/>
            <a:ext cx="95821" cy="41300"/>
          </a:xfrm>
          <a:prstGeom prst="rect">
            <a:avLst/>
          </a:prstGeom>
          <a:noFill/>
          <a:extLst/>
        </p:spPr>
      </p:pic>
      <p:pic>
        <p:nvPicPr>
          <p:cNvPr id="1955" name="Picture 1955"/>
          <p:cNvPicPr>
            <a:picLocks noChangeAspect="0" noChangeArrowheads="1"/>
          </p:cNvPicPr>
          <p:nvPr/>
        </p:nvPicPr>
        <p:blipFill>
          <a:blip r:embed="rId19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22907" y="6743705"/>
            <a:ext cx="100253" cy="45745"/>
          </a:xfrm>
          <a:prstGeom prst="rect">
            <a:avLst/>
          </a:prstGeom>
          <a:noFill/>
          <a:extLst/>
        </p:spPr>
      </p:pic>
      <p:pic>
        <p:nvPicPr>
          <p:cNvPr id="1956" name="Picture 1956"/>
          <p:cNvPicPr>
            <a:picLocks noChangeAspect="0" noChangeArrowheads="1"/>
          </p:cNvPicPr>
          <p:nvPr/>
        </p:nvPicPr>
        <p:blipFill>
          <a:blip r:embed="rId19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6684" y="6745923"/>
            <a:ext cx="94310" cy="41300"/>
          </a:xfrm>
          <a:prstGeom prst="rect">
            <a:avLst/>
          </a:prstGeom>
          <a:noFill/>
          <a:extLst/>
        </p:spPr>
      </p:pic>
      <p:pic>
        <p:nvPicPr>
          <p:cNvPr id="1957" name="Picture 1957"/>
          <p:cNvPicPr>
            <a:picLocks noChangeAspect="0" noChangeArrowheads="1"/>
          </p:cNvPicPr>
          <p:nvPr/>
        </p:nvPicPr>
        <p:blipFill>
          <a:blip r:embed="rId19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4464" y="6743705"/>
            <a:ext cx="98762" cy="45745"/>
          </a:xfrm>
          <a:prstGeom prst="rect">
            <a:avLst/>
          </a:prstGeom>
          <a:noFill/>
          <a:extLst/>
        </p:spPr>
      </p:pic>
      <p:pic>
        <p:nvPicPr>
          <p:cNvPr id="1958" name="Picture 1958"/>
          <p:cNvPicPr>
            <a:picLocks noChangeAspect="0" noChangeArrowheads="1"/>
          </p:cNvPicPr>
          <p:nvPr/>
        </p:nvPicPr>
        <p:blipFill>
          <a:blip r:embed="rId19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8239" y="6745923"/>
            <a:ext cx="92824" cy="41300"/>
          </a:xfrm>
          <a:prstGeom prst="rect">
            <a:avLst/>
          </a:prstGeom>
          <a:noFill/>
          <a:extLst/>
        </p:spPr>
      </p:pic>
      <p:pic>
        <p:nvPicPr>
          <p:cNvPr id="1959" name="Picture 1959"/>
          <p:cNvPicPr>
            <a:picLocks noChangeAspect="0" noChangeArrowheads="1"/>
          </p:cNvPicPr>
          <p:nvPr/>
        </p:nvPicPr>
        <p:blipFill>
          <a:blip r:embed="rId19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6018" y="6743705"/>
            <a:ext cx="97255" cy="45745"/>
          </a:xfrm>
          <a:prstGeom prst="rect">
            <a:avLst/>
          </a:prstGeom>
          <a:noFill/>
          <a:extLst/>
        </p:spPr>
      </p:pic>
      <p:pic>
        <p:nvPicPr>
          <p:cNvPr id="1960" name="Picture 1960"/>
          <p:cNvPicPr>
            <a:picLocks noChangeAspect="0" noChangeArrowheads="1"/>
          </p:cNvPicPr>
          <p:nvPr/>
        </p:nvPicPr>
        <p:blipFill>
          <a:blip r:embed="rId19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9794" y="6745923"/>
            <a:ext cx="91325" cy="41300"/>
          </a:xfrm>
          <a:prstGeom prst="rect">
            <a:avLst/>
          </a:prstGeom>
          <a:noFill/>
          <a:extLst/>
        </p:spPr>
      </p:pic>
      <p:pic>
        <p:nvPicPr>
          <p:cNvPr id="1961" name="Picture 1961"/>
          <p:cNvPicPr>
            <a:picLocks noChangeAspect="0" noChangeArrowheads="1"/>
          </p:cNvPicPr>
          <p:nvPr/>
        </p:nvPicPr>
        <p:blipFill>
          <a:blip r:embed="rId19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7570" y="6743705"/>
            <a:ext cx="95763" cy="45745"/>
          </a:xfrm>
          <a:prstGeom prst="rect">
            <a:avLst/>
          </a:prstGeom>
          <a:noFill/>
          <a:extLst/>
        </p:spPr>
      </p:pic>
      <p:pic>
        <p:nvPicPr>
          <p:cNvPr id="1962" name="Picture 1962"/>
          <p:cNvPicPr>
            <a:picLocks noChangeAspect="0" noChangeArrowheads="1"/>
          </p:cNvPicPr>
          <p:nvPr/>
        </p:nvPicPr>
        <p:blipFill>
          <a:blip r:embed="rId19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6404" y="6745923"/>
            <a:ext cx="94322" cy="41300"/>
          </a:xfrm>
          <a:prstGeom prst="rect">
            <a:avLst/>
          </a:prstGeom>
          <a:noFill/>
          <a:extLst/>
        </p:spPr>
      </p:pic>
      <p:pic>
        <p:nvPicPr>
          <p:cNvPr id="1963" name="Picture 1963"/>
          <p:cNvPicPr>
            <a:picLocks noChangeAspect="0" noChangeArrowheads="1"/>
          </p:cNvPicPr>
          <p:nvPr/>
        </p:nvPicPr>
        <p:blipFill>
          <a:blip r:embed="rId19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4190" y="6743705"/>
            <a:ext cx="98754" cy="45745"/>
          </a:xfrm>
          <a:prstGeom prst="rect">
            <a:avLst/>
          </a:prstGeom>
          <a:noFill/>
          <a:extLst/>
        </p:spPr>
      </p:pic>
      <p:pic>
        <p:nvPicPr>
          <p:cNvPr id="1964" name="Picture 1964"/>
          <p:cNvPicPr>
            <a:picLocks noChangeAspect="0" noChangeArrowheads="1"/>
          </p:cNvPicPr>
          <p:nvPr/>
        </p:nvPicPr>
        <p:blipFill>
          <a:blip r:embed="rId19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6473" y="6745923"/>
            <a:ext cx="95808" cy="41300"/>
          </a:xfrm>
          <a:prstGeom prst="rect">
            <a:avLst/>
          </a:prstGeom>
          <a:noFill/>
          <a:extLst/>
        </p:spPr>
      </p:pic>
      <p:pic>
        <p:nvPicPr>
          <p:cNvPr id="1965" name="Picture 1965"/>
          <p:cNvPicPr>
            <a:picLocks noChangeAspect="0" noChangeArrowheads="1"/>
          </p:cNvPicPr>
          <p:nvPr/>
        </p:nvPicPr>
        <p:blipFill>
          <a:blip r:embed="rId19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4242" y="6743705"/>
            <a:ext cx="100259" cy="45745"/>
          </a:xfrm>
          <a:prstGeom prst="rect">
            <a:avLst/>
          </a:prstGeom>
          <a:noFill/>
          <a:extLst/>
        </p:spPr>
      </p:pic>
      <p:pic>
        <p:nvPicPr>
          <p:cNvPr id="1966" name="Picture 1966"/>
          <p:cNvPicPr>
            <a:picLocks noChangeAspect="0" noChangeArrowheads="1"/>
          </p:cNvPicPr>
          <p:nvPr/>
        </p:nvPicPr>
        <p:blipFill>
          <a:blip r:embed="rId19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3054" y="6761823"/>
            <a:ext cx="98818" cy="41300"/>
          </a:xfrm>
          <a:prstGeom prst="rect">
            <a:avLst/>
          </a:prstGeom>
          <a:noFill/>
          <a:extLst/>
        </p:spPr>
      </p:pic>
      <p:pic>
        <p:nvPicPr>
          <p:cNvPr id="1967" name="Picture 1967"/>
          <p:cNvPicPr>
            <a:picLocks noChangeAspect="0" noChangeArrowheads="1"/>
          </p:cNvPicPr>
          <p:nvPr/>
        </p:nvPicPr>
        <p:blipFill>
          <a:blip r:embed="rId19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0834" y="6759611"/>
            <a:ext cx="103251" cy="45745"/>
          </a:xfrm>
          <a:prstGeom prst="rect">
            <a:avLst/>
          </a:prstGeom>
          <a:noFill/>
          <a:extLst/>
        </p:spPr>
      </p:pic>
      <p:pic>
        <p:nvPicPr>
          <p:cNvPr id="1968" name="Picture 1968"/>
          <p:cNvPicPr>
            <a:picLocks noChangeAspect="0" noChangeArrowheads="1"/>
          </p:cNvPicPr>
          <p:nvPr/>
        </p:nvPicPr>
        <p:blipFill>
          <a:blip r:embed="rId19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6516" y="6745923"/>
            <a:ext cx="97320" cy="41300"/>
          </a:xfrm>
          <a:prstGeom prst="rect">
            <a:avLst/>
          </a:prstGeom>
          <a:noFill/>
          <a:extLst/>
        </p:spPr>
      </p:pic>
      <p:pic>
        <p:nvPicPr>
          <p:cNvPr id="1969" name="Picture 1969"/>
          <p:cNvPicPr>
            <a:picLocks noChangeAspect="0" noChangeArrowheads="1"/>
          </p:cNvPicPr>
          <p:nvPr/>
        </p:nvPicPr>
        <p:blipFill>
          <a:blip r:embed="rId19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4303" y="6743705"/>
            <a:ext cx="101749" cy="45745"/>
          </a:xfrm>
          <a:prstGeom prst="rect">
            <a:avLst/>
          </a:prstGeom>
          <a:noFill/>
          <a:extLst/>
        </p:spPr>
      </p:pic>
      <p:pic>
        <p:nvPicPr>
          <p:cNvPr id="1970" name="Picture 1970"/>
          <p:cNvPicPr>
            <a:picLocks noChangeAspect="0" noChangeArrowheads="1"/>
          </p:cNvPicPr>
          <p:nvPr/>
        </p:nvPicPr>
        <p:blipFill>
          <a:blip r:embed="rId19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497" y="6761823"/>
            <a:ext cx="97307" cy="41300"/>
          </a:xfrm>
          <a:prstGeom prst="rect">
            <a:avLst/>
          </a:prstGeom>
          <a:noFill/>
          <a:extLst/>
        </p:spPr>
      </p:pic>
      <p:pic>
        <p:nvPicPr>
          <p:cNvPr id="1971" name="Picture 1971"/>
          <p:cNvPicPr>
            <a:picLocks noChangeAspect="0" noChangeArrowheads="1"/>
          </p:cNvPicPr>
          <p:nvPr/>
        </p:nvPicPr>
        <p:blipFill>
          <a:blip r:embed="rId19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2274" y="6759611"/>
            <a:ext cx="101757" cy="45745"/>
          </a:xfrm>
          <a:prstGeom prst="rect">
            <a:avLst/>
          </a:prstGeom>
          <a:noFill/>
          <a:extLst/>
        </p:spPr>
      </p:pic>
      <p:pic>
        <p:nvPicPr>
          <p:cNvPr id="1972" name="Picture 1972"/>
          <p:cNvPicPr>
            <a:picLocks noChangeAspect="0" noChangeArrowheads="1"/>
          </p:cNvPicPr>
          <p:nvPr/>
        </p:nvPicPr>
        <p:blipFill>
          <a:blip r:embed="rId19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6167" y="6745923"/>
            <a:ext cx="88353" cy="41300"/>
          </a:xfrm>
          <a:prstGeom prst="rect">
            <a:avLst/>
          </a:prstGeom>
          <a:noFill/>
          <a:extLst/>
        </p:spPr>
      </p:pic>
      <p:pic>
        <p:nvPicPr>
          <p:cNvPr id="1973" name="Picture 1973"/>
          <p:cNvPicPr>
            <a:picLocks noChangeAspect="0" noChangeArrowheads="1"/>
          </p:cNvPicPr>
          <p:nvPr/>
        </p:nvPicPr>
        <p:blipFill>
          <a:blip r:embed="rId19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3965" y="6743705"/>
            <a:ext cx="92766" cy="45745"/>
          </a:xfrm>
          <a:prstGeom prst="rect">
            <a:avLst/>
          </a:prstGeom>
          <a:noFill/>
          <a:extLst/>
        </p:spPr>
      </p:pic>
      <p:pic>
        <p:nvPicPr>
          <p:cNvPr id="1974" name="Picture 1974"/>
          <p:cNvPicPr>
            <a:picLocks noChangeAspect="0" noChangeArrowheads="1"/>
          </p:cNvPicPr>
          <p:nvPr/>
        </p:nvPicPr>
        <p:blipFill>
          <a:blip r:embed="rId19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6292" y="6745923"/>
            <a:ext cx="91325" cy="41300"/>
          </a:xfrm>
          <a:prstGeom prst="rect">
            <a:avLst/>
          </a:prstGeom>
          <a:noFill/>
          <a:extLst/>
        </p:spPr>
      </p:pic>
      <p:pic>
        <p:nvPicPr>
          <p:cNvPr id="1975" name="Picture 1975"/>
          <p:cNvPicPr>
            <a:picLocks noChangeAspect="0" noChangeArrowheads="1"/>
          </p:cNvPicPr>
          <p:nvPr/>
        </p:nvPicPr>
        <p:blipFill>
          <a:blip r:embed="rId19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4071" y="6743705"/>
            <a:ext cx="95760" cy="45745"/>
          </a:xfrm>
          <a:prstGeom prst="rect">
            <a:avLst/>
          </a:prstGeom>
          <a:noFill/>
          <a:extLst/>
        </p:spPr>
      </p:pic>
      <p:pic>
        <p:nvPicPr>
          <p:cNvPr id="1976" name="Picture 1976"/>
          <p:cNvPicPr>
            <a:picLocks noChangeAspect="0" noChangeArrowheads="1"/>
          </p:cNvPicPr>
          <p:nvPr/>
        </p:nvPicPr>
        <p:blipFill>
          <a:blip r:embed="rId19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6236" y="6745923"/>
            <a:ext cx="89827" cy="41300"/>
          </a:xfrm>
          <a:prstGeom prst="rect">
            <a:avLst/>
          </a:prstGeom>
          <a:noFill/>
          <a:extLst/>
        </p:spPr>
      </p:pic>
      <p:pic>
        <p:nvPicPr>
          <p:cNvPr id="1977" name="Picture 1977"/>
          <p:cNvPicPr>
            <a:picLocks noChangeAspect="0" noChangeArrowheads="1"/>
          </p:cNvPicPr>
          <p:nvPr/>
        </p:nvPicPr>
        <p:blipFill>
          <a:blip r:embed="rId19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4009" y="6743705"/>
            <a:ext cx="94275" cy="45745"/>
          </a:xfrm>
          <a:prstGeom prst="rect">
            <a:avLst/>
          </a:prstGeom>
          <a:noFill/>
          <a:extLst/>
        </p:spPr>
      </p:pic>
      <p:pic>
        <p:nvPicPr>
          <p:cNvPr id="1978" name="Picture 1978"/>
          <p:cNvPicPr>
            <a:picLocks noChangeAspect="0" noChangeArrowheads="1"/>
          </p:cNvPicPr>
          <p:nvPr/>
        </p:nvPicPr>
        <p:blipFill>
          <a:blip r:embed="rId19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5939" y="6761823"/>
            <a:ext cx="95821" cy="41300"/>
          </a:xfrm>
          <a:prstGeom prst="rect">
            <a:avLst/>
          </a:prstGeom>
          <a:noFill/>
          <a:extLst/>
        </p:spPr>
      </p:pic>
      <p:pic>
        <p:nvPicPr>
          <p:cNvPr id="1979" name="Picture 1979"/>
          <p:cNvPicPr>
            <a:picLocks noChangeAspect="0" noChangeArrowheads="1"/>
          </p:cNvPicPr>
          <p:nvPr/>
        </p:nvPicPr>
        <p:blipFill>
          <a:blip r:embed="rId19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3714" y="6759611"/>
            <a:ext cx="100254" cy="45745"/>
          </a:xfrm>
          <a:prstGeom prst="rect">
            <a:avLst/>
          </a:prstGeom>
          <a:noFill/>
          <a:extLst/>
        </p:spPr>
      </p:pic>
      <p:pic>
        <p:nvPicPr>
          <p:cNvPr id="1980" name="Picture 1980"/>
          <p:cNvPicPr>
            <a:picLocks noChangeAspect="0" noChangeArrowheads="1"/>
          </p:cNvPicPr>
          <p:nvPr/>
        </p:nvPicPr>
        <p:blipFill>
          <a:blip r:embed="rId19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6361" y="6745923"/>
            <a:ext cx="92811" cy="41300"/>
          </a:xfrm>
          <a:prstGeom prst="rect">
            <a:avLst/>
          </a:prstGeom>
          <a:noFill/>
          <a:extLst/>
        </p:spPr>
      </p:pic>
      <p:pic>
        <p:nvPicPr>
          <p:cNvPr id="1981" name="Picture 1981"/>
          <p:cNvPicPr>
            <a:picLocks noChangeAspect="0" noChangeArrowheads="1"/>
          </p:cNvPicPr>
          <p:nvPr/>
        </p:nvPicPr>
        <p:blipFill>
          <a:blip r:embed="rId19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4132" y="6743705"/>
            <a:ext cx="97257" cy="45745"/>
          </a:xfrm>
          <a:prstGeom prst="rect">
            <a:avLst/>
          </a:prstGeom>
          <a:noFill/>
          <a:extLst/>
        </p:spPr>
      </p:pic>
      <p:pic>
        <p:nvPicPr>
          <p:cNvPr id="1982" name="Picture 1982"/>
          <p:cNvPicPr>
            <a:picLocks noChangeAspect="0" noChangeArrowheads="1"/>
          </p:cNvPicPr>
          <p:nvPr/>
        </p:nvPicPr>
        <p:blipFill>
          <a:blip r:embed="rId19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1348" y="6745923"/>
            <a:ext cx="89827" cy="41300"/>
          </a:xfrm>
          <a:prstGeom prst="rect">
            <a:avLst/>
          </a:prstGeom>
          <a:noFill/>
          <a:extLst/>
        </p:spPr>
      </p:pic>
      <p:pic>
        <p:nvPicPr>
          <p:cNvPr id="1983" name="Picture 1983"/>
          <p:cNvPicPr>
            <a:picLocks noChangeAspect="0" noChangeArrowheads="1"/>
          </p:cNvPicPr>
          <p:nvPr/>
        </p:nvPicPr>
        <p:blipFill>
          <a:blip r:embed="rId19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89127" y="6743705"/>
            <a:ext cx="94271" cy="45745"/>
          </a:xfrm>
          <a:prstGeom prst="rect">
            <a:avLst/>
          </a:prstGeom>
          <a:noFill/>
          <a:extLst/>
        </p:spPr>
      </p:pic>
      <p:pic>
        <p:nvPicPr>
          <p:cNvPr id="1984" name="Picture 1984"/>
          <p:cNvPicPr>
            <a:picLocks noChangeAspect="0" noChangeArrowheads="1"/>
          </p:cNvPicPr>
          <p:nvPr/>
        </p:nvPicPr>
        <p:blipFill>
          <a:blip r:embed="rId19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0519" y="6777724"/>
            <a:ext cx="99377" cy="40195"/>
          </a:xfrm>
          <a:prstGeom prst="rect">
            <a:avLst/>
          </a:prstGeom>
          <a:noFill/>
          <a:extLst/>
        </p:spPr>
      </p:pic>
      <p:pic>
        <p:nvPicPr>
          <p:cNvPr id="1985" name="Picture 1985"/>
          <p:cNvPicPr>
            <a:picLocks noChangeAspect="0" noChangeArrowheads="1"/>
          </p:cNvPicPr>
          <p:nvPr/>
        </p:nvPicPr>
        <p:blipFill>
          <a:blip r:embed="rId19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8314" y="6775509"/>
            <a:ext cx="103794" cy="44627"/>
          </a:xfrm>
          <a:prstGeom prst="rect">
            <a:avLst/>
          </a:prstGeom>
          <a:noFill/>
          <a:extLst/>
        </p:spPr>
      </p:pic>
      <p:pic>
        <p:nvPicPr>
          <p:cNvPr id="1986" name="Picture 1986"/>
          <p:cNvPicPr>
            <a:picLocks noChangeAspect="0" noChangeArrowheads="1"/>
          </p:cNvPicPr>
          <p:nvPr/>
        </p:nvPicPr>
        <p:blipFill>
          <a:blip r:embed="rId19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3359" y="6777724"/>
            <a:ext cx="97980" cy="40195"/>
          </a:xfrm>
          <a:prstGeom prst="rect">
            <a:avLst/>
          </a:prstGeom>
          <a:noFill/>
          <a:extLst/>
        </p:spPr>
      </p:pic>
      <p:pic>
        <p:nvPicPr>
          <p:cNvPr id="1987" name="Picture 1987"/>
          <p:cNvPicPr>
            <a:picLocks noChangeAspect="0" noChangeArrowheads="1"/>
          </p:cNvPicPr>
          <p:nvPr/>
        </p:nvPicPr>
        <p:blipFill>
          <a:blip r:embed="rId19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1144" y="6775509"/>
            <a:ext cx="102409" cy="44627"/>
          </a:xfrm>
          <a:prstGeom prst="rect">
            <a:avLst/>
          </a:prstGeom>
          <a:noFill/>
          <a:extLst/>
        </p:spPr>
      </p:pic>
      <p:pic>
        <p:nvPicPr>
          <p:cNvPr id="1988" name="Picture 1988"/>
          <p:cNvPicPr>
            <a:picLocks noChangeAspect="0" noChangeArrowheads="1"/>
          </p:cNvPicPr>
          <p:nvPr/>
        </p:nvPicPr>
        <p:blipFill>
          <a:blip r:embed="rId19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1865" y="6777724"/>
            <a:ext cx="93776" cy="40195"/>
          </a:xfrm>
          <a:prstGeom prst="rect">
            <a:avLst/>
          </a:prstGeom>
          <a:noFill/>
          <a:extLst/>
        </p:spPr>
      </p:pic>
      <p:pic>
        <p:nvPicPr>
          <p:cNvPr id="1989" name="Picture 1989"/>
          <p:cNvPicPr>
            <a:picLocks noChangeAspect="0" noChangeArrowheads="1"/>
          </p:cNvPicPr>
          <p:nvPr/>
        </p:nvPicPr>
        <p:blipFill>
          <a:blip r:embed="rId19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9633" y="6775509"/>
            <a:ext cx="98232" cy="44627"/>
          </a:xfrm>
          <a:prstGeom prst="rect">
            <a:avLst/>
          </a:prstGeom>
          <a:noFill/>
          <a:extLst/>
        </p:spPr>
      </p:pic>
      <p:pic>
        <p:nvPicPr>
          <p:cNvPr id="1990" name="Picture 1990"/>
          <p:cNvPicPr>
            <a:picLocks noChangeAspect="0" noChangeArrowheads="1"/>
          </p:cNvPicPr>
          <p:nvPr/>
        </p:nvPicPr>
        <p:blipFill>
          <a:blip r:embed="rId19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6198" y="6777724"/>
            <a:ext cx="96570" cy="40195"/>
          </a:xfrm>
          <a:prstGeom prst="rect">
            <a:avLst/>
          </a:prstGeom>
          <a:noFill/>
          <a:extLst/>
        </p:spPr>
      </p:pic>
      <p:pic>
        <p:nvPicPr>
          <p:cNvPr id="1991" name="Picture 1991"/>
          <p:cNvPicPr>
            <a:picLocks noChangeAspect="0" noChangeArrowheads="1"/>
          </p:cNvPicPr>
          <p:nvPr/>
        </p:nvPicPr>
        <p:blipFill>
          <a:blip r:embed="rId19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3973" y="6775509"/>
            <a:ext cx="101021" cy="44627"/>
          </a:xfrm>
          <a:prstGeom prst="rect">
            <a:avLst/>
          </a:prstGeom>
          <a:noFill/>
          <a:extLst/>
        </p:spPr>
      </p:pic>
      <p:pic>
        <p:nvPicPr>
          <p:cNvPr id="1992" name="Picture 1992"/>
          <p:cNvPicPr>
            <a:picLocks noChangeAspect="0" noChangeArrowheads="1"/>
          </p:cNvPicPr>
          <p:nvPr/>
        </p:nvPicPr>
        <p:blipFill>
          <a:blip r:embed="rId19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9025" y="6777724"/>
            <a:ext cx="95186" cy="40195"/>
          </a:xfrm>
          <a:prstGeom prst="rect">
            <a:avLst/>
          </a:prstGeom>
          <a:noFill/>
          <a:extLst/>
        </p:spPr>
      </p:pic>
      <p:pic>
        <p:nvPicPr>
          <p:cNvPr id="1993" name="Picture 1993"/>
          <p:cNvPicPr>
            <a:picLocks noChangeAspect="0" noChangeArrowheads="1"/>
          </p:cNvPicPr>
          <p:nvPr/>
        </p:nvPicPr>
        <p:blipFill>
          <a:blip r:embed="rId19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6798" y="6775509"/>
            <a:ext cx="99626" cy="44627"/>
          </a:xfrm>
          <a:prstGeom prst="rect">
            <a:avLst/>
          </a:prstGeom>
          <a:noFill/>
          <a:extLst/>
        </p:spPr>
      </p:pic>
      <p:pic>
        <p:nvPicPr>
          <p:cNvPr id="1994" name="Picture 1994"/>
          <p:cNvPicPr>
            <a:picLocks noChangeAspect="0" noChangeArrowheads="1"/>
          </p:cNvPicPr>
          <p:nvPr/>
        </p:nvPicPr>
        <p:blipFill>
          <a:blip r:embed="rId19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6072" y="6777724"/>
            <a:ext cx="97980" cy="40195"/>
          </a:xfrm>
          <a:prstGeom prst="rect">
            <a:avLst/>
          </a:prstGeom>
          <a:noFill/>
          <a:extLst/>
        </p:spPr>
      </p:pic>
      <p:pic>
        <p:nvPicPr>
          <p:cNvPr id="1995" name="Picture 1995"/>
          <p:cNvPicPr>
            <a:picLocks noChangeAspect="0" noChangeArrowheads="1"/>
          </p:cNvPicPr>
          <p:nvPr/>
        </p:nvPicPr>
        <p:blipFill>
          <a:blip r:embed="rId19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3855" y="6775509"/>
            <a:ext cx="102411" cy="44627"/>
          </a:xfrm>
          <a:prstGeom prst="rect">
            <a:avLst/>
          </a:prstGeom>
          <a:noFill/>
          <a:extLst/>
        </p:spPr>
      </p:pic>
      <p:pic>
        <p:nvPicPr>
          <p:cNvPr id="1996" name="Picture 1996"/>
          <p:cNvPicPr>
            <a:picLocks noChangeAspect="0" noChangeArrowheads="1"/>
          </p:cNvPicPr>
          <p:nvPr/>
        </p:nvPicPr>
        <p:blipFill>
          <a:blip r:embed="rId19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07527" y="6777724"/>
            <a:ext cx="99351" cy="40195"/>
          </a:xfrm>
          <a:prstGeom prst="rect">
            <a:avLst/>
          </a:prstGeom>
          <a:noFill/>
          <a:extLst/>
        </p:spPr>
      </p:pic>
      <p:pic>
        <p:nvPicPr>
          <p:cNvPr id="1997" name="Picture 1997"/>
          <p:cNvPicPr>
            <a:picLocks noChangeAspect="0" noChangeArrowheads="1"/>
          </p:cNvPicPr>
          <p:nvPr/>
        </p:nvPicPr>
        <p:blipFill>
          <a:blip r:embed="rId19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05296" y="6775509"/>
            <a:ext cx="103798" cy="44627"/>
          </a:xfrm>
          <a:prstGeom prst="rect">
            <a:avLst/>
          </a:prstGeom>
          <a:noFill/>
          <a:extLst/>
        </p:spPr>
      </p:pic>
      <p:pic>
        <p:nvPicPr>
          <p:cNvPr id="1998" name="Picture 1998"/>
          <p:cNvPicPr>
            <a:picLocks noChangeAspect="0" noChangeArrowheads="1"/>
          </p:cNvPicPr>
          <p:nvPr/>
        </p:nvPicPr>
        <p:blipFill>
          <a:blip r:embed="rId19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8945" y="6777724"/>
            <a:ext cx="98107" cy="40195"/>
          </a:xfrm>
          <a:prstGeom prst="rect">
            <a:avLst/>
          </a:prstGeom>
          <a:noFill/>
          <a:extLst/>
        </p:spPr>
      </p:pic>
      <p:pic>
        <p:nvPicPr>
          <p:cNvPr id="1999" name="Picture 1999"/>
          <p:cNvPicPr>
            <a:picLocks noChangeAspect="0" noChangeArrowheads="1"/>
          </p:cNvPicPr>
          <p:nvPr/>
        </p:nvPicPr>
        <p:blipFill>
          <a:blip r:embed="rId19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6733" y="6775509"/>
            <a:ext cx="102545" cy="44627"/>
          </a:xfrm>
          <a:prstGeom prst="rect">
            <a:avLst/>
          </a:prstGeom>
          <a:noFill/>
          <a:extLst/>
        </p:spPr>
      </p:pic>
      <p:pic>
        <p:nvPicPr>
          <p:cNvPr id="2000" name="Picture 2000"/>
          <p:cNvPicPr>
            <a:picLocks noChangeAspect="0" noChangeArrowheads="1"/>
          </p:cNvPicPr>
          <p:nvPr/>
        </p:nvPicPr>
        <p:blipFill>
          <a:blip r:embed="rId20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55483" y="6761823"/>
            <a:ext cx="97624" cy="41300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spect="0" noChangeArrowheads="1"/>
          </p:cNvPicPr>
          <p:nvPr/>
        </p:nvPicPr>
        <p:blipFill>
          <a:blip r:embed="rId20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53267" y="6759611"/>
            <a:ext cx="102060" cy="45745"/>
          </a:xfrm>
          <a:prstGeom prst="rect">
            <a:avLst/>
          </a:prstGeom>
          <a:noFill/>
          <a:extLst/>
        </p:spPr>
      </p:pic>
      <p:pic>
        <p:nvPicPr>
          <p:cNvPr id="2002" name="Picture 2002"/>
          <p:cNvPicPr>
            <a:picLocks noChangeAspect="0" noChangeArrowheads="1"/>
          </p:cNvPicPr>
          <p:nvPr/>
        </p:nvPicPr>
        <p:blipFill>
          <a:blip r:embed="rId20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4630" y="6777724"/>
            <a:ext cx="96583" cy="40195"/>
          </a:xfrm>
          <a:prstGeom prst="rect">
            <a:avLst/>
          </a:prstGeom>
          <a:noFill/>
          <a:extLst/>
        </p:spPr>
      </p:pic>
      <p:pic>
        <p:nvPicPr>
          <p:cNvPr id="2003" name="Picture 2003"/>
          <p:cNvPicPr>
            <a:picLocks noChangeAspect="0" noChangeArrowheads="1"/>
          </p:cNvPicPr>
          <p:nvPr/>
        </p:nvPicPr>
        <p:blipFill>
          <a:blip r:embed="rId20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2423" y="6775509"/>
            <a:ext cx="101011" cy="44627"/>
          </a:xfrm>
          <a:prstGeom prst="rect">
            <a:avLst/>
          </a:prstGeom>
          <a:noFill/>
          <a:extLst/>
        </p:spPr>
      </p:pic>
      <p:pic>
        <p:nvPicPr>
          <p:cNvPr id="2004" name="Picture 2004"/>
          <p:cNvPicPr>
            <a:picLocks noChangeAspect="0" noChangeArrowheads="1"/>
          </p:cNvPicPr>
          <p:nvPr/>
        </p:nvPicPr>
        <p:blipFill>
          <a:blip r:embed="rId20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61757" y="6777724"/>
            <a:ext cx="93802" cy="40195"/>
          </a:xfrm>
          <a:prstGeom prst="rect">
            <a:avLst/>
          </a:prstGeom>
          <a:noFill/>
          <a:extLst/>
        </p:spPr>
      </p:pic>
      <p:pic>
        <p:nvPicPr>
          <p:cNvPr id="2005" name="Picture 2005"/>
          <p:cNvPicPr>
            <a:picLocks noChangeAspect="0" noChangeArrowheads="1"/>
          </p:cNvPicPr>
          <p:nvPr/>
        </p:nvPicPr>
        <p:blipFill>
          <a:blip r:embed="rId20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9538" y="6775509"/>
            <a:ext cx="98236" cy="44627"/>
          </a:xfrm>
          <a:prstGeom prst="rect">
            <a:avLst/>
          </a:prstGeom>
          <a:noFill/>
          <a:extLst/>
        </p:spPr>
      </p:pic>
      <p:pic>
        <p:nvPicPr>
          <p:cNvPr id="2006" name="Picture 2006"/>
          <p:cNvPicPr>
            <a:picLocks noChangeAspect="0" noChangeArrowheads="1"/>
          </p:cNvPicPr>
          <p:nvPr/>
        </p:nvPicPr>
        <p:blipFill>
          <a:blip r:embed="rId20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64679" y="6777724"/>
            <a:ext cx="528040" cy="40195"/>
          </a:xfrm>
          <a:prstGeom prst="rect">
            <a:avLst/>
          </a:prstGeom>
          <a:noFill/>
          <a:extLst/>
        </p:spPr>
      </p:pic>
      <p:pic>
        <p:nvPicPr>
          <p:cNvPr id="2007" name="Picture 2007"/>
          <p:cNvPicPr>
            <a:picLocks noChangeAspect="0" noChangeArrowheads="1"/>
          </p:cNvPicPr>
          <p:nvPr/>
        </p:nvPicPr>
        <p:blipFill>
          <a:blip r:embed="rId20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62462" y="6775509"/>
            <a:ext cx="532483" cy="44627"/>
          </a:xfrm>
          <a:prstGeom prst="rect">
            <a:avLst/>
          </a:prstGeom>
          <a:noFill/>
          <a:extLst/>
        </p:spPr>
      </p:pic>
      <p:pic>
        <p:nvPicPr>
          <p:cNvPr id="2008" name="Picture 2008"/>
          <p:cNvPicPr>
            <a:picLocks noChangeAspect="0" noChangeArrowheads="1"/>
          </p:cNvPicPr>
          <p:nvPr/>
        </p:nvPicPr>
        <p:blipFill>
          <a:blip r:embed="rId20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3200" y="6777724"/>
            <a:ext cx="95186" cy="40195"/>
          </a:xfrm>
          <a:prstGeom prst="rect">
            <a:avLst/>
          </a:prstGeom>
          <a:noFill/>
          <a:extLst/>
        </p:spPr>
      </p:pic>
      <p:pic>
        <p:nvPicPr>
          <p:cNvPr id="2009" name="Picture 2009"/>
          <p:cNvPicPr>
            <a:picLocks noChangeAspect="0" noChangeArrowheads="1"/>
          </p:cNvPicPr>
          <p:nvPr/>
        </p:nvPicPr>
        <p:blipFill>
          <a:blip r:embed="rId20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0979" y="6775509"/>
            <a:ext cx="99630" cy="44627"/>
          </a:xfrm>
          <a:prstGeom prst="rect">
            <a:avLst/>
          </a:prstGeom>
          <a:noFill/>
          <a:extLst/>
        </p:spPr>
      </p:pic>
      <p:pic>
        <p:nvPicPr>
          <p:cNvPr id="2010" name="Picture 2010"/>
          <p:cNvPicPr>
            <a:picLocks noChangeAspect="0" noChangeArrowheads="1"/>
          </p:cNvPicPr>
          <p:nvPr/>
        </p:nvPicPr>
        <p:blipFill>
          <a:blip r:embed="rId20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2854" y="6734480"/>
            <a:ext cx="89230" cy="36842"/>
          </a:xfrm>
          <a:prstGeom prst="rect">
            <a:avLst/>
          </a:prstGeom>
          <a:noFill/>
          <a:extLst/>
        </p:spPr>
      </p:pic>
      <p:pic>
        <p:nvPicPr>
          <p:cNvPr id="2011" name="Picture 2011"/>
          <p:cNvPicPr>
            <a:picLocks noChangeAspect="0" noChangeArrowheads="1"/>
          </p:cNvPicPr>
          <p:nvPr/>
        </p:nvPicPr>
        <p:blipFill>
          <a:blip r:embed="rId20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0634" y="6732263"/>
            <a:ext cx="93663" cy="41287"/>
          </a:xfrm>
          <a:prstGeom prst="rect">
            <a:avLst/>
          </a:prstGeom>
          <a:noFill/>
          <a:extLst/>
        </p:spPr>
      </p:pic>
      <p:pic>
        <p:nvPicPr>
          <p:cNvPr id="2012" name="Picture 2012"/>
          <p:cNvPicPr>
            <a:picLocks noChangeAspect="0" noChangeArrowheads="1"/>
          </p:cNvPicPr>
          <p:nvPr/>
        </p:nvPicPr>
        <p:blipFill>
          <a:blip r:embed="rId20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3365" y="6734480"/>
            <a:ext cx="84924" cy="36842"/>
          </a:xfrm>
          <a:prstGeom prst="rect">
            <a:avLst/>
          </a:prstGeom>
          <a:noFill/>
          <a:extLst/>
        </p:spPr>
      </p:pic>
      <p:pic>
        <p:nvPicPr>
          <p:cNvPr id="2013" name="Picture 2013"/>
          <p:cNvPicPr>
            <a:picLocks noChangeAspect="0" noChangeArrowheads="1"/>
          </p:cNvPicPr>
          <p:nvPr/>
        </p:nvPicPr>
        <p:blipFill>
          <a:blip r:embed="rId20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1147" y="6732263"/>
            <a:ext cx="89365" cy="41287"/>
          </a:xfrm>
          <a:prstGeom prst="rect">
            <a:avLst/>
          </a:prstGeom>
          <a:noFill/>
          <a:extLst/>
        </p:spPr>
      </p:pic>
      <p:pic>
        <p:nvPicPr>
          <p:cNvPr id="2014" name="Picture 2014"/>
          <p:cNvPicPr>
            <a:picLocks noChangeAspect="0" noChangeArrowheads="1"/>
          </p:cNvPicPr>
          <p:nvPr/>
        </p:nvPicPr>
        <p:blipFill>
          <a:blip r:embed="rId20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5999" y="6734480"/>
            <a:ext cx="83858" cy="36842"/>
          </a:xfrm>
          <a:prstGeom prst="rect">
            <a:avLst/>
          </a:prstGeom>
          <a:noFill/>
          <a:extLst/>
        </p:spPr>
      </p:pic>
      <p:pic>
        <p:nvPicPr>
          <p:cNvPr id="2015" name="Picture 2015"/>
          <p:cNvPicPr>
            <a:picLocks noChangeAspect="0" noChangeArrowheads="1"/>
          </p:cNvPicPr>
          <p:nvPr/>
        </p:nvPicPr>
        <p:blipFill>
          <a:blip r:embed="rId20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3776" y="6732263"/>
            <a:ext cx="88288" cy="41287"/>
          </a:xfrm>
          <a:prstGeom prst="rect">
            <a:avLst/>
          </a:prstGeom>
          <a:noFill/>
          <a:extLst/>
        </p:spPr>
      </p:pic>
      <p:pic>
        <p:nvPicPr>
          <p:cNvPr id="2016" name="Picture 2016"/>
          <p:cNvPicPr>
            <a:picLocks noChangeAspect="0" noChangeArrowheads="1"/>
          </p:cNvPicPr>
          <p:nvPr/>
        </p:nvPicPr>
        <p:blipFill>
          <a:blip r:embed="rId20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7554" y="6734480"/>
            <a:ext cx="83845" cy="36842"/>
          </a:xfrm>
          <a:prstGeom prst="rect">
            <a:avLst/>
          </a:prstGeom>
          <a:noFill/>
          <a:extLst/>
        </p:spPr>
      </p:pic>
      <p:pic>
        <p:nvPicPr>
          <p:cNvPr id="2017" name="Picture 2017"/>
          <p:cNvPicPr>
            <a:picLocks noChangeAspect="0" noChangeArrowheads="1"/>
          </p:cNvPicPr>
          <p:nvPr/>
        </p:nvPicPr>
        <p:blipFill>
          <a:blip r:embed="rId20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5338" y="6732263"/>
            <a:ext cx="88276" cy="41287"/>
          </a:xfrm>
          <a:prstGeom prst="rect">
            <a:avLst/>
          </a:prstGeom>
          <a:noFill/>
          <a:extLst/>
        </p:spPr>
      </p:pic>
      <p:pic>
        <p:nvPicPr>
          <p:cNvPr id="2018" name="Picture 2018"/>
          <p:cNvPicPr>
            <a:picLocks noChangeAspect="0" noChangeArrowheads="1"/>
          </p:cNvPicPr>
          <p:nvPr/>
        </p:nvPicPr>
        <p:blipFill>
          <a:blip r:embed="rId20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9121" y="6734480"/>
            <a:ext cx="84912" cy="36842"/>
          </a:xfrm>
          <a:prstGeom prst="rect">
            <a:avLst/>
          </a:prstGeom>
          <a:noFill/>
          <a:extLst/>
        </p:spPr>
      </p:pic>
      <p:pic>
        <p:nvPicPr>
          <p:cNvPr id="2019" name="Picture 2019"/>
          <p:cNvPicPr>
            <a:picLocks noChangeAspect="0" noChangeArrowheads="1"/>
          </p:cNvPicPr>
          <p:nvPr/>
        </p:nvPicPr>
        <p:blipFill>
          <a:blip r:embed="rId20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6889" y="6732263"/>
            <a:ext cx="89367" cy="41287"/>
          </a:xfrm>
          <a:prstGeom prst="rect">
            <a:avLst/>
          </a:prstGeom>
          <a:noFill/>
          <a:extLst/>
        </p:spPr>
      </p:pic>
      <p:pic>
        <p:nvPicPr>
          <p:cNvPr id="2020" name="Picture 2020"/>
          <p:cNvPicPr>
            <a:picLocks noChangeAspect="0" noChangeArrowheads="1"/>
          </p:cNvPicPr>
          <p:nvPr/>
        </p:nvPicPr>
        <p:blipFill>
          <a:blip r:embed="rId20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5476" y="6734480"/>
            <a:ext cx="88163" cy="36842"/>
          </a:xfrm>
          <a:prstGeom prst="rect">
            <a:avLst/>
          </a:prstGeom>
          <a:noFill/>
          <a:extLst/>
        </p:spPr>
      </p:pic>
      <p:pic>
        <p:nvPicPr>
          <p:cNvPr id="2021" name="Picture 2021"/>
          <p:cNvPicPr>
            <a:picLocks noChangeAspect="0" noChangeArrowheads="1"/>
          </p:cNvPicPr>
          <p:nvPr/>
        </p:nvPicPr>
        <p:blipFill>
          <a:blip r:embed="rId20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3261" y="6732263"/>
            <a:ext cx="92592" cy="41287"/>
          </a:xfrm>
          <a:prstGeom prst="rect">
            <a:avLst/>
          </a:prstGeom>
          <a:noFill/>
          <a:extLst/>
        </p:spPr>
      </p:pic>
      <p:pic>
        <p:nvPicPr>
          <p:cNvPr id="2022" name="Picture 2022"/>
          <p:cNvPicPr>
            <a:picLocks noChangeAspect="0" noChangeArrowheads="1"/>
          </p:cNvPicPr>
          <p:nvPr/>
        </p:nvPicPr>
        <p:blipFill>
          <a:blip r:embed="rId20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0731" y="6734480"/>
            <a:ext cx="86017" cy="36842"/>
          </a:xfrm>
          <a:prstGeom prst="rect">
            <a:avLst/>
          </a:prstGeom>
          <a:noFill/>
          <a:extLst/>
        </p:spPr>
      </p:pic>
      <p:pic>
        <p:nvPicPr>
          <p:cNvPr id="2023" name="Picture 2023"/>
          <p:cNvPicPr>
            <a:picLocks noChangeAspect="0" noChangeArrowheads="1"/>
          </p:cNvPicPr>
          <p:nvPr/>
        </p:nvPicPr>
        <p:blipFill>
          <a:blip r:embed="rId20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28524" y="6732263"/>
            <a:ext cx="90430" cy="41287"/>
          </a:xfrm>
          <a:prstGeom prst="rect">
            <a:avLst/>
          </a:prstGeom>
          <a:noFill/>
          <a:extLst/>
        </p:spPr>
      </p:pic>
      <p:pic>
        <p:nvPicPr>
          <p:cNvPr id="2024" name="Picture 2024"/>
          <p:cNvPicPr>
            <a:picLocks noChangeAspect="0" noChangeArrowheads="1"/>
          </p:cNvPicPr>
          <p:nvPr/>
        </p:nvPicPr>
        <p:blipFill>
          <a:blip r:embed="rId20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0663" y="6734480"/>
            <a:ext cx="86004" cy="36842"/>
          </a:xfrm>
          <a:prstGeom prst="rect">
            <a:avLst/>
          </a:prstGeom>
          <a:noFill/>
          <a:extLst/>
        </p:spPr>
      </p:pic>
      <p:pic>
        <p:nvPicPr>
          <p:cNvPr id="2025" name="Picture 2025"/>
          <p:cNvPicPr>
            <a:picLocks noChangeAspect="0" noChangeArrowheads="1"/>
          </p:cNvPicPr>
          <p:nvPr/>
        </p:nvPicPr>
        <p:blipFill>
          <a:blip r:embed="rId20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8446" y="6732263"/>
            <a:ext cx="90436" cy="41287"/>
          </a:xfrm>
          <a:prstGeom prst="rect">
            <a:avLst/>
          </a:prstGeom>
          <a:noFill/>
          <a:extLst/>
        </p:spPr>
      </p:pic>
      <p:pic>
        <p:nvPicPr>
          <p:cNvPr id="2026" name="Picture 2026"/>
          <p:cNvPicPr>
            <a:picLocks noChangeAspect="0" noChangeArrowheads="1"/>
          </p:cNvPicPr>
          <p:nvPr/>
        </p:nvPicPr>
        <p:blipFill>
          <a:blip r:embed="rId20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0220" y="6734480"/>
            <a:ext cx="90309" cy="36842"/>
          </a:xfrm>
          <a:prstGeom prst="rect">
            <a:avLst/>
          </a:prstGeom>
          <a:noFill/>
          <a:extLst/>
        </p:spPr>
      </p:pic>
      <p:pic>
        <p:nvPicPr>
          <p:cNvPr id="2027" name="Picture 2027"/>
          <p:cNvPicPr>
            <a:picLocks noChangeAspect="0" noChangeArrowheads="1"/>
          </p:cNvPicPr>
          <p:nvPr/>
        </p:nvPicPr>
        <p:blipFill>
          <a:blip r:embed="rId20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57998" y="6732263"/>
            <a:ext cx="94748" cy="41287"/>
          </a:xfrm>
          <a:prstGeom prst="rect">
            <a:avLst/>
          </a:prstGeom>
          <a:noFill/>
          <a:extLst/>
        </p:spPr>
      </p:pic>
      <p:pic>
        <p:nvPicPr>
          <p:cNvPr id="2028" name="Picture 2028"/>
          <p:cNvPicPr>
            <a:picLocks noChangeAspect="0" noChangeArrowheads="1"/>
          </p:cNvPicPr>
          <p:nvPr/>
        </p:nvPicPr>
        <p:blipFill>
          <a:blip r:embed="rId20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88110" y="6734480"/>
            <a:ext cx="87083" cy="36842"/>
          </a:xfrm>
          <a:prstGeom prst="rect">
            <a:avLst/>
          </a:prstGeom>
          <a:noFill/>
          <a:extLst/>
        </p:spPr>
      </p:pic>
      <p:pic>
        <p:nvPicPr>
          <p:cNvPr id="2029" name="Picture 2029"/>
          <p:cNvPicPr>
            <a:picLocks noChangeAspect="0" noChangeArrowheads="1"/>
          </p:cNvPicPr>
          <p:nvPr/>
        </p:nvPicPr>
        <p:blipFill>
          <a:blip r:embed="rId20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85894" y="6732263"/>
            <a:ext cx="91509" cy="41287"/>
          </a:xfrm>
          <a:prstGeom prst="rect">
            <a:avLst/>
          </a:prstGeom>
          <a:noFill/>
          <a:extLst/>
        </p:spPr>
      </p:pic>
      <p:pic>
        <p:nvPicPr>
          <p:cNvPr id="2030" name="Picture 2030"/>
          <p:cNvPicPr>
            <a:picLocks noChangeAspect="0" noChangeArrowheads="1"/>
          </p:cNvPicPr>
          <p:nvPr/>
        </p:nvPicPr>
        <p:blipFill>
          <a:blip r:embed="rId20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218" y="6734480"/>
            <a:ext cx="87083" cy="36842"/>
          </a:xfrm>
          <a:prstGeom prst="rect">
            <a:avLst/>
          </a:prstGeom>
          <a:noFill/>
          <a:extLst/>
        </p:spPr>
      </p:pic>
      <p:pic>
        <p:nvPicPr>
          <p:cNvPr id="2031" name="Picture 2031"/>
          <p:cNvPicPr>
            <a:picLocks noChangeAspect="0" noChangeArrowheads="1"/>
          </p:cNvPicPr>
          <p:nvPr/>
        </p:nvPicPr>
        <p:blipFill>
          <a:blip r:embed="rId20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9996" y="6732263"/>
            <a:ext cx="91522" cy="41287"/>
          </a:xfrm>
          <a:prstGeom prst="rect">
            <a:avLst/>
          </a:prstGeom>
          <a:noFill/>
          <a:extLst/>
        </p:spPr>
      </p:pic>
      <p:pic>
        <p:nvPicPr>
          <p:cNvPr id="2032" name="Picture 2032"/>
          <p:cNvPicPr>
            <a:picLocks noChangeAspect="0" noChangeArrowheads="1"/>
          </p:cNvPicPr>
          <p:nvPr/>
        </p:nvPicPr>
        <p:blipFill>
          <a:blip r:embed="rId20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4807" y="6745923"/>
            <a:ext cx="100584" cy="41300"/>
          </a:xfrm>
          <a:prstGeom prst="rect">
            <a:avLst/>
          </a:prstGeom>
          <a:noFill/>
          <a:extLst/>
        </p:spPr>
      </p:pic>
      <p:pic>
        <p:nvPicPr>
          <p:cNvPr id="2033" name="Picture 2033"/>
          <p:cNvPicPr>
            <a:picLocks noChangeAspect="0" noChangeArrowheads="1"/>
          </p:cNvPicPr>
          <p:nvPr/>
        </p:nvPicPr>
        <p:blipFill>
          <a:blip r:embed="rId20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2579" y="6743705"/>
            <a:ext cx="105023" cy="45745"/>
          </a:xfrm>
          <a:prstGeom prst="rect">
            <a:avLst/>
          </a:prstGeom>
          <a:noFill/>
          <a:extLst/>
        </p:spPr>
      </p:pic>
      <p:pic>
        <p:nvPicPr>
          <p:cNvPr id="2034" name="Picture 2034"/>
          <p:cNvPicPr>
            <a:picLocks noChangeAspect="0" noChangeArrowheads="1"/>
          </p:cNvPicPr>
          <p:nvPr/>
        </p:nvPicPr>
        <p:blipFill>
          <a:blip r:embed="rId20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9805" y="6734480"/>
            <a:ext cx="95275" cy="36842"/>
          </a:xfrm>
          <a:prstGeom prst="rect">
            <a:avLst/>
          </a:prstGeom>
          <a:noFill/>
          <a:extLst/>
        </p:spPr>
      </p:pic>
      <p:pic>
        <p:nvPicPr>
          <p:cNvPr id="2035" name="Picture 2035"/>
          <p:cNvPicPr>
            <a:picLocks noChangeAspect="0" noChangeArrowheads="1"/>
          </p:cNvPicPr>
          <p:nvPr/>
        </p:nvPicPr>
        <p:blipFill>
          <a:blip r:embed="rId20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7575" y="6732263"/>
            <a:ext cx="99720" cy="41287"/>
          </a:xfrm>
          <a:prstGeom prst="rect">
            <a:avLst/>
          </a:prstGeom>
          <a:noFill/>
          <a:extLst/>
        </p:spPr>
      </p:pic>
      <p:pic>
        <p:nvPicPr>
          <p:cNvPr id="2036" name="Picture 2036"/>
          <p:cNvPicPr>
            <a:picLocks noChangeAspect="0" noChangeArrowheads="1"/>
          </p:cNvPicPr>
          <p:nvPr/>
        </p:nvPicPr>
        <p:blipFill>
          <a:blip r:embed="rId20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9808" y="6761823"/>
            <a:ext cx="102108" cy="41300"/>
          </a:xfrm>
          <a:prstGeom prst="rect">
            <a:avLst/>
          </a:prstGeom>
          <a:noFill/>
          <a:extLst/>
        </p:spPr>
      </p:pic>
      <p:pic>
        <p:nvPicPr>
          <p:cNvPr id="2037" name="Picture 2037"/>
          <p:cNvPicPr>
            <a:picLocks noChangeAspect="0" noChangeArrowheads="1"/>
          </p:cNvPicPr>
          <p:nvPr/>
        </p:nvPicPr>
        <p:blipFill>
          <a:blip r:embed="rId20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7591" y="6759611"/>
            <a:ext cx="106548" cy="45745"/>
          </a:xfrm>
          <a:prstGeom prst="rect">
            <a:avLst/>
          </a:prstGeom>
          <a:noFill/>
          <a:extLst/>
        </p:spPr>
      </p:pic>
      <p:pic>
        <p:nvPicPr>
          <p:cNvPr id="2038" name="Picture 2038"/>
          <p:cNvPicPr>
            <a:picLocks noChangeAspect="0" noChangeArrowheads="1"/>
          </p:cNvPicPr>
          <p:nvPr/>
        </p:nvPicPr>
        <p:blipFill>
          <a:blip r:embed="rId20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9991" y="6734480"/>
            <a:ext cx="92455" cy="36842"/>
          </a:xfrm>
          <a:prstGeom prst="rect">
            <a:avLst/>
          </a:prstGeom>
          <a:noFill/>
          <a:extLst/>
        </p:spPr>
      </p:pic>
      <p:pic>
        <p:nvPicPr>
          <p:cNvPr id="2039" name="Picture 2039"/>
          <p:cNvPicPr>
            <a:picLocks noChangeAspect="0" noChangeArrowheads="1"/>
          </p:cNvPicPr>
          <p:nvPr/>
        </p:nvPicPr>
        <p:blipFill>
          <a:blip r:embed="rId20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7766" y="6732263"/>
            <a:ext cx="96899" cy="41287"/>
          </a:xfrm>
          <a:prstGeom prst="rect">
            <a:avLst/>
          </a:prstGeom>
          <a:noFill/>
          <a:extLst/>
        </p:spPr>
      </p:pic>
      <p:pic>
        <p:nvPicPr>
          <p:cNvPr id="2040" name="Picture 2040"/>
          <p:cNvPicPr>
            <a:picLocks noChangeAspect="0" noChangeArrowheads="1"/>
          </p:cNvPicPr>
          <p:nvPr/>
        </p:nvPicPr>
        <p:blipFill>
          <a:blip r:embed="rId20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5327" y="6734480"/>
            <a:ext cx="89230" cy="36842"/>
          </a:xfrm>
          <a:prstGeom prst="rect">
            <a:avLst/>
          </a:prstGeom>
          <a:noFill/>
          <a:extLst/>
        </p:spPr>
      </p:pic>
      <p:pic>
        <p:nvPicPr>
          <p:cNvPr id="2041" name="Picture 2041"/>
          <p:cNvPicPr>
            <a:picLocks noChangeAspect="0" noChangeArrowheads="1"/>
          </p:cNvPicPr>
          <p:nvPr/>
        </p:nvPicPr>
        <p:blipFill>
          <a:blip r:embed="rId20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3104" y="6732263"/>
            <a:ext cx="93668" cy="41287"/>
          </a:xfrm>
          <a:prstGeom prst="rect">
            <a:avLst/>
          </a:prstGeom>
          <a:noFill/>
          <a:extLst/>
        </p:spPr>
      </p:pic>
      <p:pic>
        <p:nvPicPr>
          <p:cNvPr id="2042" name="Picture 2042"/>
          <p:cNvPicPr>
            <a:picLocks noChangeAspect="0" noChangeArrowheads="1"/>
          </p:cNvPicPr>
          <p:nvPr/>
        </p:nvPicPr>
        <p:blipFill>
          <a:blip r:embed="rId20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8436" y="6734480"/>
            <a:ext cx="91389" cy="36842"/>
          </a:xfrm>
          <a:prstGeom prst="rect">
            <a:avLst/>
          </a:prstGeom>
          <a:noFill/>
          <a:extLst/>
        </p:spPr>
      </p:pic>
      <p:pic>
        <p:nvPicPr>
          <p:cNvPr id="2043" name="Picture 2043"/>
          <p:cNvPicPr>
            <a:picLocks noChangeAspect="0" noChangeArrowheads="1"/>
          </p:cNvPicPr>
          <p:nvPr/>
        </p:nvPicPr>
        <p:blipFill>
          <a:blip r:embed="rId20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6211" y="6732263"/>
            <a:ext cx="95827" cy="41287"/>
          </a:xfrm>
          <a:prstGeom prst="rect">
            <a:avLst/>
          </a:prstGeom>
          <a:noFill/>
          <a:extLst/>
        </p:spPr>
      </p:pic>
      <p:pic>
        <p:nvPicPr>
          <p:cNvPr id="2044" name="Picture 2044"/>
          <p:cNvPicPr>
            <a:picLocks noChangeAspect="0" noChangeArrowheads="1"/>
          </p:cNvPicPr>
          <p:nvPr/>
        </p:nvPicPr>
        <p:blipFill>
          <a:blip r:embed="rId20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3772" y="6734480"/>
            <a:ext cx="88150" cy="36842"/>
          </a:xfrm>
          <a:prstGeom prst="rect">
            <a:avLst/>
          </a:prstGeom>
          <a:noFill/>
          <a:extLst/>
        </p:spPr>
      </p:pic>
      <p:pic>
        <p:nvPicPr>
          <p:cNvPr id="2045" name="Picture 2045"/>
          <p:cNvPicPr>
            <a:picLocks noChangeAspect="0" noChangeArrowheads="1"/>
          </p:cNvPicPr>
          <p:nvPr/>
        </p:nvPicPr>
        <p:blipFill>
          <a:blip r:embed="rId20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1551" y="6732263"/>
            <a:ext cx="92595" cy="41287"/>
          </a:xfrm>
          <a:prstGeom prst="rect">
            <a:avLst/>
          </a:prstGeom>
          <a:noFill/>
          <a:extLst/>
        </p:spPr>
      </p:pic>
      <p:pic>
        <p:nvPicPr>
          <p:cNvPr id="2046" name="Picture 2046"/>
          <p:cNvPicPr>
            <a:picLocks noChangeAspect="0" noChangeArrowheads="1"/>
          </p:cNvPicPr>
          <p:nvPr/>
        </p:nvPicPr>
        <p:blipFill>
          <a:blip r:embed="rId20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5863" y="6777724"/>
            <a:ext cx="102590" cy="40195"/>
          </a:xfrm>
          <a:prstGeom prst="rect">
            <a:avLst/>
          </a:prstGeom>
          <a:noFill/>
          <a:extLst/>
        </p:spPr>
      </p:pic>
      <p:pic>
        <p:nvPicPr>
          <p:cNvPr id="2047" name="Picture 2047"/>
          <p:cNvPicPr>
            <a:picLocks noChangeAspect="0" noChangeArrowheads="1"/>
          </p:cNvPicPr>
          <p:nvPr/>
        </p:nvPicPr>
        <p:blipFill>
          <a:blip r:embed="rId20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3638" y="6775509"/>
            <a:ext cx="107037" cy="44627"/>
          </a:xfrm>
          <a:prstGeom prst="rect">
            <a:avLst/>
          </a:prstGeom>
          <a:noFill/>
          <a:extLst/>
        </p:spPr>
      </p:pic>
      <p:pic>
        <p:nvPicPr>
          <p:cNvPr id="2048" name="Picture 2048"/>
          <p:cNvPicPr>
            <a:picLocks noChangeAspect="0" noChangeArrowheads="1"/>
          </p:cNvPicPr>
          <p:nvPr/>
        </p:nvPicPr>
        <p:blipFill>
          <a:blip r:embed="rId20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6881" y="6734480"/>
            <a:ext cx="90309" cy="36842"/>
          </a:xfrm>
          <a:prstGeom prst="rect">
            <a:avLst/>
          </a:prstGeom>
          <a:noFill/>
          <a:extLst/>
        </p:spPr>
      </p:pic>
      <p:pic>
        <p:nvPicPr>
          <p:cNvPr id="2049" name="Picture 2049"/>
          <p:cNvPicPr>
            <a:picLocks noChangeAspect="0" noChangeArrowheads="1"/>
          </p:cNvPicPr>
          <p:nvPr/>
        </p:nvPicPr>
        <p:blipFill>
          <a:blip r:embed="rId20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4661" y="6732263"/>
            <a:ext cx="94745" cy="41287"/>
          </a:xfrm>
          <a:prstGeom prst="rect">
            <a:avLst/>
          </a:prstGeom>
          <a:noFill/>
          <a:extLst/>
        </p:spPr>
      </p:pic>
      <p:pic>
        <p:nvPicPr>
          <p:cNvPr id="2050" name="Picture 2050"/>
          <p:cNvPicPr>
            <a:picLocks noChangeAspect="0" noChangeArrowheads="1"/>
          </p:cNvPicPr>
          <p:nvPr/>
        </p:nvPicPr>
        <p:blipFill>
          <a:blip r:embed="rId205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9607" y="6752913"/>
            <a:ext cx="1088631" cy="44912"/>
          </a:xfrm>
          <a:prstGeom prst="rect">
            <a:avLst/>
          </a:prstGeom>
          <a:noFill/>
          <a:extLst/>
        </p:spPr>
      </p:pic>
      <p:pic>
        <p:nvPicPr>
          <p:cNvPr id="2051" name="Picture 2051"/>
          <p:cNvPicPr>
            <a:picLocks noChangeAspect="0" noChangeArrowheads="1"/>
          </p:cNvPicPr>
          <p:nvPr/>
        </p:nvPicPr>
        <p:blipFill>
          <a:blip r:embed="rId20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300" y="6874797"/>
            <a:ext cx="1130300" cy="28333"/>
          </a:xfrm>
          <a:prstGeom prst="rect">
            <a:avLst/>
          </a:prstGeom>
          <a:noFill/>
          <a:extLst/>
        </p:spPr>
      </p:pic>
      <p:pic>
        <p:nvPicPr>
          <p:cNvPr id="2052" name="Picture 2052"/>
          <p:cNvPicPr>
            <a:picLocks noChangeAspect="0" noChangeArrowheads="1"/>
          </p:cNvPicPr>
          <p:nvPr/>
        </p:nvPicPr>
        <p:blipFill>
          <a:blip r:embed="rId20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7696" y="6847840"/>
            <a:ext cx="397522" cy="41808"/>
          </a:xfrm>
          <a:prstGeom prst="rect">
            <a:avLst/>
          </a:prstGeom>
          <a:noFill/>
          <a:extLst/>
        </p:spPr>
      </p:pic>
      <p:pic>
        <p:nvPicPr>
          <p:cNvPr id="2053" name="Picture 2053"/>
          <p:cNvPicPr>
            <a:picLocks noChangeAspect="0" noChangeArrowheads="1"/>
          </p:cNvPicPr>
          <p:nvPr/>
        </p:nvPicPr>
        <p:blipFill>
          <a:blip r:embed="rId20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4572" y="6845777"/>
            <a:ext cx="1523784" cy="28346"/>
          </a:xfrm>
          <a:prstGeom prst="rect">
            <a:avLst/>
          </a:prstGeom>
          <a:noFill/>
          <a:extLst/>
        </p:spPr>
      </p:pic>
      <p:sp>
        <p:nvSpPr>
          <p:cNvPr id="2054" name="Freeform 2054"/>
          <p:cNvSpPr/>
          <p:nvPr/>
        </p:nvSpPr>
        <p:spPr>
          <a:xfrm rot="0" flipH="0" flipV="0">
            <a:off x="389750" y="6866484"/>
            <a:ext cx="2476" cy="16878"/>
          </a:xfrm>
          <a:custGeom>
            <a:pathLst>
              <a:path w="2476" h="16878">
                <a:moveTo>
                  <a:pt x="2476" y="16878"/>
                </a:moveTo>
                <a:lnTo>
                  <a:pt x="0" y="16878"/>
                </a:lnTo>
                <a:lnTo>
                  <a:pt x="0" y="0"/>
                </a:lnTo>
                <a:lnTo>
                  <a:pt x="2476" y="0"/>
                </a:lnTo>
                <a:lnTo>
                  <a:pt x="2476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Freeform 2055"/>
          <p:cNvSpPr/>
          <p:nvPr/>
        </p:nvSpPr>
        <p:spPr>
          <a:xfrm rot="0" flipH="0" flipV="0">
            <a:off x="396862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6" name="Freeform 2056"/>
          <p:cNvSpPr/>
          <p:nvPr/>
        </p:nvSpPr>
        <p:spPr>
          <a:xfrm rot="0" flipH="0" flipV="0">
            <a:off x="403936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2057"/>
          <p:cNvSpPr/>
          <p:nvPr/>
        </p:nvSpPr>
        <p:spPr>
          <a:xfrm rot="0" flipH="0" flipV="0">
            <a:off x="411022" y="6866484"/>
            <a:ext cx="2477" cy="16878"/>
          </a:xfrm>
          <a:custGeom>
            <a:pathLst>
              <a:path w="2477" h="16878">
                <a:moveTo>
                  <a:pt x="2477" y="16878"/>
                </a:moveTo>
                <a:lnTo>
                  <a:pt x="0" y="16878"/>
                </a:lnTo>
                <a:lnTo>
                  <a:pt x="0" y="0"/>
                </a:lnTo>
                <a:lnTo>
                  <a:pt x="2477" y="0"/>
                </a:lnTo>
                <a:lnTo>
                  <a:pt x="2477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2058"/>
          <p:cNvSpPr/>
          <p:nvPr/>
        </p:nvSpPr>
        <p:spPr>
          <a:xfrm rot="0" flipH="0" flipV="0">
            <a:off x="418109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Freeform 2059"/>
          <p:cNvSpPr/>
          <p:nvPr/>
        </p:nvSpPr>
        <p:spPr>
          <a:xfrm rot="0" flipH="0" flipV="0">
            <a:off x="425195" y="6866484"/>
            <a:ext cx="2477" cy="16878"/>
          </a:xfrm>
          <a:custGeom>
            <a:pathLst>
              <a:path w="2477" h="16878">
                <a:moveTo>
                  <a:pt x="2477" y="16878"/>
                </a:moveTo>
                <a:lnTo>
                  <a:pt x="0" y="16878"/>
                </a:lnTo>
                <a:lnTo>
                  <a:pt x="0" y="0"/>
                </a:lnTo>
                <a:lnTo>
                  <a:pt x="2477" y="0"/>
                </a:lnTo>
                <a:lnTo>
                  <a:pt x="2477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Freeform 2060"/>
          <p:cNvSpPr/>
          <p:nvPr/>
        </p:nvSpPr>
        <p:spPr>
          <a:xfrm rot="0" flipH="0" flipV="0">
            <a:off x="432295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Freeform 2061"/>
          <p:cNvSpPr/>
          <p:nvPr/>
        </p:nvSpPr>
        <p:spPr>
          <a:xfrm rot="0" flipH="0" flipV="0">
            <a:off x="439369" y="6866484"/>
            <a:ext cx="2476" cy="16878"/>
          </a:xfrm>
          <a:custGeom>
            <a:pathLst>
              <a:path w="2476" h="16878">
                <a:moveTo>
                  <a:pt x="2476" y="16878"/>
                </a:moveTo>
                <a:lnTo>
                  <a:pt x="0" y="16878"/>
                </a:lnTo>
                <a:lnTo>
                  <a:pt x="0" y="0"/>
                </a:lnTo>
                <a:lnTo>
                  <a:pt x="2476" y="0"/>
                </a:lnTo>
                <a:lnTo>
                  <a:pt x="2476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2" name="Freeform 2062"/>
          <p:cNvSpPr/>
          <p:nvPr/>
        </p:nvSpPr>
        <p:spPr>
          <a:xfrm rot="0" flipH="0" flipV="0">
            <a:off x="446468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3" name="Freeform 2063"/>
          <p:cNvSpPr/>
          <p:nvPr/>
        </p:nvSpPr>
        <p:spPr>
          <a:xfrm rot="0" flipH="0" flipV="0">
            <a:off x="453555" y="6866484"/>
            <a:ext cx="2476" cy="16878"/>
          </a:xfrm>
          <a:custGeom>
            <a:pathLst>
              <a:path w="2476" h="16878">
                <a:moveTo>
                  <a:pt x="2476" y="16878"/>
                </a:moveTo>
                <a:lnTo>
                  <a:pt x="0" y="16878"/>
                </a:lnTo>
                <a:lnTo>
                  <a:pt x="0" y="0"/>
                </a:lnTo>
                <a:lnTo>
                  <a:pt x="2476" y="0"/>
                </a:lnTo>
                <a:lnTo>
                  <a:pt x="2476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4" name="Freeform 2064"/>
          <p:cNvSpPr/>
          <p:nvPr/>
        </p:nvSpPr>
        <p:spPr>
          <a:xfrm rot="0" flipH="0" flipV="0">
            <a:off x="460641" y="6866484"/>
            <a:ext cx="2477" cy="16878"/>
          </a:xfrm>
          <a:custGeom>
            <a:pathLst>
              <a:path w="2477" h="16878">
                <a:moveTo>
                  <a:pt x="2477" y="16878"/>
                </a:moveTo>
                <a:lnTo>
                  <a:pt x="0" y="16878"/>
                </a:lnTo>
                <a:lnTo>
                  <a:pt x="0" y="0"/>
                </a:lnTo>
                <a:lnTo>
                  <a:pt x="2477" y="0"/>
                </a:lnTo>
                <a:lnTo>
                  <a:pt x="2477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Freeform 2065"/>
          <p:cNvSpPr/>
          <p:nvPr/>
        </p:nvSpPr>
        <p:spPr>
          <a:xfrm rot="0" flipH="0" flipV="0">
            <a:off x="467740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Freeform 2066"/>
          <p:cNvSpPr/>
          <p:nvPr/>
        </p:nvSpPr>
        <p:spPr>
          <a:xfrm rot="0" flipH="0" flipV="0">
            <a:off x="474827" y="6866484"/>
            <a:ext cx="2477" cy="16878"/>
          </a:xfrm>
          <a:custGeom>
            <a:pathLst>
              <a:path w="2477" h="16878">
                <a:moveTo>
                  <a:pt x="2477" y="16878"/>
                </a:moveTo>
                <a:lnTo>
                  <a:pt x="0" y="16878"/>
                </a:lnTo>
                <a:lnTo>
                  <a:pt x="0" y="0"/>
                </a:lnTo>
                <a:lnTo>
                  <a:pt x="2477" y="0"/>
                </a:lnTo>
                <a:lnTo>
                  <a:pt x="2477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 rot="0" flipH="0" flipV="0">
            <a:off x="481914" y="6866484"/>
            <a:ext cx="2463" cy="16878"/>
          </a:xfrm>
          <a:custGeom>
            <a:pathLst>
              <a:path w="2463" h="16878">
                <a:moveTo>
                  <a:pt x="2463" y="16878"/>
                </a:moveTo>
                <a:lnTo>
                  <a:pt x="0" y="16878"/>
                </a:lnTo>
                <a:lnTo>
                  <a:pt x="0" y="0"/>
                </a:lnTo>
                <a:lnTo>
                  <a:pt x="2463" y="0"/>
                </a:lnTo>
                <a:lnTo>
                  <a:pt x="2463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 rot="0" flipH="0" flipV="0">
            <a:off x="489013" y="6866484"/>
            <a:ext cx="2464" cy="16878"/>
          </a:xfrm>
          <a:custGeom>
            <a:pathLst>
              <a:path w="2464" h="16878">
                <a:moveTo>
                  <a:pt x="2464" y="16878"/>
                </a:moveTo>
                <a:lnTo>
                  <a:pt x="0" y="16878"/>
                </a:lnTo>
                <a:lnTo>
                  <a:pt x="0" y="0"/>
                </a:lnTo>
                <a:lnTo>
                  <a:pt x="2464" y="0"/>
                </a:lnTo>
                <a:lnTo>
                  <a:pt x="2464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Freeform 2069"/>
          <p:cNvSpPr/>
          <p:nvPr/>
        </p:nvSpPr>
        <p:spPr>
          <a:xfrm rot="0" flipH="0" flipV="0">
            <a:off x="496100" y="6866484"/>
            <a:ext cx="2463" cy="16878"/>
          </a:xfrm>
          <a:custGeom>
            <a:pathLst>
              <a:path w="2463" h="16878">
                <a:moveTo>
                  <a:pt x="2463" y="16878"/>
                </a:moveTo>
                <a:lnTo>
                  <a:pt x="0" y="16878"/>
                </a:lnTo>
                <a:lnTo>
                  <a:pt x="0" y="0"/>
                </a:lnTo>
                <a:lnTo>
                  <a:pt x="2463" y="0"/>
                </a:lnTo>
                <a:lnTo>
                  <a:pt x="2463" y="16878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>
            <a:hlinkClick r:id="rId101"/>
          </p:cNvPr>
          <p:cNvSpPr/>
          <p:nvPr/>
        </p:nvSpPr>
        <p:spPr>
          <a:xfrm rot="0" flipH="0" flipV="0">
            <a:off x="2419108" y="6108751"/>
            <a:ext cx="489776" cy="489776"/>
          </a:xfrm>
          <a:custGeom>
            <a:pathLst>
              <a:path w="489776" h="489776">
                <a:moveTo>
                  <a:pt x="0" y="489776"/>
                </a:moveTo>
                <a:lnTo>
                  <a:pt x="489776" y="489776"/>
                </a:lnTo>
                <a:lnTo>
                  <a:pt x="489776" y="0"/>
                </a:lnTo>
                <a:lnTo>
                  <a:pt x="0" y="0"/>
                </a:lnTo>
                <a:lnTo>
                  <a:pt x="0" y="489776"/>
                </a:lnTo>
                <a:close/>
              </a:path>
            </a:pathLst>
          </a:custGeom>
          <a:noFill/>
          <a:ln w="14224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1" name="Picture 2071">
            <a:hlinkClick r:id="rId101"/>
          </p:cNvPr>
          <p:cNvPicPr>
            <a:picLocks noChangeAspect="0" noChangeArrowheads="1"/>
          </p:cNvPicPr>
          <p:nvPr/>
        </p:nvPicPr>
        <p:blipFill>
          <a:blip r:embed="rId20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68168" y="6157811"/>
            <a:ext cx="391680" cy="391667"/>
          </a:xfrm>
          <a:prstGeom prst="rect">
            <a:avLst/>
          </a:prstGeom>
          <a:noFill/>
          <a:extLst/>
        </p:spPr>
      </p:pic>
      <p:sp>
        <p:nvSpPr>
          <p:cNvPr id="2072" name="Freeform 2072">
            <a:hlinkClick r:id="rId100"/>
          </p:cNvPr>
          <p:cNvSpPr/>
          <p:nvPr/>
        </p:nvSpPr>
        <p:spPr>
          <a:xfrm rot="0" flipH="0" flipV="0">
            <a:off x="367106" y="3939121"/>
            <a:ext cx="491299" cy="491300"/>
          </a:xfrm>
          <a:custGeom>
            <a:pathLst>
              <a:path w="491299" h="491300">
                <a:moveTo>
                  <a:pt x="0" y="491300"/>
                </a:moveTo>
                <a:lnTo>
                  <a:pt x="491299" y="491300"/>
                </a:lnTo>
                <a:lnTo>
                  <a:pt x="491299" y="0"/>
                </a:lnTo>
                <a:lnTo>
                  <a:pt x="0" y="0"/>
                </a:lnTo>
                <a:lnTo>
                  <a:pt x="0" y="491300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3" name="Picture 2073">
            <a:hlinkClick r:id="rId100"/>
          </p:cNvPr>
          <p:cNvPicPr>
            <a:picLocks noChangeAspect="0" noChangeArrowheads="1"/>
          </p:cNvPicPr>
          <p:nvPr/>
        </p:nvPicPr>
        <p:blipFill>
          <a:blip r:embed="rId20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6509" y="3988524"/>
            <a:ext cx="392506" cy="392493"/>
          </a:xfrm>
          <a:prstGeom prst="rect">
            <a:avLst/>
          </a:prstGeom>
          <a:noFill/>
          <a:extLst/>
        </p:spPr>
      </p:pic>
      <p:sp>
        <p:nvSpPr>
          <p:cNvPr id="2074" name="Rectangle 2074"/>
          <p:cNvSpPr/>
          <p:nvPr/>
        </p:nvSpPr>
        <p:spPr>
          <a:xfrm rot="0" flipH="0" flipV="0">
            <a:off x="2618334" y="7155404"/>
            <a:ext cx="91300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12</a:t>
            </a:r>
          </a:p>
        </p:txBody>
      </p:sp>
      <p:sp>
        <p:nvSpPr>
          <p:cNvPr id="2075" name="Rectangle 2075"/>
          <p:cNvSpPr/>
          <p:nvPr/>
        </p:nvSpPr>
        <p:spPr>
          <a:xfrm rot="0" flipH="0" flipV="0">
            <a:off x="360000" y="1277191"/>
            <a:ext cx="4607966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Якщо прийшло сповіщення від ТЦК та СП про потрапляння Захисника або За-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хисниці в полон, потрібно:</a:t>
            </a:r>
          </a:p>
        </p:txBody>
      </p:sp>
      <p:sp>
        <p:nvSpPr>
          <p:cNvPr id="2076" name="Rectangle 2076"/>
          <p:cNvSpPr/>
          <p:nvPr/>
        </p:nvSpPr>
        <p:spPr>
          <a:xfrm rot="0" flipH="0" flipV="0">
            <a:off x="360000" y="1642951"/>
            <a:ext cx="4639696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1.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Подати</a:t>
            </a:r>
            <a:r>
              <a:rPr lang="en-US" sz="800" baseline="0" b="1" i="0" dirty="0" spc="2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заяву</a:t>
            </a:r>
            <a:r>
              <a:rPr lang="en-US" sz="800" baseline="0" b="1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1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безвісти</a:t>
            </a:r>
            <a:r>
              <a:rPr lang="en-US" sz="800" baseline="0" b="1" i="0" dirty="0" spc="2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зниклих</a:t>
            </a:r>
            <a:r>
              <a:rPr lang="en-US" sz="800" baseline="0" b="1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громадян,</a:t>
            </a:r>
            <a:r>
              <a:rPr lang="en-US" sz="800" baseline="0" b="1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їхнього</a:t>
            </a:r>
            <a:r>
              <a:rPr lang="en-US" sz="800" baseline="0" b="1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викрадення</a:t>
            </a:r>
            <a:r>
              <a:rPr lang="en-US" sz="800" baseline="0" b="1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або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потрапляння</a:t>
            </a:r>
            <a:r>
              <a:rPr lang="en-US" sz="800" baseline="0" b="1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полон</a:t>
            </a:r>
            <a:r>
              <a:rPr lang="en-US" sz="800" baseline="0" b="1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відповідного</a:t>
            </a:r>
            <a:r>
              <a:rPr lang="en-US" sz="800" baseline="0" b="1" i="0" dirty="0" spc="1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територіального</a:t>
            </a:r>
            <a:r>
              <a:rPr lang="en-US" sz="800" baseline="0" b="1" i="0" dirty="0" spc="1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органу</a:t>
            </a:r>
            <a:r>
              <a:rPr lang="en-US" sz="800" baseline="0" b="1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Національної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поліції України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(якщо цього ще не зроблено). </a:t>
            </a:r>
          </a:p>
        </p:txBody>
      </p:sp>
      <p:sp>
        <p:nvSpPr>
          <p:cNvPr id="2077" name="Rectangle 2077"/>
          <p:cNvSpPr/>
          <p:nvPr/>
        </p:nvSpPr>
        <p:spPr>
          <a:xfrm rot="0" flipH="0" flipV="0">
            <a:off x="360000" y="2130631"/>
            <a:ext cx="4639858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2.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Зафіксувати</a:t>
            </a:r>
            <a:r>
              <a:rPr lang="en-US" sz="800" baseline="0" b="1" i="0" dirty="0" spc="5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реєстраційний</a:t>
            </a:r>
            <a:r>
              <a:rPr lang="en-US" sz="800" baseline="0" b="1" i="0" dirty="0" spc="5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номер</a:t>
            </a:r>
            <a:r>
              <a:rPr lang="en-US" sz="800" baseline="0" b="1" i="0" dirty="0" spc="5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заяви</a:t>
            </a:r>
            <a:r>
              <a:rPr lang="en-US" sz="800" baseline="0" b="1" i="0" dirty="0" spc="5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5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5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подальшому</a:t>
            </a:r>
            <a:r>
              <a:rPr lang="en-US" sz="800" baseline="0" b="1" i="0" dirty="0" spc="5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отрима-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ти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контактний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номер</a:t>
            </a:r>
            <a:r>
              <a:rPr lang="en-US" sz="800" baseline="0" b="1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слідчого</a:t>
            </a:r>
            <a:r>
              <a:rPr lang="en-US" sz="800" baseline="0" b="1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витяг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1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ЄРДР.</a:t>
            </a:r>
            <a:r>
              <a:rPr lang="en-US" sz="800" baseline="0" b="0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кожним</a:t>
            </a:r>
            <a:r>
              <a:rPr lang="en-US" sz="800" baseline="0" b="0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фактом</a:t>
            </a:r>
            <a:r>
              <a:rPr lang="en-US" sz="800" baseline="0" b="0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зникнен-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ня,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викрадення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потрапляння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органом</a:t>
            </a:r>
            <a:r>
              <a:rPr lang="en-US" sz="800" baseline="0" b="0" i="0" dirty="0" spc="1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досудового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розслідування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відкривається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кримінальне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провадження.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Так,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варто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написати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заяву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знання в якості потерпілого для набуття процесуальних прав у кримінальному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провадженні. </a:t>
            </a:r>
          </a:p>
        </p:txBody>
      </p:sp>
      <p:sp>
        <p:nvSpPr>
          <p:cNvPr id="2078" name="Rectangle 2078"/>
          <p:cNvSpPr/>
          <p:nvPr/>
        </p:nvSpPr>
        <p:spPr>
          <a:xfrm rot="0" flipH="0" flipV="0">
            <a:off x="360000" y="2984071"/>
            <a:ext cx="4639889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Надалі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варто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здати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біологічний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зразок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1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виведення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ДНК-профілю.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Зразки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відбираються у біологічних батьків або дітей зниклої особи (для цього необхід-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но мати при собі паспорт та свідоцтво про народження дитини). </a:t>
            </a:r>
          </a:p>
        </p:txBody>
      </p:sp>
      <p:sp>
        <p:nvSpPr>
          <p:cNvPr id="2079" name="Rectangle 2079"/>
          <p:cNvSpPr/>
          <p:nvPr/>
        </p:nvSpPr>
        <p:spPr>
          <a:xfrm rot="0" flipH="0" flipV="0">
            <a:off x="360000" y="3471751"/>
            <a:ext cx="463984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3.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Після</a:t>
            </a:r>
            <a:r>
              <a:rPr lang="en-US" sz="800" baseline="0" b="0" i="0" dirty="0" spc="2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цього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варто</a:t>
            </a:r>
            <a:r>
              <a:rPr lang="en-US" sz="800" baseline="0" b="1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увійти</a:t>
            </a:r>
            <a:r>
              <a:rPr lang="en-US" sz="800" baseline="0" b="1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1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“Особистий</a:t>
            </a:r>
            <a:r>
              <a:rPr lang="en-US" sz="800" baseline="0" b="1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кабінет”</a:t>
            </a:r>
            <a:r>
              <a:rPr lang="en-US" sz="800" baseline="0" b="1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Координаційного</a:t>
            </a:r>
            <a:r>
              <a:rPr lang="en-US" sz="800" baseline="0" b="1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штабу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 питань поводження з військовополоненими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та подати заяву про перебування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 полоні або зникнення безвісти Захисника чи Захисниці. </a:t>
            </a:r>
          </a:p>
        </p:txBody>
      </p:sp>
      <p:sp>
        <p:nvSpPr>
          <p:cNvPr id="2080" name="Rectangle 2080"/>
          <p:cNvSpPr/>
          <p:nvPr/>
        </p:nvSpPr>
        <p:spPr>
          <a:xfrm rot="0" flipH="0" flipV="0">
            <a:off x="971999" y="4081351"/>
            <a:ext cx="3850244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Покрокова відеоінструкція, як увійти в “Особистий кабінет”</a:t>
            </a:r>
          </a:p>
          <a:p>
            <a:pPr marL="41">
              <a:lnSpc>
                <a:spcPts val="960"/>
              </a:lnSpc>
            </a:pPr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youtube.com/playlist?list=PLOvUlFEr3ZMTTBLJmWoHt_RoIwhKzBnQ5</a:t>
            </a:r>
          </a:p>
        </p:txBody>
      </p:sp>
      <p:sp>
        <p:nvSpPr>
          <p:cNvPr id="2081" name="Rectangle 2081"/>
          <p:cNvSpPr/>
          <p:nvPr/>
        </p:nvSpPr>
        <p:spPr>
          <a:xfrm rot="0" flipH="0" flipV="0">
            <a:off x="360000" y="4569031"/>
            <a:ext cx="4639777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2"/>
              </a:rPr>
              <a:t>Після</a:t>
            </a:r>
            <a:r>
              <a:rPr lang="en-US" sz="800" baseline="0" b="0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подачі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заяви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її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статус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можна</a:t>
            </a:r>
            <a:r>
              <a:rPr lang="en-US" sz="800" baseline="0" b="1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відстежувати</a:t>
            </a:r>
            <a:r>
              <a:rPr lang="en-US" sz="800" baseline="0" b="1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1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особистому</a:t>
            </a:r>
            <a:r>
              <a:rPr lang="en-US" sz="800" baseline="0" b="1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кабінеті</a:t>
            </a:r>
            <a:r>
              <a:rPr lang="en-US" sz="800" baseline="0" b="1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заяв-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ника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та, за необхідності,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 отримувати онлайн-консультації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від Координаційного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штабу з питань поводження з військовополоненими. </a:t>
            </a:r>
          </a:p>
        </p:txBody>
      </p:sp>
      <p:sp>
        <p:nvSpPr>
          <p:cNvPr id="2082" name="Rectangle 2082"/>
          <p:cNvSpPr/>
          <p:nvPr/>
        </p:nvSpPr>
        <p:spPr>
          <a:xfrm rot="0" flipH="0" flipV="0">
            <a:off x="540035" y="5178631"/>
            <a:ext cx="4279767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ВАЖЛИВО!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Будь-які нові відомості щодо військовополоненого слід вно-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сити в особистому кабінеті Координаційного штабу в розділі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“Додаткова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інформація”,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а також надавати слідчому, який веде справу.</a:t>
            </a:r>
          </a:p>
        </p:txBody>
      </p:sp>
      <p:sp>
        <p:nvSpPr>
          <p:cNvPr id="2083" name="Rectangle 2083"/>
          <p:cNvSpPr/>
          <p:nvPr/>
        </p:nvSpPr>
        <p:spPr>
          <a:xfrm rot="0" flipH="0" flipV="0">
            <a:off x="496799" y="687744"/>
            <a:ext cx="1158506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КРОКИ ДІЙ, </a:t>
            </a:r>
          </a:p>
        </p:txBody>
      </p:sp>
      <p:sp>
        <p:nvSpPr>
          <p:cNvPr id="2084" name="Rectangle 2084"/>
          <p:cNvSpPr/>
          <p:nvPr/>
        </p:nvSpPr>
        <p:spPr>
          <a:xfrm rot="0" flipH="0" flipV="0">
            <a:off x="496799" y="869506"/>
            <a:ext cx="2634432" cy="2615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якщо Ви знаєте, що Ваша рідна людина </a:t>
            </a:r>
          </a:p>
          <a:p>
            <a:pPr marL="0">
              <a:lnSpc>
                <a:spcPts val="1079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перебуває у ворожому полоні</a:t>
            </a:r>
          </a:p>
        </p:txBody>
      </p:sp>
      <p:sp>
        <p:nvSpPr>
          <p:cNvPr id="2085" name="Rectangle 2085"/>
          <p:cNvSpPr/>
          <p:nvPr/>
        </p:nvSpPr>
        <p:spPr>
          <a:xfrm rot="0" flipH="0" flipV="0">
            <a:off x="3505912" y="6304128"/>
            <a:ext cx="146197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1"/>
              </a:rPr>
              <a:t>cabinet.koordshtab.gov.ua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086" name="Picture 2086"/>
          <p:cNvPicPr>
            <a:picLocks noChangeAspect="0" noChangeArrowheads="1"/>
          </p:cNvPicPr>
          <p:nvPr/>
        </p:nvPicPr>
        <p:blipFill>
          <a:blip r:embed="rId20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087" name="Freeform 2087"/>
          <p:cNvSpPr/>
          <p:nvPr/>
        </p:nvSpPr>
        <p:spPr>
          <a:xfrm rot="0" flipH="0" flipV="0">
            <a:off x="324002" y="683997"/>
            <a:ext cx="3581997" cy="129603"/>
          </a:xfrm>
          <a:custGeom>
            <a:pathLst>
              <a:path w="3581997" h="129603">
                <a:moveTo>
                  <a:pt x="0" y="129603"/>
                </a:moveTo>
                <a:lnTo>
                  <a:pt x="3581997" y="129603"/>
                </a:lnTo>
                <a:lnTo>
                  <a:pt x="3581997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" name="Freeform 2088"/>
          <p:cNvSpPr/>
          <p:nvPr/>
        </p:nvSpPr>
        <p:spPr>
          <a:xfrm rot="0" flipH="0" flipV="0">
            <a:off x="366344" y="1161758"/>
            <a:ext cx="4595304" cy="734352"/>
          </a:xfrm>
          <a:custGeom>
            <a:pathLst>
              <a:path w="4595304" h="734352">
                <a:moveTo>
                  <a:pt x="0" y="734352"/>
                </a:moveTo>
                <a:lnTo>
                  <a:pt x="4595304" y="734352"/>
                </a:lnTo>
                <a:lnTo>
                  <a:pt x="4595304" y="0"/>
                </a:lnTo>
                <a:lnTo>
                  <a:pt x="0" y="0"/>
                </a:lnTo>
                <a:lnTo>
                  <a:pt x="0" y="73435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9" name="Freeform 2089"/>
          <p:cNvSpPr/>
          <p:nvPr/>
        </p:nvSpPr>
        <p:spPr>
          <a:xfrm rot="0" flipH="0" flipV="0">
            <a:off x="2574594" y="1053757"/>
            <a:ext cx="179515" cy="219139"/>
          </a:xfrm>
          <a:custGeom>
            <a:pathLst>
              <a:path w="179515" h="219139">
                <a:moveTo>
                  <a:pt x="0" y="219139"/>
                </a:moveTo>
                <a:lnTo>
                  <a:pt x="179515" y="219139"/>
                </a:lnTo>
                <a:lnTo>
                  <a:pt x="179515" y="0"/>
                </a:lnTo>
                <a:lnTo>
                  <a:pt x="0" y="0"/>
                </a:lnTo>
                <a:lnTo>
                  <a:pt x="0" y="21913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0" name="Picture 2090"/>
          <p:cNvPicPr>
            <a:picLocks noChangeAspect="0" noChangeArrowheads="1"/>
          </p:cNvPicPr>
          <p:nvPr/>
        </p:nvPicPr>
        <p:blipFill>
          <a:blip r:embed="rId20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71297" y="962701"/>
            <a:ext cx="385406" cy="385406"/>
          </a:xfrm>
          <a:prstGeom prst="rect">
            <a:avLst/>
          </a:prstGeom>
          <a:noFill/>
          <a:extLst/>
        </p:spPr>
      </p:pic>
      <p:pic>
        <p:nvPicPr>
          <p:cNvPr id="2091" name="Picture 2091"/>
          <p:cNvPicPr>
            <a:picLocks noChangeAspect="0" noChangeArrowheads="1"/>
          </p:cNvPicPr>
          <p:nvPr/>
        </p:nvPicPr>
        <p:blipFill>
          <a:blip r:embed="rId20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1297" y="1675509"/>
            <a:ext cx="143102" cy="133393"/>
          </a:xfrm>
          <a:prstGeom prst="rect">
            <a:avLst/>
          </a:prstGeom>
          <a:noFill/>
          <a:extLst/>
        </p:spPr>
      </p:pic>
      <p:sp>
        <p:nvSpPr>
          <p:cNvPr id="2092" name="Freeform 2092">
            <a:hlinkClick r:id="rId102"/>
          </p:cNvPr>
          <p:cNvSpPr/>
          <p:nvPr/>
        </p:nvSpPr>
        <p:spPr>
          <a:xfrm rot="0" flipH="0" flipV="0">
            <a:off x="366344" y="2309927"/>
            <a:ext cx="4595304" cy="1953552"/>
          </a:xfrm>
          <a:custGeom>
            <a:pathLst>
              <a:path w="4595304" h="1953552">
                <a:moveTo>
                  <a:pt x="0" y="1953552"/>
                </a:moveTo>
                <a:lnTo>
                  <a:pt x="4595304" y="1953552"/>
                </a:lnTo>
                <a:lnTo>
                  <a:pt x="4595304" y="0"/>
                </a:lnTo>
                <a:lnTo>
                  <a:pt x="0" y="0"/>
                </a:lnTo>
                <a:lnTo>
                  <a:pt x="0" y="195355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 rot="0" flipH="0" flipV="0">
            <a:off x="2484003" y="2123566"/>
            <a:ext cx="359993" cy="359994"/>
          </a:xfrm>
          <a:custGeom>
            <a:pathLst>
              <a:path w="359993" h="359994">
                <a:moveTo>
                  <a:pt x="81711" y="0"/>
                </a:moveTo>
                <a:lnTo>
                  <a:pt x="159523" y="159524"/>
                </a:lnTo>
                <a:lnTo>
                  <a:pt x="0" y="81724"/>
                </a:lnTo>
                <a:lnTo>
                  <a:pt x="0" y="278269"/>
                </a:lnTo>
                <a:lnTo>
                  <a:pt x="159523" y="200469"/>
                </a:lnTo>
                <a:lnTo>
                  <a:pt x="81711" y="359994"/>
                </a:lnTo>
                <a:lnTo>
                  <a:pt x="278268" y="359994"/>
                </a:lnTo>
                <a:lnTo>
                  <a:pt x="200468" y="200469"/>
                </a:lnTo>
                <a:lnTo>
                  <a:pt x="359993" y="278269"/>
                </a:lnTo>
                <a:lnTo>
                  <a:pt x="359993" y="81724"/>
                </a:lnTo>
                <a:lnTo>
                  <a:pt x="200468" y="159524"/>
                </a:lnTo>
                <a:lnTo>
                  <a:pt x="278268" y="0"/>
                </a:lnTo>
                <a:close/>
                <a:moveTo>
                  <a:pt x="81711" y="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 rot="0" flipH="0" flipV="0">
            <a:off x="2491474" y="2131041"/>
            <a:ext cx="345045" cy="345046"/>
          </a:xfrm>
          <a:custGeom>
            <a:pathLst>
              <a:path w="345045" h="345046">
                <a:moveTo>
                  <a:pt x="86207" y="0"/>
                </a:moveTo>
                <a:lnTo>
                  <a:pt x="168287" y="168287"/>
                </a:lnTo>
                <a:lnTo>
                  <a:pt x="0" y="86207"/>
                </a:lnTo>
                <a:lnTo>
                  <a:pt x="0" y="258838"/>
                </a:lnTo>
                <a:lnTo>
                  <a:pt x="168287" y="176758"/>
                </a:lnTo>
                <a:lnTo>
                  <a:pt x="86207" y="345046"/>
                </a:lnTo>
                <a:lnTo>
                  <a:pt x="258850" y="345046"/>
                </a:lnTo>
                <a:lnTo>
                  <a:pt x="176770" y="176758"/>
                </a:lnTo>
                <a:lnTo>
                  <a:pt x="345045" y="258838"/>
                </a:lnTo>
                <a:lnTo>
                  <a:pt x="345045" y="86207"/>
                </a:lnTo>
                <a:lnTo>
                  <a:pt x="176770" y="168287"/>
                </a:lnTo>
                <a:lnTo>
                  <a:pt x="258850" y="0"/>
                </a:lnTo>
                <a:close/>
                <a:moveTo>
                  <a:pt x="86207" y="0"/>
                </a:move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 rot="0" flipH="0" flipV="0">
            <a:off x="2589076" y="2228648"/>
            <a:ext cx="149847" cy="149847"/>
          </a:xfrm>
          <a:custGeom>
            <a:pathLst>
              <a:path w="149847" h="149847">
                <a:moveTo>
                  <a:pt x="149847" y="74917"/>
                </a:moveTo>
                <a:cubicBezTo>
                  <a:pt x="149847" y="33541"/>
                  <a:pt x="116294" y="0"/>
                  <a:pt x="74917" y="0"/>
                </a:cubicBezTo>
                <a:cubicBezTo>
                  <a:pt x="33554" y="0"/>
                  <a:pt x="0" y="33541"/>
                  <a:pt x="0" y="74917"/>
                </a:cubicBezTo>
                <a:cubicBezTo>
                  <a:pt x="0" y="116293"/>
                  <a:pt x="33554" y="149847"/>
                  <a:pt x="74917" y="149847"/>
                </a:cubicBezTo>
                <a:cubicBezTo>
                  <a:pt x="116294" y="149847"/>
                  <a:pt x="149847" y="116293"/>
                  <a:pt x="149847" y="74917"/>
                </a:cubicBez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 rot="0" flipH="0" flipV="0">
            <a:off x="2621860" y="2223507"/>
            <a:ext cx="5257" cy="7784"/>
          </a:xfrm>
          <a:custGeom>
            <a:pathLst>
              <a:path w="5257" h="7784">
                <a:moveTo>
                  <a:pt x="482" y="4114"/>
                </a:moveTo>
                <a:cubicBezTo>
                  <a:pt x="0" y="5612"/>
                  <a:pt x="457" y="7111"/>
                  <a:pt x="1485" y="7454"/>
                </a:cubicBezTo>
                <a:cubicBezTo>
                  <a:pt x="2526" y="7784"/>
                  <a:pt x="3758" y="6844"/>
                  <a:pt x="4241" y="5333"/>
                </a:cubicBezTo>
                <a:cubicBezTo>
                  <a:pt x="4241" y="5333"/>
                  <a:pt x="4241" y="5333"/>
                  <a:pt x="4241" y="5333"/>
                </a:cubicBezTo>
                <a:cubicBezTo>
                  <a:pt x="4330" y="5053"/>
                  <a:pt x="4380" y="4761"/>
                  <a:pt x="4406" y="4469"/>
                </a:cubicBezTo>
                <a:cubicBezTo>
                  <a:pt x="4558" y="4228"/>
                  <a:pt x="4685" y="3949"/>
                  <a:pt x="4774" y="3670"/>
                </a:cubicBezTo>
                <a:cubicBezTo>
                  <a:pt x="5257" y="2159"/>
                  <a:pt x="4800" y="673"/>
                  <a:pt x="3758" y="330"/>
                </a:cubicBezTo>
                <a:cubicBezTo>
                  <a:pt x="3758" y="330"/>
                  <a:pt x="3758" y="330"/>
                  <a:pt x="3758" y="330"/>
                </a:cubicBezTo>
                <a:cubicBezTo>
                  <a:pt x="2729" y="0"/>
                  <a:pt x="1497" y="939"/>
                  <a:pt x="1015" y="2451"/>
                </a:cubicBezTo>
                <a:cubicBezTo>
                  <a:pt x="926" y="2730"/>
                  <a:pt x="862" y="3022"/>
                  <a:pt x="837" y="3302"/>
                </a:cubicBezTo>
                <a:cubicBezTo>
                  <a:pt x="697" y="3556"/>
                  <a:pt x="570" y="3835"/>
                  <a:pt x="482" y="411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7" name="Picture 2097"/>
          <p:cNvPicPr>
            <a:picLocks noChangeAspect="0" noChangeArrowheads="1"/>
          </p:cNvPicPr>
          <p:nvPr/>
        </p:nvPicPr>
        <p:blipFill>
          <a:blip r:embed="rId20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9449" y="2211070"/>
            <a:ext cx="30082" cy="32654"/>
          </a:xfrm>
          <a:prstGeom prst="rect">
            <a:avLst/>
          </a:prstGeom>
          <a:noFill/>
          <a:extLst/>
        </p:spPr>
      </p:pic>
      <p:sp>
        <p:nvSpPr>
          <p:cNvPr id="2098" name="Freeform 2098"/>
          <p:cNvSpPr/>
          <p:nvPr/>
        </p:nvSpPr>
        <p:spPr>
          <a:xfrm rot="0" flipH="0" flipV="0">
            <a:off x="2621860" y="2223507"/>
            <a:ext cx="5257" cy="7784"/>
          </a:xfrm>
          <a:custGeom>
            <a:pathLst>
              <a:path w="5257" h="7784">
                <a:moveTo>
                  <a:pt x="482" y="4114"/>
                </a:moveTo>
                <a:cubicBezTo>
                  <a:pt x="0" y="5612"/>
                  <a:pt x="457" y="7111"/>
                  <a:pt x="1485" y="7454"/>
                </a:cubicBezTo>
                <a:cubicBezTo>
                  <a:pt x="2526" y="7784"/>
                  <a:pt x="3758" y="6844"/>
                  <a:pt x="4241" y="5333"/>
                </a:cubicBezTo>
                <a:cubicBezTo>
                  <a:pt x="4241" y="5333"/>
                  <a:pt x="4241" y="5333"/>
                  <a:pt x="4241" y="5333"/>
                </a:cubicBezTo>
                <a:cubicBezTo>
                  <a:pt x="4330" y="5053"/>
                  <a:pt x="4380" y="4761"/>
                  <a:pt x="4406" y="4469"/>
                </a:cubicBezTo>
                <a:cubicBezTo>
                  <a:pt x="4558" y="4228"/>
                  <a:pt x="4685" y="3949"/>
                  <a:pt x="4774" y="3670"/>
                </a:cubicBezTo>
                <a:cubicBezTo>
                  <a:pt x="5257" y="2159"/>
                  <a:pt x="4800" y="673"/>
                  <a:pt x="3758" y="330"/>
                </a:cubicBezTo>
                <a:cubicBezTo>
                  <a:pt x="3758" y="330"/>
                  <a:pt x="3758" y="330"/>
                  <a:pt x="3758" y="330"/>
                </a:cubicBezTo>
                <a:cubicBezTo>
                  <a:pt x="2729" y="0"/>
                  <a:pt x="1497" y="939"/>
                  <a:pt x="1015" y="2451"/>
                </a:cubicBezTo>
                <a:cubicBezTo>
                  <a:pt x="926" y="2730"/>
                  <a:pt x="862" y="3022"/>
                  <a:pt x="837" y="3302"/>
                </a:cubicBezTo>
                <a:cubicBezTo>
                  <a:pt x="697" y="3556"/>
                  <a:pt x="570" y="3835"/>
                  <a:pt x="482" y="4114"/>
                </a:cubicBezTo>
                <a:close/>
                <a:moveTo>
                  <a:pt x="482" y="411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9" name="Picture 2099"/>
          <p:cNvPicPr>
            <a:picLocks noChangeAspect="0" noChangeArrowheads="1"/>
          </p:cNvPicPr>
          <p:nvPr/>
        </p:nvPicPr>
        <p:blipFill>
          <a:blip r:embed="rId20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9449" y="2214118"/>
            <a:ext cx="29521" cy="29605"/>
          </a:xfrm>
          <a:prstGeom prst="rect">
            <a:avLst/>
          </a:prstGeom>
          <a:noFill/>
          <a:extLst/>
        </p:spPr>
      </p:pic>
      <p:sp>
        <p:nvSpPr>
          <p:cNvPr id="2100" name="Freeform 2100"/>
          <p:cNvSpPr/>
          <p:nvPr/>
        </p:nvSpPr>
        <p:spPr>
          <a:xfrm rot="0" flipH="0" flipV="0">
            <a:off x="2621860" y="2226809"/>
            <a:ext cx="4406" cy="4482"/>
          </a:xfrm>
          <a:custGeom>
            <a:pathLst>
              <a:path w="4406" h="4482">
                <a:moveTo>
                  <a:pt x="482" y="812"/>
                </a:moveTo>
                <a:cubicBezTo>
                  <a:pt x="0" y="2310"/>
                  <a:pt x="457" y="3809"/>
                  <a:pt x="1485" y="4152"/>
                </a:cubicBezTo>
                <a:cubicBezTo>
                  <a:pt x="2526" y="4482"/>
                  <a:pt x="3758" y="3542"/>
                  <a:pt x="4241" y="2031"/>
                </a:cubicBezTo>
                <a:cubicBezTo>
                  <a:pt x="4330" y="1751"/>
                  <a:pt x="4380" y="1459"/>
                  <a:pt x="4406" y="1167"/>
                </a:cubicBezTo>
                <a:cubicBezTo>
                  <a:pt x="3822" y="1612"/>
                  <a:pt x="1193" y="824"/>
                  <a:pt x="837" y="0"/>
                </a:cubicBezTo>
                <a:cubicBezTo>
                  <a:pt x="697" y="254"/>
                  <a:pt x="570" y="533"/>
                  <a:pt x="482" y="812"/>
                </a:cubicBezTo>
                <a:close/>
                <a:moveTo>
                  <a:pt x="482" y="81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1" name="Freeform 2101"/>
          <p:cNvSpPr/>
          <p:nvPr/>
        </p:nvSpPr>
        <p:spPr>
          <a:xfrm rot="0" flipH="0" flipV="0">
            <a:off x="2656514" y="2227204"/>
            <a:ext cx="7556" cy="4304"/>
          </a:xfrm>
          <a:custGeom>
            <a:pathLst>
              <a:path w="7556" h="4304">
                <a:moveTo>
                  <a:pt x="2781" y="228"/>
                </a:moveTo>
                <a:cubicBezTo>
                  <a:pt x="1219" y="329"/>
                  <a:pt x="0" y="1307"/>
                  <a:pt x="76" y="2399"/>
                </a:cubicBezTo>
                <a:cubicBezTo>
                  <a:pt x="153" y="3504"/>
                  <a:pt x="1473" y="4304"/>
                  <a:pt x="3047" y="4190"/>
                </a:cubicBezTo>
                <a:lnTo>
                  <a:pt x="3047" y="4190"/>
                </a:lnTo>
                <a:cubicBezTo>
                  <a:pt x="3339" y="4177"/>
                  <a:pt x="3631" y="4126"/>
                  <a:pt x="3898" y="4038"/>
                </a:cubicBezTo>
                <a:cubicBezTo>
                  <a:pt x="4190" y="4088"/>
                  <a:pt x="4482" y="4101"/>
                  <a:pt x="4774" y="4076"/>
                </a:cubicBezTo>
                <a:cubicBezTo>
                  <a:pt x="6349" y="3974"/>
                  <a:pt x="7556" y="2996"/>
                  <a:pt x="7480" y="1904"/>
                </a:cubicBezTo>
                <a:lnTo>
                  <a:pt x="7480" y="1904"/>
                </a:lnTo>
                <a:cubicBezTo>
                  <a:pt x="7403" y="799"/>
                  <a:pt x="6082" y="0"/>
                  <a:pt x="4508" y="114"/>
                </a:cubicBezTo>
                <a:cubicBezTo>
                  <a:pt x="4216" y="127"/>
                  <a:pt x="3936" y="178"/>
                  <a:pt x="3657" y="266"/>
                </a:cubicBezTo>
                <a:cubicBezTo>
                  <a:pt x="3377" y="216"/>
                  <a:pt x="3073" y="203"/>
                  <a:pt x="2781" y="228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2" name="Picture 2102"/>
          <p:cNvPicPr>
            <a:picLocks noChangeAspect="0" noChangeArrowheads="1"/>
          </p:cNvPicPr>
          <p:nvPr/>
        </p:nvPicPr>
        <p:blipFill>
          <a:blip r:embed="rId2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3894" y="2214601"/>
            <a:ext cx="32811" cy="29502"/>
          </a:xfrm>
          <a:prstGeom prst="rect">
            <a:avLst/>
          </a:prstGeom>
          <a:noFill/>
          <a:extLst/>
        </p:spPr>
      </p:pic>
      <p:sp>
        <p:nvSpPr>
          <p:cNvPr id="2103" name="Freeform 2103"/>
          <p:cNvSpPr/>
          <p:nvPr/>
        </p:nvSpPr>
        <p:spPr>
          <a:xfrm rot="0" flipH="0" flipV="0">
            <a:off x="2656514" y="2227204"/>
            <a:ext cx="7556" cy="4304"/>
          </a:xfrm>
          <a:custGeom>
            <a:pathLst>
              <a:path w="7556" h="4304">
                <a:moveTo>
                  <a:pt x="2781" y="228"/>
                </a:moveTo>
                <a:cubicBezTo>
                  <a:pt x="1219" y="329"/>
                  <a:pt x="0" y="1307"/>
                  <a:pt x="76" y="2399"/>
                </a:cubicBezTo>
                <a:cubicBezTo>
                  <a:pt x="153" y="3504"/>
                  <a:pt x="1473" y="4304"/>
                  <a:pt x="3047" y="4190"/>
                </a:cubicBezTo>
                <a:lnTo>
                  <a:pt x="3047" y="4190"/>
                </a:lnTo>
                <a:cubicBezTo>
                  <a:pt x="3339" y="4177"/>
                  <a:pt x="3631" y="4126"/>
                  <a:pt x="3898" y="4038"/>
                </a:cubicBezTo>
                <a:cubicBezTo>
                  <a:pt x="4190" y="4088"/>
                  <a:pt x="4482" y="4101"/>
                  <a:pt x="4774" y="4076"/>
                </a:cubicBezTo>
                <a:cubicBezTo>
                  <a:pt x="6349" y="3974"/>
                  <a:pt x="7556" y="2996"/>
                  <a:pt x="7480" y="1904"/>
                </a:cubicBezTo>
                <a:lnTo>
                  <a:pt x="7480" y="1904"/>
                </a:lnTo>
                <a:cubicBezTo>
                  <a:pt x="7403" y="799"/>
                  <a:pt x="6082" y="0"/>
                  <a:pt x="4508" y="114"/>
                </a:cubicBezTo>
                <a:cubicBezTo>
                  <a:pt x="4216" y="127"/>
                  <a:pt x="3936" y="178"/>
                  <a:pt x="3657" y="266"/>
                </a:cubicBezTo>
                <a:cubicBezTo>
                  <a:pt x="3377" y="216"/>
                  <a:pt x="3073" y="203"/>
                  <a:pt x="2781" y="228"/>
                </a:cubicBezTo>
                <a:close/>
                <a:moveTo>
                  <a:pt x="2781" y="22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4" name="Picture 2104"/>
          <p:cNvPicPr>
            <a:picLocks noChangeAspect="0" noChangeArrowheads="1"/>
          </p:cNvPicPr>
          <p:nvPr/>
        </p:nvPicPr>
        <p:blipFill>
          <a:blip r:embed="rId2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3894" y="2214715"/>
            <a:ext cx="29214" cy="29388"/>
          </a:xfrm>
          <a:prstGeom prst="rect">
            <a:avLst/>
          </a:prstGeom>
          <a:noFill/>
          <a:extLst/>
        </p:spPr>
      </p:pic>
      <p:sp>
        <p:nvSpPr>
          <p:cNvPr id="2105" name="Freeform 2105"/>
          <p:cNvSpPr/>
          <p:nvPr/>
        </p:nvSpPr>
        <p:spPr>
          <a:xfrm rot="0" flipH="0" flipV="0">
            <a:off x="2656514" y="2227408"/>
            <a:ext cx="3898" cy="4101"/>
          </a:xfrm>
          <a:custGeom>
            <a:pathLst>
              <a:path w="3898" h="4101">
                <a:moveTo>
                  <a:pt x="2781" y="25"/>
                </a:moveTo>
                <a:cubicBezTo>
                  <a:pt x="1219" y="126"/>
                  <a:pt x="0" y="1104"/>
                  <a:pt x="76" y="2196"/>
                </a:cubicBezTo>
                <a:cubicBezTo>
                  <a:pt x="153" y="3301"/>
                  <a:pt x="1486" y="4101"/>
                  <a:pt x="3047" y="3987"/>
                </a:cubicBezTo>
                <a:cubicBezTo>
                  <a:pt x="3339" y="3974"/>
                  <a:pt x="3631" y="3923"/>
                  <a:pt x="3898" y="3835"/>
                </a:cubicBezTo>
                <a:cubicBezTo>
                  <a:pt x="3276" y="3454"/>
                  <a:pt x="3034" y="685"/>
                  <a:pt x="3657" y="63"/>
                </a:cubicBezTo>
                <a:cubicBezTo>
                  <a:pt x="3377" y="13"/>
                  <a:pt x="3073" y="0"/>
                  <a:pt x="2781" y="25"/>
                </a:cubicBezTo>
                <a:close/>
                <a:moveTo>
                  <a:pt x="2781" y="2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/>
          <p:cNvSpPr/>
          <p:nvPr/>
        </p:nvSpPr>
        <p:spPr>
          <a:xfrm rot="0" flipH="0" flipV="0">
            <a:off x="2618670" y="2213989"/>
            <a:ext cx="45338" cy="30567"/>
          </a:xfrm>
          <a:custGeom>
            <a:pathLst>
              <a:path w="45338" h="30567">
                <a:moveTo>
                  <a:pt x="0" y="26161"/>
                </a:moveTo>
                <a:cubicBezTo>
                  <a:pt x="7759" y="19913"/>
                  <a:pt x="10248" y="6896"/>
                  <a:pt x="16459" y="6108"/>
                </a:cubicBezTo>
                <a:cubicBezTo>
                  <a:pt x="22669" y="5321"/>
                  <a:pt x="19138" y="10337"/>
                  <a:pt x="20650" y="10566"/>
                </a:cubicBezTo>
                <a:cubicBezTo>
                  <a:pt x="22161" y="10807"/>
                  <a:pt x="23723" y="0"/>
                  <a:pt x="30162" y="342"/>
                </a:cubicBezTo>
                <a:cubicBezTo>
                  <a:pt x="36601" y="673"/>
                  <a:pt x="32956" y="5562"/>
                  <a:pt x="32956" y="5562"/>
                </a:cubicBezTo>
                <a:cubicBezTo>
                  <a:pt x="32956" y="5562"/>
                  <a:pt x="40957" y="571"/>
                  <a:pt x="43141" y="5803"/>
                </a:cubicBezTo>
                <a:cubicBezTo>
                  <a:pt x="45338" y="11023"/>
                  <a:pt x="39103" y="14389"/>
                  <a:pt x="36576" y="13970"/>
                </a:cubicBezTo>
                <a:cubicBezTo>
                  <a:pt x="36576" y="13970"/>
                  <a:pt x="41236" y="16154"/>
                  <a:pt x="37985" y="20231"/>
                </a:cubicBezTo>
                <a:cubicBezTo>
                  <a:pt x="34721" y="24307"/>
                  <a:pt x="27419" y="18275"/>
                  <a:pt x="25539" y="19875"/>
                </a:cubicBezTo>
                <a:cubicBezTo>
                  <a:pt x="24726" y="20574"/>
                  <a:pt x="29654" y="23050"/>
                  <a:pt x="24688" y="27545"/>
                </a:cubicBezTo>
                <a:cubicBezTo>
                  <a:pt x="20472" y="30567"/>
                  <a:pt x="8597" y="24282"/>
                  <a:pt x="0" y="26161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/>
          <p:cNvSpPr/>
          <p:nvPr/>
        </p:nvSpPr>
        <p:spPr>
          <a:xfrm rot="0" flipH="0" flipV="0">
            <a:off x="2618670" y="2213989"/>
            <a:ext cx="45338" cy="30567"/>
          </a:xfrm>
          <a:custGeom>
            <a:pathLst>
              <a:path w="45338" h="30567">
                <a:moveTo>
                  <a:pt x="0" y="26161"/>
                </a:moveTo>
                <a:cubicBezTo>
                  <a:pt x="7759" y="19913"/>
                  <a:pt x="10248" y="6896"/>
                  <a:pt x="16459" y="6108"/>
                </a:cubicBezTo>
                <a:cubicBezTo>
                  <a:pt x="22669" y="5321"/>
                  <a:pt x="19138" y="10337"/>
                  <a:pt x="20650" y="10566"/>
                </a:cubicBezTo>
                <a:cubicBezTo>
                  <a:pt x="22161" y="10807"/>
                  <a:pt x="23723" y="0"/>
                  <a:pt x="30162" y="342"/>
                </a:cubicBezTo>
                <a:cubicBezTo>
                  <a:pt x="36601" y="673"/>
                  <a:pt x="32956" y="5562"/>
                  <a:pt x="32956" y="5562"/>
                </a:cubicBezTo>
                <a:cubicBezTo>
                  <a:pt x="32956" y="5562"/>
                  <a:pt x="40957" y="571"/>
                  <a:pt x="43141" y="5803"/>
                </a:cubicBezTo>
                <a:cubicBezTo>
                  <a:pt x="45338" y="11023"/>
                  <a:pt x="39103" y="14389"/>
                  <a:pt x="36576" y="13970"/>
                </a:cubicBezTo>
                <a:cubicBezTo>
                  <a:pt x="36576" y="13970"/>
                  <a:pt x="41236" y="16154"/>
                  <a:pt x="37985" y="20231"/>
                </a:cubicBezTo>
                <a:cubicBezTo>
                  <a:pt x="34721" y="24307"/>
                  <a:pt x="27419" y="18275"/>
                  <a:pt x="25539" y="19875"/>
                </a:cubicBezTo>
                <a:cubicBezTo>
                  <a:pt x="24726" y="20574"/>
                  <a:pt x="29654" y="23050"/>
                  <a:pt x="24688" y="27545"/>
                </a:cubicBezTo>
                <a:cubicBezTo>
                  <a:pt x="20472" y="30567"/>
                  <a:pt x="8597" y="24282"/>
                  <a:pt x="0" y="26161"/>
                </a:cubicBezTo>
                <a:close/>
                <a:moveTo>
                  <a:pt x="0" y="261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8" name="Picture 2108"/>
          <p:cNvPicPr>
            <a:picLocks noChangeAspect="0" noChangeArrowheads="1"/>
          </p:cNvPicPr>
          <p:nvPr/>
        </p:nvPicPr>
        <p:blipFill>
          <a:blip r:embed="rId2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5976" y="2201621"/>
            <a:ext cx="69001" cy="53455"/>
          </a:xfrm>
          <a:prstGeom prst="rect">
            <a:avLst/>
          </a:prstGeom>
          <a:noFill/>
          <a:extLst/>
        </p:spPr>
      </p:pic>
      <p:sp>
        <p:nvSpPr>
          <p:cNvPr id="2109" name="Freeform 2109"/>
          <p:cNvSpPr/>
          <p:nvPr/>
        </p:nvSpPr>
        <p:spPr>
          <a:xfrm rot="0" flipH="0" flipV="0">
            <a:off x="2620155" y="2215786"/>
            <a:ext cx="42011" cy="26149"/>
          </a:xfrm>
          <a:custGeom>
            <a:pathLst>
              <a:path w="42011" h="26149">
                <a:moveTo>
                  <a:pt x="0" y="23533"/>
                </a:moveTo>
                <a:cubicBezTo>
                  <a:pt x="7200" y="17895"/>
                  <a:pt x="9575" y="6642"/>
                  <a:pt x="14693" y="6566"/>
                </a:cubicBezTo>
                <a:cubicBezTo>
                  <a:pt x="19824" y="6503"/>
                  <a:pt x="16471" y="9195"/>
                  <a:pt x="18732" y="9957"/>
                </a:cubicBezTo>
                <a:cubicBezTo>
                  <a:pt x="21005" y="10719"/>
                  <a:pt x="24180" y="191"/>
                  <a:pt x="28333" y="102"/>
                </a:cubicBezTo>
                <a:cubicBezTo>
                  <a:pt x="32486" y="0"/>
                  <a:pt x="29667" y="6160"/>
                  <a:pt x="29667" y="6160"/>
                </a:cubicBezTo>
                <a:cubicBezTo>
                  <a:pt x="29667" y="6160"/>
                  <a:pt x="37947" y="77"/>
                  <a:pt x="39979" y="4776"/>
                </a:cubicBezTo>
                <a:cubicBezTo>
                  <a:pt x="42011" y="9487"/>
                  <a:pt x="35686" y="11011"/>
                  <a:pt x="33896" y="11596"/>
                </a:cubicBezTo>
                <a:cubicBezTo>
                  <a:pt x="33896" y="11596"/>
                  <a:pt x="38290" y="15240"/>
                  <a:pt x="34404" y="17310"/>
                </a:cubicBezTo>
                <a:cubicBezTo>
                  <a:pt x="30505" y="19393"/>
                  <a:pt x="24460" y="15393"/>
                  <a:pt x="22720" y="16841"/>
                </a:cubicBezTo>
                <a:cubicBezTo>
                  <a:pt x="21958" y="17463"/>
                  <a:pt x="25742" y="22238"/>
                  <a:pt x="21920" y="23432"/>
                </a:cubicBezTo>
                <a:cubicBezTo>
                  <a:pt x="18021" y="26149"/>
                  <a:pt x="7962" y="21844"/>
                  <a:pt x="0" y="2353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 rot="0" flipH="0" flipV="0">
            <a:off x="2620155" y="2215786"/>
            <a:ext cx="42011" cy="26149"/>
          </a:xfrm>
          <a:custGeom>
            <a:pathLst>
              <a:path w="42011" h="26149">
                <a:moveTo>
                  <a:pt x="0" y="23533"/>
                </a:moveTo>
                <a:cubicBezTo>
                  <a:pt x="7200" y="17895"/>
                  <a:pt x="9575" y="6642"/>
                  <a:pt x="14693" y="6566"/>
                </a:cubicBezTo>
                <a:cubicBezTo>
                  <a:pt x="19824" y="6503"/>
                  <a:pt x="16471" y="9195"/>
                  <a:pt x="18732" y="9957"/>
                </a:cubicBezTo>
                <a:cubicBezTo>
                  <a:pt x="21005" y="10719"/>
                  <a:pt x="24180" y="191"/>
                  <a:pt x="28333" y="102"/>
                </a:cubicBezTo>
                <a:cubicBezTo>
                  <a:pt x="32486" y="0"/>
                  <a:pt x="29667" y="6160"/>
                  <a:pt x="29667" y="6160"/>
                </a:cubicBezTo>
                <a:cubicBezTo>
                  <a:pt x="29667" y="6160"/>
                  <a:pt x="37947" y="77"/>
                  <a:pt x="39979" y="4776"/>
                </a:cubicBezTo>
                <a:cubicBezTo>
                  <a:pt x="42011" y="9487"/>
                  <a:pt x="35686" y="11011"/>
                  <a:pt x="33896" y="11596"/>
                </a:cubicBezTo>
                <a:cubicBezTo>
                  <a:pt x="33896" y="11596"/>
                  <a:pt x="38290" y="15240"/>
                  <a:pt x="34404" y="17310"/>
                </a:cubicBezTo>
                <a:cubicBezTo>
                  <a:pt x="30505" y="19393"/>
                  <a:pt x="24460" y="15393"/>
                  <a:pt x="22720" y="16841"/>
                </a:cubicBezTo>
                <a:cubicBezTo>
                  <a:pt x="21958" y="17463"/>
                  <a:pt x="25742" y="22238"/>
                  <a:pt x="21920" y="23432"/>
                </a:cubicBezTo>
                <a:cubicBezTo>
                  <a:pt x="18021" y="26149"/>
                  <a:pt x="7962" y="21844"/>
                  <a:pt x="0" y="23533"/>
                </a:cubicBezTo>
                <a:close/>
                <a:moveTo>
                  <a:pt x="0" y="2353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1" name="Picture 2111"/>
          <p:cNvPicPr>
            <a:picLocks noChangeAspect="0" noChangeArrowheads="1"/>
          </p:cNvPicPr>
          <p:nvPr/>
        </p:nvPicPr>
        <p:blipFill>
          <a:blip r:embed="rId2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7462" y="2203184"/>
            <a:ext cx="65772" cy="49658"/>
          </a:xfrm>
          <a:prstGeom prst="rect">
            <a:avLst/>
          </a:prstGeom>
          <a:noFill/>
          <a:extLst/>
        </p:spPr>
      </p:pic>
      <p:sp>
        <p:nvSpPr>
          <p:cNvPr id="2112" name="Freeform 2112"/>
          <p:cNvSpPr/>
          <p:nvPr/>
        </p:nvSpPr>
        <p:spPr>
          <a:xfrm rot="0" flipH="0" flipV="0">
            <a:off x="2616095" y="2224047"/>
            <a:ext cx="37566" cy="17195"/>
          </a:xfrm>
          <a:custGeom>
            <a:pathLst>
              <a:path w="37566" h="17195">
                <a:moveTo>
                  <a:pt x="0" y="17195"/>
                </a:moveTo>
                <a:cubicBezTo>
                  <a:pt x="7416" y="16637"/>
                  <a:pt x="33185" y="4038"/>
                  <a:pt x="37566" y="0"/>
                </a:cubicBezTo>
                <a:cubicBezTo>
                  <a:pt x="31953" y="1524"/>
                  <a:pt x="5918" y="12039"/>
                  <a:pt x="0" y="171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3" name="Freeform 2113"/>
          <p:cNvSpPr/>
          <p:nvPr/>
        </p:nvSpPr>
        <p:spPr>
          <a:xfrm rot="0" flipH="0" flipV="0">
            <a:off x="2616095" y="2224047"/>
            <a:ext cx="37566" cy="17195"/>
          </a:xfrm>
          <a:custGeom>
            <a:pathLst>
              <a:path w="37566" h="17195">
                <a:moveTo>
                  <a:pt x="0" y="17195"/>
                </a:moveTo>
                <a:cubicBezTo>
                  <a:pt x="7416" y="16637"/>
                  <a:pt x="33185" y="4038"/>
                  <a:pt x="37566" y="0"/>
                </a:cubicBezTo>
                <a:cubicBezTo>
                  <a:pt x="31953" y="1524"/>
                  <a:pt x="5918" y="12039"/>
                  <a:pt x="0" y="17195"/>
                </a:cubicBezTo>
                <a:close/>
                <a:moveTo>
                  <a:pt x="0" y="171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4" name="Picture 2114"/>
          <p:cNvPicPr>
            <a:picLocks noChangeAspect="0" noChangeArrowheads="1"/>
          </p:cNvPicPr>
          <p:nvPr/>
        </p:nvPicPr>
        <p:blipFill>
          <a:blip r:embed="rId2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3398" y="2211350"/>
            <a:ext cx="62966" cy="42583"/>
          </a:xfrm>
          <a:prstGeom prst="rect">
            <a:avLst/>
          </a:prstGeom>
          <a:noFill/>
          <a:extLst/>
        </p:spPr>
      </p:pic>
      <p:sp>
        <p:nvSpPr>
          <p:cNvPr id="2115" name="Freeform 2115"/>
          <p:cNvSpPr/>
          <p:nvPr/>
        </p:nvSpPr>
        <p:spPr>
          <a:xfrm rot="0" flipH="0" flipV="0">
            <a:off x="2591470" y="2251080"/>
            <a:ext cx="4749" cy="7746"/>
          </a:xfrm>
          <a:custGeom>
            <a:pathLst>
              <a:path w="4749" h="7746">
                <a:moveTo>
                  <a:pt x="584" y="5080"/>
                </a:moveTo>
                <a:cubicBezTo>
                  <a:pt x="863" y="6642"/>
                  <a:pt x="1955" y="7746"/>
                  <a:pt x="3022" y="7543"/>
                </a:cubicBezTo>
                <a:cubicBezTo>
                  <a:pt x="4101" y="7353"/>
                  <a:pt x="4749" y="5943"/>
                  <a:pt x="4470" y="4382"/>
                </a:cubicBezTo>
                <a:cubicBezTo>
                  <a:pt x="4470" y="4382"/>
                  <a:pt x="4470" y="4382"/>
                  <a:pt x="4470" y="4382"/>
                </a:cubicBezTo>
                <a:cubicBezTo>
                  <a:pt x="4419" y="4090"/>
                  <a:pt x="4330" y="3810"/>
                  <a:pt x="4216" y="3544"/>
                </a:cubicBezTo>
                <a:cubicBezTo>
                  <a:pt x="4228" y="3252"/>
                  <a:pt x="4216" y="2947"/>
                  <a:pt x="4165" y="2655"/>
                </a:cubicBezTo>
                <a:cubicBezTo>
                  <a:pt x="3885" y="1105"/>
                  <a:pt x="2793" y="0"/>
                  <a:pt x="1714" y="191"/>
                </a:cubicBezTo>
                <a:lnTo>
                  <a:pt x="1714" y="191"/>
                </a:lnTo>
                <a:cubicBezTo>
                  <a:pt x="647" y="381"/>
                  <a:pt x="0" y="1804"/>
                  <a:pt x="280" y="3353"/>
                </a:cubicBezTo>
                <a:cubicBezTo>
                  <a:pt x="331" y="3645"/>
                  <a:pt x="419" y="3937"/>
                  <a:pt x="521" y="4204"/>
                </a:cubicBezTo>
                <a:cubicBezTo>
                  <a:pt x="508" y="4484"/>
                  <a:pt x="534" y="4788"/>
                  <a:pt x="584" y="5080"/>
                </a:cubicBezTo>
                <a:close/>
                <a:moveTo>
                  <a:pt x="584" y="508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6" name="Picture 2116"/>
          <p:cNvPicPr>
            <a:picLocks noChangeAspect="0" noChangeArrowheads="1"/>
          </p:cNvPicPr>
          <p:nvPr/>
        </p:nvPicPr>
        <p:blipFill>
          <a:blip r:embed="rId2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8987" y="2238553"/>
            <a:ext cx="29709" cy="32799"/>
          </a:xfrm>
          <a:prstGeom prst="rect">
            <a:avLst/>
          </a:prstGeom>
          <a:noFill/>
          <a:extLst/>
        </p:spPr>
      </p:pic>
      <p:sp>
        <p:nvSpPr>
          <p:cNvPr id="2117" name="Freeform 2117"/>
          <p:cNvSpPr/>
          <p:nvPr/>
        </p:nvSpPr>
        <p:spPr>
          <a:xfrm rot="0" flipH="0" flipV="0">
            <a:off x="2591470" y="2251080"/>
            <a:ext cx="4749" cy="7746"/>
          </a:xfrm>
          <a:custGeom>
            <a:pathLst>
              <a:path w="4749" h="7746">
                <a:moveTo>
                  <a:pt x="584" y="5080"/>
                </a:moveTo>
                <a:cubicBezTo>
                  <a:pt x="863" y="6642"/>
                  <a:pt x="1955" y="7746"/>
                  <a:pt x="3022" y="7543"/>
                </a:cubicBezTo>
                <a:cubicBezTo>
                  <a:pt x="4101" y="7353"/>
                  <a:pt x="4749" y="5943"/>
                  <a:pt x="4470" y="4382"/>
                </a:cubicBezTo>
                <a:cubicBezTo>
                  <a:pt x="4470" y="4382"/>
                  <a:pt x="4470" y="4382"/>
                  <a:pt x="4470" y="4382"/>
                </a:cubicBezTo>
                <a:cubicBezTo>
                  <a:pt x="4419" y="4090"/>
                  <a:pt x="4330" y="3810"/>
                  <a:pt x="4216" y="3544"/>
                </a:cubicBezTo>
                <a:cubicBezTo>
                  <a:pt x="4228" y="3252"/>
                  <a:pt x="4216" y="2947"/>
                  <a:pt x="4165" y="2655"/>
                </a:cubicBezTo>
                <a:cubicBezTo>
                  <a:pt x="3885" y="1105"/>
                  <a:pt x="2793" y="0"/>
                  <a:pt x="1714" y="191"/>
                </a:cubicBezTo>
                <a:lnTo>
                  <a:pt x="1714" y="191"/>
                </a:lnTo>
                <a:cubicBezTo>
                  <a:pt x="647" y="381"/>
                  <a:pt x="0" y="1804"/>
                  <a:pt x="280" y="3353"/>
                </a:cubicBezTo>
                <a:cubicBezTo>
                  <a:pt x="331" y="3645"/>
                  <a:pt x="419" y="3937"/>
                  <a:pt x="521" y="4204"/>
                </a:cubicBezTo>
                <a:cubicBezTo>
                  <a:pt x="508" y="4484"/>
                  <a:pt x="534" y="4788"/>
                  <a:pt x="584" y="5080"/>
                </a:cubicBezTo>
                <a:close/>
                <a:moveTo>
                  <a:pt x="584" y="50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8" name="Picture 2118"/>
          <p:cNvPicPr>
            <a:picLocks noChangeAspect="0" noChangeArrowheads="1"/>
          </p:cNvPicPr>
          <p:nvPr/>
        </p:nvPicPr>
        <p:blipFill>
          <a:blip r:embed="rId2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9290" y="2241918"/>
            <a:ext cx="29406" cy="29434"/>
          </a:xfrm>
          <a:prstGeom prst="rect">
            <a:avLst/>
          </a:prstGeom>
          <a:noFill/>
          <a:extLst/>
        </p:spPr>
      </p:pic>
      <p:sp>
        <p:nvSpPr>
          <p:cNvPr id="2119" name="Freeform 2119"/>
          <p:cNvSpPr/>
          <p:nvPr/>
        </p:nvSpPr>
        <p:spPr>
          <a:xfrm rot="0" flipH="0" flipV="0">
            <a:off x="2591978" y="2254624"/>
            <a:ext cx="4241" cy="4202"/>
          </a:xfrm>
          <a:custGeom>
            <a:pathLst>
              <a:path w="4241" h="4202">
                <a:moveTo>
                  <a:pt x="76" y="1536"/>
                </a:moveTo>
                <a:cubicBezTo>
                  <a:pt x="355" y="3098"/>
                  <a:pt x="1447" y="4202"/>
                  <a:pt x="2514" y="3999"/>
                </a:cubicBezTo>
                <a:cubicBezTo>
                  <a:pt x="3593" y="3809"/>
                  <a:pt x="4241" y="2386"/>
                  <a:pt x="3962" y="838"/>
                </a:cubicBezTo>
                <a:cubicBezTo>
                  <a:pt x="3911" y="546"/>
                  <a:pt x="3822" y="266"/>
                  <a:pt x="3708" y="0"/>
                </a:cubicBezTo>
                <a:cubicBezTo>
                  <a:pt x="3403" y="660"/>
                  <a:pt x="698" y="1206"/>
                  <a:pt x="13" y="660"/>
                </a:cubicBezTo>
                <a:cubicBezTo>
                  <a:pt x="0" y="940"/>
                  <a:pt x="26" y="1244"/>
                  <a:pt x="76" y="1536"/>
                </a:cubicBezTo>
                <a:close/>
                <a:moveTo>
                  <a:pt x="76" y="153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0" name="Freeform 2120"/>
          <p:cNvSpPr/>
          <p:nvPr/>
        </p:nvSpPr>
        <p:spPr>
          <a:xfrm rot="0" flipH="0" flipV="0">
            <a:off x="2622650" y="2236760"/>
            <a:ext cx="7454" cy="5968"/>
          </a:xfrm>
          <a:custGeom>
            <a:pathLst>
              <a:path w="7454" h="5968">
                <a:moveTo>
                  <a:pt x="1943" y="1752"/>
                </a:moveTo>
                <a:cubicBezTo>
                  <a:pt x="610" y="2590"/>
                  <a:pt x="0" y="4012"/>
                  <a:pt x="572" y="4952"/>
                </a:cubicBezTo>
                <a:cubicBezTo>
                  <a:pt x="1143" y="5879"/>
                  <a:pt x="2692" y="5968"/>
                  <a:pt x="4025" y="5130"/>
                </a:cubicBezTo>
                <a:cubicBezTo>
                  <a:pt x="4025" y="5130"/>
                  <a:pt x="4025" y="5130"/>
                  <a:pt x="4025" y="5130"/>
                </a:cubicBezTo>
                <a:cubicBezTo>
                  <a:pt x="4279" y="4977"/>
                  <a:pt x="4508" y="4787"/>
                  <a:pt x="4711" y="4584"/>
                </a:cubicBezTo>
                <a:cubicBezTo>
                  <a:pt x="4978" y="4495"/>
                  <a:pt x="5244" y="4368"/>
                  <a:pt x="5499" y="4203"/>
                </a:cubicBezTo>
                <a:cubicBezTo>
                  <a:pt x="6832" y="3377"/>
                  <a:pt x="7454" y="1942"/>
                  <a:pt x="6870" y="1003"/>
                </a:cubicBezTo>
                <a:cubicBezTo>
                  <a:pt x="6870" y="1003"/>
                  <a:pt x="6870" y="1003"/>
                  <a:pt x="6870" y="1003"/>
                </a:cubicBezTo>
                <a:cubicBezTo>
                  <a:pt x="6299" y="76"/>
                  <a:pt x="4749" y="0"/>
                  <a:pt x="3416" y="825"/>
                </a:cubicBezTo>
                <a:cubicBezTo>
                  <a:pt x="3174" y="991"/>
                  <a:pt x="2933" y="1168"/>
                  <a:pt x="2730" y="1372"/>
                </a:cubicBezTo>
                <a:cubicBezTo>
                  <a:pt x="2463" y="1460"/>
                  <a:pt x="2196" y="1600"/>
                  <a:pt x="1943" y="175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1" name="Picture 2121"/>
          <p:cNvPicPr>
            <a:picLocks noChangeAspect="0" noChangeArrowheads="1"/>
          </p:cNvPicPr>
          <p:nvPr/>
        </p:nvPicPr>
        <p:blipFill>
          <a:blip r:embed="rId2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0308" y="2224316"/>
            <a:ext cx="32128" cy="30848"/>
          </a:xfrm>
          <a:prstGeom prst="rect">
            <a:avLst/>
          </a:prstGeom>
          <a:noFill/>
          <a:extLst/>
        </p:spPr>
      </p:pic>
      <p:sp>
        <p:nvSpPr>
          <p:cNvPr id="2122" name="Freeform 2122"/>
          <p:cNvSpPr/>
          <p:nvPr/>
        </p:nvSpPr>
        <p:spPr>
          <a:xfrm rot="0" flipH="0" flipV="0">
            <a:off x="2622650" y="2236760"/>
            <a:ext cx="7454" cy="5968"/>
          </a:xfrm>
          <a:custGeom>
            <a:pathLst>
              <a:path w="7454" h="5968">
                <a:moveTo>
                  <a:pt x="1943" y="1752"/>
                </a:moveTo>
                <a:cubicBezTo>
                  <a:pt x="610" y="2590"/>
                  <a:pt x="0" y="4012"/>
                  <a:pt x="572" y="4952"/>
                </a:cubicBezTo>
                <a:cubicBezTo>
                  <a:pt x="1143" y="5879"/>
                  <a:pt x="2692" y="5968"/>
                  <a:pt x="4025" y="5130"/>
                </a:cubicBezTo>
                <a:cubicBezTo>
                  <a:pt x="4025" y="5130"/>
                  <a:pt x="4025" y="5130"/>
                  <a:pt x="4025" y="5130"/>
                </a:cubicBezTo>
                <a:cubicBezTo>
                  <a:pt x="4279" y="4977"/>
                  <a:pt x="4508" y="4787"/>
                  <a:pt x="4711" y="4584"/>
                </a:cubicBezTo>
                <a:cubicBezTo>
                  <a:pt x="4978" y="4495"/>
                  <a:pt x="5244" y="4368"/>
                  <a:pt x="5499" y="4203"/>
                </a:cubicBezTo>
                <a:cubicBezTo>
                  <a:pt x="6832" y="3377"/>
                  <a:pt x="7454" y="1942"/>
                  <a:pt x="6870" y="1003"/>
                </a:cubicBezTo>
                <a:cubicBezTo>
                  <a:pt x="6870" y="1003"/>
                  <a:pt x="6870" y="1003"/>
                  <a:pt x="6870" y="1003"/>
                </a:cubicBezTo>
                <a:cubicBezTo>
                  <a:pt x="6299" y="76"/>
                  <a:pt x="4749" y="0"/>
                  <a:pt x="3416" y="825"/>
                </a:cubicBezTo>
                <a:cubicBezTo>
                  <a:pt x="3174" y="991"/>
                  <a:pt x="2933" y="1168"/>
                  <a:pt x="2730" y="1372"/>
                </a:cubicBezTo>
                <a:cubicBezTo>
                  <a:pt x="2463" y="1460"/>
                  <a:pt x="2196" y="1600"/>
                  <a:pt x="1943" y="1752"/>
                </a:cubicBezTo>
                <a:close/>
                <a:moveTo>
                  <a:pt x="1943" y="175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3" name="Picture 2123"/>
          <p:cNvPicPr>
            <a:picLocks noChangeAspect="0" noChangeArrowheads="1"/>
          </p:cNvPicPr>
          <p:nvPr/>
        </p:nvPicPr>
        <p:blipFill>
          <a:blip r:embed="rId2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0308" y="2225434"/>
            <a:ext cx="29754" cy="29731"/>
          </a:xfrm>
          <a:prstGeom prst="rect">
            <a:avLst/>
          </a:prstGeom>
          <a:noFill/>
          <a:extLst/>
        </p:spPr>
      </p:pic>
      <p:sp>
        <p:nvSpPr>
          <p:cNvPr id="2124" name="Freeform 2124"/>
          <p:cNvSpPr/>
          <p:nvPr/>
        </p:nvSpPr>
        <p:spPr>
          <a:xfrm rot="0" flipH="0" flipV="0">
            <a:off x="2622650" y="2238131"/>
            <a:ext cx="4711" cy="4596"/>
          </a:xfrm>
          <a:custGeom>
            <a:pathLst>
              <a:path w="4711" h="4596">
                <a:moveTo>
                  <a:pt x="1943" y="380"/>
                </a:moveTo>
                <a:cubicBezTo>
                  <a:pt x="610" y="1218"/>
                  <a:pt x="0" y="2640"/>
                  <a:pt x="572" y="3580"/>
                </a:cubicBezTo>
                <a:cubicBezTo>
                  <a:pt x="1143" y="4507"/>
                  <a:pt x="2692" y="4596"/>
                  <a:pt x="4025" y="3758"/>
                </a:cubicBezTo>
                <a:cubicBezTo>
                  <a:pt x="4279" y="3605"/>
                  <a:pt x="4508" y="3415"/>
                  <a:pt x="4711" y="3212"/>
                </a:cubicBezTo>
                <a:cubicBezTo>
                  <a:pt x="3974" y="3173"/>
                  <a:pt x="2476" y="849"/>
                  <a:pt x="2730" y="0"/>
                </a:cubicBezTo>
                <a:cubicBezTo>
                  <a:pt x="2463" y="88"/>
                  <a:pt x="2196" y="228"/>
                  <a:pt x="1943" y="380"/>
                </a:cubicBezTo>
                <a:close/>
                <a:moveTo>
                  <a:pt x="1943" y="3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 rot="0" flipH="0" flipV="0">
            <a:off x="2594648" y="2226999"/>
            <a:ext cx="32981" cy="41960"/>
          </a:xfrm>
          <a:custGeom>
            <a:pathLst>
              <a:path w="32981" h="41960">
                <a:moveTo>
                  <a:pt x="0" y="41960"/>
                </a:moveTo>
                <a:cubicBezTo>
                  <a:pt x="3937" y="32766"/>
                  <a:pt x="63" y="20104"/>
                  <a:pt x="5194" y="16472"/>
                </a:cubicBezTo>
                <a:cubicBezTo>
                  <a:pt x="10312" y="12839"/>
                  <a:pt x="9525" y="18935"/>
                  <a:pt x="10972" y="18427"/>
                </a:cubicBezTo>
                <a:cubicBezTo>
                  <a:pt x="12407" y="17919"/>
                  <a:pt x="8750" y="7645"/>
                  <a:pt x="14592" y="4889"/>
                </a:cubicBezTo>
                <a:cubicBezTo>
                  <a:pt x="20447" y="2146"/>
                  <a:pt x="19494" y="8191"/>
                  <a:pt x="19494" y="8191"/>
                </a:cubicBezTo>
                <a:cubicBezTo>
                  <a:pt x="19494" y="8191"/>
                  <a:pt x="24244" y="0"/>
                  <a:pt x="28613" y="3568"/>
                </a:cubicBezTo>
                <a:cubicBezTo>
                  <a:pt x="32981" y="7137"/>
                  <a:pt x="29044" y="13055"/>
                  <a:pt x="26619" y="13893"/>
                </a:cubicBezTo>
                <a:cubicBezTo>
                  <a:pt x="26619" y="13893"/>
                  <a:pt x="31750" y="13627"/>
                  <a:pt x="30772" y="18758"/>
                </a:cubicBezTo>
                <a:cubicBezTo>
                  <a:pt x="29794" y="23901"/>
                  <a:pt x="20535" y="22021"/>
                  <a:pt x="19621" y="24333"/>
                </a:cubicBezTo>
                <a:cubicBezTo>
                  <a:pt x="19227" y="25324"/>
                  <a:pt x="24739" y="25184"/>
                  <a:pt x="22440" y="31508"/>
                </a:cubicBezTo>
                <a:cubicBezTo>
                  <a:pt x="20129" y="36169"/>
                  <a:pt x="6718" y="36233"/>
                  <a:pt x="0" y="4196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6" name="Freeform 2126"/>
          <p:cNvSpPr/>
          <p:nvPr/>
        </p:nvSpPr>
        <p:spPr>
          <a:xfrm rot="0" flipH="0" flipV="0">
            <a:off x="2594648" y="2226999"/>
            <a:ext cx="32981" cy="41960"/>
          </a:xfrm>
          <a:custGeom>
            <a:pathLst>
              <a:path w="32981" h="41960">
                <a:moveTo>
                  <a:pt x="0" y="41960"/>
                </a:moveTo>
                <a:cubicBezTo>
                  <a:pt x="3937" y="32766"/>
                  <a:pt x="63" y="20104"/>
                  <a:pt x="5194" y="16472"/>
                </a:cubicBezTo>
                <a:cubicBezTo>
                  <a:pt x="10312" y="12839"/>
                  <a:pt x="9525" y="18935"/>
                  <a:pt x="10972" y="18427"/>
                </a:cubicBezTo>
                <a:cubicBezTo>
                  <a:pt x="12407" y="17919"/>
                  <a:pt x="8750" y="7645"/>
                  <a:pt x="14592" y="4889"/>
                </a:cubicBezTo>
                <a:cubicBezTo>
                  <a:pt x="20447" y="2146"/>
                  <a:pt x="19494" y="8191"/>
                  <a:pt x="19494" y="8191"/>
                </a:cubicBezTo>
                <a:cubicBezTo>
                  <a:pt x="19494" y="8191"/>
                  <a:pt x="24244" y="0"/>
                  <a:pt x="28613" y="3568"/>
                </a:cubicBezTo>
                <a:cubicBezTo>
                  <a:pt x="32981" y="7137"/>
                  <a:pt x="29044" y="13055"/>
                  <a:pt x="26619" y="13893"/>
                </a:cubicBezTo>
                <a:cubicBezTo>
                  <a:pt x="26619" y="13893"/>
                  <a:pt x="31750" y="13627"/>
                  <a:pt x="30772" y="18758"/>
                </a:cubicBezTo>
                <a:cubicBezTo>
                  <a:pt x="29794" y="23901"/>
                  <a:pt x="20535" y="22021"/>
                  <a:pt x="19621" y="24333"/>
                </a:cubicBezTo>
                <a:cubicBezTo>
                  <a:pt x="19227" y="25324"/>
                  <a:pt x="24739" y="25184"/>
                  <a:pt x="22440" y="31508"/>
                </a:cubicBezTo>
                <a:cubicBezTo>
                  <a:pt x="20129" y="36169"/>
                  <a:pt x="6718" y="36233"/>
                  <a:pt x="0" y="41960"/>
                </a:cubicBezTo>
                <a:close/>
                <a:moveTo>
                  <a:pt x="0" y="4196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7" name="Picture 2127"/>
          <p:cNvPicPr>
            <a:picLocks noChangeAspect="0" noChangeArrowheads="1"/>
          </p:cNvPicPr>
          <p:nvPr/>
        </p:nvPicPr>
        <p:blipFill>
          <a:blip r:embed="rId2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948" y="2216963"/>
            <a:ext cx="56299" cy="64693"/>
          </a:xfrm>
          <a:prstGeom prst="rect">
            <a:avLst/>
          </a:prstGeom>
          <a:noFill/>
          <a:extLst/>
        </p:spPr>
      </p:pic>
      <p:sp>
        <p:nvSpPr>
          <p:cNvPr id="2128" name="Freeform 2128"/>
          <p:cNvSpPr/>
          <p:nvPr/>
        </p:nvSpPr>
        <p:spPr>
          <a:xfrm rot="0" flipH="0" flipV="0">
            <a:off x="2595573" y="2228863"/>
            <a:ext cx="30543" cy="38658"/>
          </a:xfrm>
          <a:custGeom>
            <a:pathLst>
              <a:path w="30543" h="38658">
                <a:moveTo>
                  <a:pt x="0" y="38658"/>
                </a:moveTo>
                <a:cubicBezTo>
                  <a:pt x="3721" y="30276"/>
                  <a:pt x="584" y="19215"/>
                  <a:pt x="5067" y="16726"/>
                </a:cubicBezTo>
                <a:cubicBezTo>
                  <a:pt x="9563" y="14236"/>
                  <a:pt x="7861" y="18211"/>
                  <a:pt x="10223" y="17805"/>
                </a:cubicBezTo>
                <a:cubicBezTo>
                  <a:pt x="12573" y="17411"/>
                  <a:pt x="10477" y="6616"/>
                  <a:pt x="14097" y="4559"/>
                </a:cubicBezTo>
                <a:cubicBezTo>
                  <a:pt x="17729" y="2514"/>
                  <a:pt x="18097" y="9283"/>
                  <a:pt x="18097" y="9283"/>
                </a:cubicBezTo>
                <a:cubicBezTo>
                  <a:pt x="18097" y="9283"/>
                  <a:pt x="22580" y="0"/>
                  <a:pt x="26555" y="3187"/>
                </a:cubicBezTo>
                <a:cubicBezTo>
                  <a:pt x="30543" y="6388"/>
                  <a:pt x="25666" y="10718"/>
                  <a:pt x="24358" y="12077"/>
                </a:cubicBezTo>
                <a:cubicBezTo>
                  <a:pt x="24358" y="12077"/>
                  <a:pt x="29946" y="13220"/>
                  <a:pt x="27482" y="16891"/>
                </a:cubicBezTo>
                <a:cubicBezTo>
                  <a:pt x="25006" y="20574"/>
                  <a:pt x="17805" y="19901"/>
                  <a:pt x="16929" y="21996"/>
                </a:cubicBezTo>
                <a:cubicBezTo>
                  <a:pt x="16560" y="22910"/>
                  <a:pt x="22123" y="25336"/>
                  <a:pt x="19303" y="28194"/>
                </a:cubicBezTo>
                <a:cubicBezTo>
                  <a:pt x="17132" y="32448"/>
                  <a:pt x="6248" y="33401"/>
                  <a:pt x="0" y="386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 rot="0" flipH="0" flipV="0">
            <a:off x="2595573" y="2228863"/>
            <a:ext cx="30543" cy="38658"/>
          </a:xfrm>
          <a:custGeom>
            <a:pathLst>
              <a:path w="30543" h="38658">
                <a:moveTo>
                  <a:pt x="0" y="38658"/>
                </a:moveTo>
                <a:cubicBezTo>
                  <a:pt x="3721" y="30276"/>
                  <a:pt x="584" y="19215"/>
                  <a:pt x="5067" y="16726"/>
                </a:cubicBezTo>
                <a:cubicBezTo>
                  <a:pt x="9563" y="14236"/>
                  <a:pt x="7861" y="18211"/>
                  <a:pt x="10223" y="17805"/>
                </a:cubicBezTo>
                <a:cubicBezTo>
                  <a:pt x="12573" y="17411"/>
                  <a:pt x="10477" y="6616"/>
                  <a:pt x="14097" y="4559"/>
                </a:cubicBezTo>
                <a:cubicBezTo>
                  <a:pt x="17729" y="2514"/>
                  <a:pt x="18097" y="9283"/>
                  <a:pt x="18097" y="9283"/>
                </a:cubicBezTo>
                <a:cubicBezTo>
                  <a:pt x="18097" y="9283"/>
                  <a:pt x="22580" y="0"/>
                  <a:pt x="26555" y="3187"/>
                </a:cubicBezTo>
                <a:cubicBezTo>
                  <a:pt x="30543" y="6388"/>
                  <a:pt x="25666" y="10718"/>
                  <a:pt x="24358" y="12077"/>
                </a:cubicBezTo>
                <a:cubicBezTo>
                  <a:pt x="24358" y="12077"/>
                  <a:pt x="29946" y="13220"/>
                  <a:pt x="27482" y="16891"/>
                </a:cubicBezTo>
                <a:cubicBezTo>
                  <a:pt x="25006" y="20574"/>
                  <a:pt x="17805" y="19901"/>
                  <a:pt x="16929" y="21996"/>
                </a:cubicBezTo>
                <a:cubicBezTo>
                  <a:pt x="16560" y="22910"/>
                  <a:pt x="22123" y="25336"/>
                  <a:pt x="19303" y="28194"/>
                </a:cubicBezTo>
                <a:cubicBezTo>
                  <a:pt x="17132" y="32448"/>
                  <a:pt x="6248" y="33401"/>
                  <a:pt x="0" y="38658"/>
                </a:cubicBezTo>
                <a:close/>
                <a:moveTo>
                  <a:pt x="0" y="3865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0" name="Picture 2130"/>
          <p:cNvPicPr>
            <a:picLocks noChangeAspect="0" noChangeArrowheads="1"/>
          </p:cNvPicPr>
          <p:nvPr/>
        </p:nvPicPr>
        <p:blipFill>
          <a:blip r:embed="rId2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2875" y="2218678"/>
            <a:ext cx="53503" cy="61544"/>
          </a:xfrm>
          <a:prstGeom prst="rect">
            <a:avLst/>
          </a:prstGeom>
          <a:noFill/>
          <a:extLst/>
        </p:spPr>
      </p:pic>
      <p:sp>
        <p:nvSpPr>
          <p:cNvPr id="2131" name="Freeform 2131"/>
          <p:cNvSpPr/>
          <p:nvPr/>
        </p:nvSpPr>
        <p:spPr>
          <a:xfrm rot="0" flipH="0" flipV="0">
            <a:off x="2592885" y="2238185"/>
            <a:ext cx="25158" cy="32956"/>
          </a:xfrm>
          <a:custGeom>
            <a:pathLst>
              <a:path w="25158" h="32956">
                <a:moveTo>
                  <a:pt x="0" y="32956"/>
                </a:moveTo>
                <a:cubicBezTo>
                  <a:pt x="6286" y="28956"/>
                  <a:pt x="23164" y="5639"/>
                  <a:pt x="25158" y="0"/>
                </a:cubicBezTo>
                <a:cubicBezTo>
                  <a:pt x="20904" y="4001"/>
                  <a:pt x="2832" y="25603"/>
                  <a:pt x="0" y="3295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 rot="0" flipH="0" flipV="0">
            <a:off x="2592885" y="2238185"/>
            <a:ext cx="25158" cy="32956"/>
          </a:xfrm>
          <a:custGeom>
            <a:pathLst>
              <a:path w="25158" h="32956">
                <a:moveTo>
                  <a:pt x="0" y="32956"/>
                </a:moveTo>
                <a:cubicBezTo>
                  <a:pt x="6286" y="28956"/>
                  <a:pt x="23164" y="5639"/>
                  <a:pt x="25158" y="0"/>
                </a:cubicBezTo>
                <a:cubicBezTo>
                  <a:pt x="20904" y="4001"/>
                  <a:pt x="2832" y="25603"/>
                  <a:pt x="0" y="32956"/>
                </a:cubicBezTo>
                <a:close/>
                <a:moveTo>
                  <a:pt x="0" y="3295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3" name="Picture 2133"/>
          <p:cNvPicPr>
            <a:picLocks noChangeAspect="0" noChangeArrowheads="1"/>
          </p:cNvPicPr>
          <p:nvPr/>
        </p:nvPicPr>
        <p:blipFill>
          <a:blip r:embed="rId2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0182" y="2225485"/>
            <a:ext cx="50571" cy="58356"/>
          </a:xfrm>
          <a:prstGeom prst="rect">
            <a:avLst/>
          </a:prstGeom>
          <a:noFill/>
          <a:extLst/>
        </p:spPr>
      </p:pic>
      <p:sp>
        <p:nvSpPr>
          <p:cNvPr id="2134" name="Freeform 2134"/>
          <p:cNvSpPr/>
          <p:nvPr/>
        </p:nvSpPr>
        <p:spPr>
          <a:xfrm rot="0" flipH="0" flipV="0">
            <a:off x="2576474" y="2290148"/>
            <a:ext cx="6298" cy="7238"/>
          </a:xfrm>
          <a:custGeom>
            <a:pathLst>
              <a:path w="6298" h="7238">
                <a:moveTo>
                  <a:pt x="2133" y="5537"/>
                </a:moveTo>
                <a:cubicBezTo>
                  <a:pt x="3098" y="6781"/>
                  <a:pt x="4584" y="7238"/>
                  <a:pt x="5434" y="6565"/>
                </a:cubicBezTo>
                <a:cubicBezTo>
                  <a:pt x="6298" y="5879"/>
                  <a:pt x="6209" y="4331"/>
                  <a:pt x="5231" y="3086"/>
                </a:cubicBezTo>
                <a:cubicBezTo>
                  <a:pt x="5231" y="3086"/>
                  <a:pt x="5231" y="3086"/>
                  <a:pt x="5231" y="3086"/>
                </a:cubicBezTo>
                <a:cubicBezTo>
                  <a:pt x="5054" y="2845"/>
                  <a:pt x="4850" y="2642"/>
                  <a:pt x="4622" y="2451"/>
                </a:cubicBezTo>
                <a:cubicBezTo>
                  <a:pt x="4507" y="2197"/>
                  <a:pt x="4342" y="1943"/>
                  <a:pt x="4164" y="1702"/>
                </a:cubicBezTo>
                <a:cubicBezTo>
                  <a:pt x="3199" y="457"/>
                  <a:pt x="1714" y="0"/>
                  <a:pt x="863" y="686"/>
                </a:cubicBezTo>
                <a:cubicBezTo>
                  <a:pt x="851" y="686"/>
                  <a:pt x="851" y="686"/>
                  <a:pt x="851" y="686"/>
                </a:cubicBezTo>
                <a:cubicBezTo>
                  <a:pt x="0" y="1359"/>
                  <a:pt x="89" y="2921"/>
                  <a:pt x="1067" y="4166"/>
                </a:cubicBezTo>
                <a:cubicBezTo>
                  <a:pt x="1244" y="4394"/>
                  <a:pt x="1448" y="4610"/>
                  <a:pt x="1664" y="4788"/>
                </a:cubicBezTo>
                <a:cubicBezTo>
                  <a:pt x="1791" y="5055"/>
                  <a:pt x="1956" y="5309"/>
                  <a:pt x="2133" y="553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5" name="Picture 2135"/>
          <p:cNvPicPr>
            <a:picLocks noChangeAspect="0" noChangeArrowheads="1"/>
          </p:cNvPicPr>
          <p:nvPr/>
        </p:nvPicPr>
        <p:blipFill>
          <a:blip r:embed="rId2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4041" y="2277809"/>
            <a:ext cx="31158" cy="31908"/>
          </a:xfrm>
          <a:prstGeom prst="rect">
            <a:avLst/>
          </a:prstGeom>
          <a:noFill/>
          <a:extLst/>
        </p:spPr>
      </p:pic>
      <p:sp>
        <p:nvSpPr>
          <p:cNvPr id="2136" name="Freeform 2136"/>
          <p:cNvSpPr/>
          <p:nvPr/>
        </p:nvSpPr>
        <p:spPr>
          <a:xfrm rot="0" flipH="0" flipV="0">
            <a:off x="2576474" y="2290148"/>
            <a:ext cx="6298" cy="7238"/>
          </a:xfrm>
          <a:custGeom>
            <a:pathLst>
              <a:path w="6298" h="7238">
                <a:moveTo>
                  <a:pt x="2133" y="5537"/>
                </a:moveTo>
                <a:cubicBezTo>
                  <a:pt x="3098" y="6781"/>
                  <a:pt x="4584" y="7238"/>
                  <a:pt x="5434" y="6565"/>
                </a:cubicBezTo>
                <a:cubicBezTo>
                  <a:pt x="6298" y="5879"/>
                  <a:pt x="6209" y="4331"/>
                  <a:pt x="5231" y="3086"/>
                </a:cubicBezTo>
                <a:cubicBezTo>
                  <a:pt x="5231" y="3086"/>
                  <a:pt x="5231" y="3086"/>
                  <a:pt x="5231" y="3086"/>
                </a:cubicBezTo>
                <a:cubicBezTo>
                  <a:pt x="5054" y="2845"/>
                  <a:pt x="4850" y="2642"/>
                  <a:pt x="4622" y="2451"/>
                </a:cubicBezTo>
                <a:cubicBezTo>
                  <a:pt x="4507" y="2197"/>
                  <a:pt x="4342" y="1943"/>
                  <a:pt x="4164" y="1702"/>
                </a:cubicBezTo>
                <a:cubicBezTo>
                  <a:pt x="3199" y="457"/>
                  <a:pt x="1714" y="0"/>
                  <a:pt x="863" y="686"/>
                </a:cubicBezTo>
                <a:cubicBezTo>
                  <a:pt x="851" y="686"/>
                  <a:pt x="851" y="686"/>
                  <a:pt x="851" y="686"/>
                </a:cubicBezTo>
                <a:cubicBezTo>
                  <a:pt x="0" y="1359"/>
                  <a:pt x="89" y="2921"/>
                  <a:pt x="1067" y="4166"/>
                </a:cubicBezTo>
                <a:cubicBezTo>
                  <a:pt x="1244" y="4394"/>
                  <a:pt x="1448" y="4610"/>
                  <a:pt x="1664" y="4788"/>
                </a:cubicBezTo>
                <a:cubicBezTo>
                  <a:pt x="1791" y="5055"/>
                  <a:pt x="1956" y="5309"/>
                  <a:pt x="2133" y="5537"/>
                </a:cubicBezTo>
                <a:close/>
                <a:moveTo>
                  <a:pt x="2133" y="553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7" name="Picture 2137"/>
          <p:cNvPicPr>
            <a:picLocks noChangeAspect="0" noChangeArrowheads="1"/>
          </p:cNvPicPr>
          <p:nvPr/>
        </p:nvPicPr>
        <p:blipFill>
          <a:blip r:embed="rId2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5438" y="2279904"/>
            <a:ext cx="29760" cy="29812"/>
          </a:xfrm>
          <a:prstGeom prst="rect">
            <a:avLst/>
          </a:prstGeom>
          <a:noFill/>
          <a:extLst/>
        </p:spPr>
      </p:pic>
      <p:sp>
        <p:nvSpPr>
          <p:cNvPr id="2138" name="Freeform 2138"/>
          <p:cNvSpPr/>
          <p:nvPr/>
        </p:nvSpPr>
        <p:spPr>
          <a:xfrm rot="0" flipH="0" flipV="0">
            <a:off x="2578138" y="2292599"/>
            <a:ext cx="4634" cy="4787"/>
          </a:xfrm>
          <a:custGeom>
            <a:pathLst>
              <a:path w="4634" h="4787">
                <a:moveTo>
                  <a:pt x="469" y="3086"/>
                </a:moveTo>
                <a:cubicBezTo>
                  <a:pt x="1434" y="4330"/>
                  <a:pt x="2920" y="4787"/>
                  <a:pt x="3770" y="4114"/>
                </a:cubicBezTo>
                <a:cubicBezTo>
                  <a:pt x="4634" y="3428"/>
                  <a:pt x="4545" y="1880"/>
                  <a:pt x="3567" y="635"/>
                </a:cubicBezTo>
                <a:cubicBezTo>
                  <a:pt x="3390" y="394"/>
                  <a:pt x="3186" y="191"/>
                  <a:pt x="2958" y="0"/>
                </a:cubicBezTo>
                <a:cubicBezTo>
                  <a:pt x="2996" y="750"/>
                  <a:pt x="875" y="2502"/>
                  <a:pt x="0" y="2337"/>
                </a:cubicBezTo>
                <a:cubicBezTo>
                  <a:pt x="127" y="2604"/>
                  <a:pt x="292" y="2858"/>
                  <a:pt x="469" y="3086"/>
                </a:cubicBezTo>
                <a:close/>
                <a:moveTo>
                  <a:pt x="469" y="308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 rot="0" flipH="0" flipV="0">
            <a:off x="2598327" y="2261168"/>
            <a:ext cx="5854" cy="7568"/>
          </a:xfrm>
          <a:custGeom>
            <a:pathLst>
              <a:path w="5854" h="7568">
                <a:moveTo>
                  <a:pt x="787" y="3543"/>
                </a:moveTo>
                <a:cubicBezTo>
                  <a:pt x="0" y="4914"/>
                  <a:pt x="127" y="6464"/>
                  <a:pt x="1066" y="7022"/>
                </a:cubicBezTo>
                <a:cubicBezTo>
                  <a:pt x="2006" y="7568"/>
                  <a:pt x="3415" y="6908"/>
                  <a:pt x="4203" y="5536"/>
                </a:cubicBezTo>
                <a:cubicBezTo>
                  <a:pt x="4203" y="5536"/>
                  <a:pt x="4203" y="5536"/>
                  <a:pt x="4203" y="5536"/>
                </a:cubicBezTo>
                <a:cubicBezTo>
                  <a:pt x="4343" y="5282"/>
                  <a:pt x="4469" y="5016"/>
                  <a:pt x="4546" y="4736"/>
                </a:cubicBezTo>
                <a:cubicBezTo>
                  <a:pt x="4749" y="4520"/>
                  <a:pt x="4927" y="4279"/>
                  <a:pt x="5066" y="4025"/>
                </a:cubicBezTo>
                <a:cubicBezTo>
                  <a:pt x="5854" y="2654"/>
                  <a:pt x="5739" y="1105"/>
                  <a:pt x="4787" y="546"/>
                </a:cubicBezTo>
                <a:cubicBezTo>
                  <a:pt x="4787" y="546"/>
                  <a:pt x="4787" y="546"/>
                  <a:pt x="4787" y="546"/>
                </a:cubicBezTo>
                <a:cubicBezTo>
                  <a:pt x="3847" y="0"/>
                  <a:pt x="2450" y="661"/>
                  <a:pt x="1663" y="2032"/>
                </a:cubicBezTo>
                <a:cubicBezTo>
                  <a:pt x="1510" y="2286"/>
                  <a:pt x="1396" y="2553"/>
                  <a:pt x="1307" y="2832"/>
                </a:cubicBezTo>
                <a:cubicBezTo>
                  <a:pt x="1117" y="3048"/>
                  <a:pt x="939" y="3290"/>
                  <a:pt x="787" y="354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0" name="Picture 2140"/>
          <p:cNvPicPr>
            <a:picLocks noChangeAspect="0" noChangeArrowheads="1"/>
          </p:cNvPicPr>
          <p:nvPr/>
        </p:nvPicPr>
        <p:blipFill>
          <a:blip r:embed="rId2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5892" y="2248827"/>
            <a:ext cx="30724" cy="32258"/>
          </a:xfrm>
          <a:prstGeom prst="rect">
            <a:avLst/>
          </a:prstGeom>
          <a:noFill/>
          <a:extLst/>
        </p:spPr>
      </p:pic>
      <p:sp>
        <p:nvSpPr>
          <p:cNvPr id="2141" name="Freeform 2141"/>
          <p:cNvSpPr/>
          <p:nvPr/>
        </p:nvSpPr>
        <p:spPr>
          <a:xfrm rot="0" flipH="0" flipV="0">
            <a:off x="2598327" y="2261168"/>
            <a:ext cx="5854" cy="7568"/>
          </a:xfrm>
          <a:custGeom>
            <a:pathLst>
              <a:path w="5854" h="7568">
                <a:moveTo>
                  <a:pt x="787" y="3543"/>
                </a:moveTo>
                <a:cubicBezTo>
                  <a:pt x="0" y="4914"/>
                  <a:pt x="127" y="6464"/>
                  <a:pt x="1066" y="7022"/>
                </a:cubicBezTo>
                <a:cubicBezTo>
                  <a:pt x="2006" y="7568"/>
                  <a:pt x="3415" y="6908"/>
                  <a:pt x="4203" y="5536"/>
                </a:cubicBezTo>
                <a:cubicBezTo>
                  <a:pt x="4203" y="5536"/>
                  <a:pt x="4203" y="5536"/>
                  <a:pt x="4203" y="5536"/>
                </a:cubicBezTo>
                <a:cubicBezTo>
                  <a:pt x="4343" y="5282"/>
                  <a:pt x="4469" y="5016"/>
                  <a:pt x="4546" y="4736"/>
                </a:cubicBezTo>
                <a:cubicBezTo>
                  <a:pt x="4749" y="4520"/>
                  <a:pt x="4927" y="4279"/>
                  <a:pt x="5066" y="4025"/>
                </a:cubicBezTo>
                <a:cubicBezTo>
                  <a:pt x="5854" y="2654"/>
                  <a:pt x="5739" y="1105"/>
                  <a:pt x="4787" y="546"/>
                </a:cubicBezTo>
                <a:cubicBezTo>
                  <a:pt x="4787" y="546"/>
                  <a:pt x="4787" y="546"/>
                  <a:pt x="4787" y="546"/>
                </a:cubicBezTo>
                <a:cubicBezTo>
                  <a:pt x="3847" y="0"/>
                  <a:pt x="2450" y="661"/>
                  <a:pt x="1663" y="2032"/>
                </a:cubicBezTo>
                <a:cubicBezTo>
                  <a:pt x="1510" y="2286"/>
                  <a:pt x="1396" y="2553"/>
                  <a:pt x="1307" y="2832"/>
                </a:cubicBezTo>
                <a:cubicBezTo>
                  <a:pt x="1117" y="3048"/>
                  <a:pt x="939" y="3290"/>
                  <a:pt x="787" y="3543"/>
                </a:cubicBezTo>
                <a:close/>
                <a:moveTo>
                  <a:pt x="787" y="354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2" name="Picture 2142"/>
          <p:cNvPicPr>
            <a:picLocks noChangeAspect="0" noChangeArrowheads="1"/>
          </p:cNvPicPr>
          <p:nvPr/>
        </p:nvPicPr>
        <p:blipFill>
          <a:blip r:embed="rId2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5892" y="2251291"/>
            <a:ext cx="29685" cy="29795"/>
          </a:xfrm>
          <a:prstGeom prst="rect">
            <a:avLst/>
          </a:prstGeom>
          <a:noFill/>
          <a:extLst/>
        </p:spPr>
      </p:pic>
      <p:sp>
        <p:nvSpPr>
          <p:cNvPr id="2143" name="Freeform 2143"/>
          <p:cNvSpPr/>
          <p:nvPr/>
        </p:nvSpPr>
        <p:spPr>
          <a:xfrm rot="0" flipH="0" flipV="0">
            <a:off x="2598327" y="2264000"/>
            <a:ext cx="4546" cy="4736"/>
          </a:xfrm>
          <a:custGeom>
            <a:pathLst>
              <a:path w="4546" h="4736">
                <a:moveTo>
                  <a:pt x="787" y="711"/>
                </a:moveTo>
                <a:cubicBezTo>
                  <a:pt x="0" y="2082"/>
                  <a:pt x="127" y="3632"/>
                  <a:pt x="1066" y="4190"/>
                </a:cubicBezTo>
                <a:cubicBezTo>
                  <a:pt x="2006" y="4736"/>
                  <a:pt x="3415" y="4076"/>
                  <a:pt x="4203" y="2704"/>
                </a:cubicBezTo>
                <a:cubicBezTo>
                  <a:pt x="4343" y="2450"/>
                  <a:pt x="4469" y="2184"/>
                  <a:pt x="4546" y="1904"/>
                </a:cubicBezTo>
                <a:cubicBezTo>
                  <a:pt x="3885" y="2209"/>
                  <a:pt x="1472" y="876"/>
                  <a:pt x="1307" y="0"/>
                </a:cubicBezTo>
                <a:cubicBezTo>
                  <a:pt x="1117" y="216"/>
                  <a:pt x="939" y="458"/>
                  <a:pt x="787" y="711"/>
                </a:cubicBezTo>
                <a:close/>
                <a:moveTo>
                  <a:pt x="787" y="71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/>
          <p:cNvSpPr/>
          <p:nvPr/>
        </p:nvSpPr>
        <p:spPr>
          <a:xfrm rot="0" flipH="0" flipV="0">
            <a:off x="2576739" y="2257245"/>
            <a:ext cx="28015" cy="48513"/>
          </a:xfrm>
          <a:custGeom>
            <a:pathLst>
              <a:path w="28015" h="48513">
                <a:moveTo>
                  <a:pt x="10121" y="48513"/>
                </a:moveTo>
                <a:cubicBezTo>
                  <a:pt x="9321" y="38531"/>
                  <a:pt x="0" y="29184"/>
                  <a:pt x="2819" y="23545"/>
                </a:cubicBezTo>
                <a:cubicBezTo>
                  <a:pt x="5651" y="17919"/>
                  <a:pt x="7797" y="23685"/>
                  <a:pt x="8839" y="22542"/>
                </a:cubicBezTo>
                <a:cubicBezTo>
                  <a:pt x="9880" y="21412"/>
                  <a:pt x="1867" y="14071"/>
                  <a:pt x="5740" y="8877"/>
                </a:cubicBezTo>
                <a:cubicBezTo>
                  <a:pt x="9626" y="3683"/>
                  <a:pt x="11594" y="9474"/>
                  <a:pt x="11594" y="9474"/>
                </a:cubicBezTo>
                <a:cubicBezTo>
                  <a:pt x="11594" y="9474"/>
                  <a:pt x="11975" y="0"/>
                  <a:pt x="17499" y="1079"/>
                </a:cubicBezTo>
                <a:cubicBezTo>
                  <a:pt x="23011" y="2171"/>
                  <a:pt x="22300" y="9258"/>
                  <a:pt x="20547" y="11137"/>
                </a:cubicBezTo>
                <a:cubicBezTo>
                  <a:pt x="20547" y="11137"/>
                  <a:pt x="24954" y="8470"/>
                  <a:pt x="26478" y="13474"/>
                </a:cubicBezTo>
                <a:cubicBezTo>
                  <a:pt x="28015" y="18478"/>
                  <a:pt x="18960" y="21196"/>
                  <a:pt x="19226" y="23672"/>
                </a:cubicBezTo>
                <a:cubicBezTo>
                  <a:pt x="19341" y="24739"/>
                  <a:pt x="24154" y="21996"/>
                  <a:pt x="25068" y="28663"/>
                </a:cubicBezTo>
                <a:cubicBezTo>
                  <a:pt x="25195" y="33870"/>
                  <a:pt x="13384" y="40284"/>
                  <a:pt x="10121" y="4851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/>
          <p:cNvSpPr/>
          <p:nvPr/>
        </p:nvSpPr>
        <p:spPr>
          <a:xfrm rot="0" flipH="0" flipV="0">
            <a:off x="2576739" y="2257245"/>
            <a:ext cx="28015" cy="48513"/>
          </a:xfrm>
          <a:custGeom>
            <a:pathLst>
              <a:path w="28015" h="48513">
                <a:moveTo>
                  <a:pt x="10121" y="48513"/>
                </a:moveTo>
                <a:cubicBezTo>
                  <a:pt x="9321" y="38531"/>
                  <a:pt x="0" y="29184"/>
                  <a:pt x="2819" y="23545"/>
                </a:cubicBezTo>
                <a:cubicBezTo>
                  <a:pt x="5651" y="17919"/>
                  <a:pt x="7797" y="23685"/>
                  <a:pt x="8839" y="22542"/>
                </a:cubicBezTo>
                <a:cubicBezTo>
                  <a:pt x="9880" y="21412"/>
                  <a:pt x="1867" y="14071"/>
                  <a:pt x="5740" y="8877"/>
                </a:cubicBezTo>
                <a:cubicBezTo>
                  <a:pt x="9626" y="3683"/>
                  <a:pt x="11594" y="9474"/>
                  <a:pt x="11594" y="9474"/>
                </a:cubicBezTo>
                <a:cubicBezTo>
                  <a:pt x="11594" y="9474"/>
                  <a:pt x="11975" y="0"/>
                  <a:pt x="17499" y="1079"/>
                </a:cubicBezTo>
                <a:cubicBezTo>
                  <a:pt x="23011" y="2171"/>
                  <a:pt x="22300" y="9258"/>
                  <a:pt x="20547" y="11137"/>
                </a:cubicBezTo>
                <a:cubicBezTo>
                  <a:pt x="20547" y="11137"/>
                  <a:pt x="24954" y="8470"/>
                  <a:pt x="26478" y="13474"/>
                </a:cubicBezTo>
                <a:cubicBezTo>
                  <a:pt x="28015" y="18478"/>
                  <a:pt x="18960" y="21196"/>
                  <a:pt x="19226" y="23672"/>
                </a:cubicBezTo>
                <a:cubicBezTo>
                  <a:pt x="19341" y="24739"/>
                  <a:pt x="24154" y="21996"/>
                  <a:pt x="25068" y="28663"/>
                </a:cubicBezTo>
                <a:cubicBezTo>
                  <a:pt x="25195" y="33870"/>
                  <a:pt x="13384" y="40284"/>
                  <a:pt x="10121" y="48513"/>
                </a:cubicBezTo>
                <a:close/>
                <a:moveTo>
                  <a:pt x="10121" y="4851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6" name="Picture 2146"/>
          <p:cNvPicPr>
            <a:picLocks noChangeAspect="0" noChangeArrowheads="1"/>
          </p:cNvPicPr>
          <p:nvPr/>
        </p:nvPicPr>
        <p:blipFill>
          <a:blip r:embed="rId2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6335" y="2245538"/>
            <a:ext cx="49768" cy="72923"/>
          </a:xfrm>
          <a:prstGeom prst="rect">
            <a:avLst/>
          </a:prstGeom>
          <a:noFill/>
          <a:extLst/>
        </p:spPr>
      </p:pic>
      <p:sp>
        <p:nvSpPr>
          <p:cNvPr id="2147" name="Freeform 2147"/>
          <p:cNvSpPr/>
          <p:nvPr/>
        </p:nvSpPr>
        <p:spPr>
          <a:xfrm rot="0" flipH="0" flipV="0">
            <a:off x="2578462" y="2259234"/>
            <a:ext cx="23126" cy="44818"/>
          </a:xfrm>
          <a:custGeom>
            <a:pathLst>
              <a:path w="23126" h="44818">
                <a:moveTo>
                  <a:pt x="8547" y="44818"/>
                </a:moveTo>
                <a:cubicBezTo>
                  <a:pt x="7938" y="35662"/>
                  <a:pt x="0" y="27381"/>
                  <a:pt x="2807" y="23051"/>
                </a:cubicBezTo>
                <a:cubicBezTo>
                  <a:pt x="5614" y="18733"/>
                  <a:pt x="5957" y="23038"/>
                  <a:pt x="7849" y="21577"/>
                </a:cubicBezTo>
                <a:cubicBezTo>
                  <a:pt x="9753" y="20104"/>
                  <a:pt x="2871" y="11570"/>
                  <a:pt x="5118" y="8039"/>
                </a:cubicBezTo>
                <a:cubicBezTo>
                  <a:pt x="7354" y="4521"/>
                  <a:pt x="10845" y="10325"/>
                  <a:pt x="10845" y="10325"/>
                </a:cubicBezTo>
                <a:cubicBezTo>
                  <a:pt x="10845" y="10325"/>
                  <a:pt x="10464" y="0"/>
                  <a:pt x="15468" y="940"/>
                </a:cubicBezTo>
                <a:cubicBezTo>
                  <a:pt x="20484" y="1867"/>
                  <a:pt x="18198" y="8014"/>
                  <a:pt x="17678" y="9830"/>
                </a:cubicBezTo>
                <a:cubicBezTo>
                  <a:pt x="17678" y="9830"/>
                  <a:pt x="23126" y="8192"/>
                  <a:pt x="22669" y="12611"/>
                </a:cubicBezTo>
                <a:cubicBezTo>
                  <a:pt x="22199" y="17018"/>
                  <a:pt x="15519" y="19825"/>
                  <a:pt x="15735" y="22098"/>
                </a:cubicBezTo>
                <a:cubicBezTo>
                  <a:pt x="15836" y="23076"/>
                  <a:pt x="21881" y="22593"/>
                  <a:pt x="20726" y="26442"/>
                </a:cubicBezTo>
                <a:cubicBezTo>
                  <a:pt x="20777" y="31229"/>
                  <a:pt x="11607" y="37224"/>
                  <a:pt x="8547" y="4481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8" name="Freeform 2148"/>
          <p:cNvSpPr/>
          <p:nvPr/>
        </p:nvSpPr>
        <p:spPr>
          <a:xfrm rot="0" flipH="0" flipV="0">
            <a:off x="2578462" y="2259234"/>
            <a:ext cx="23126" cy="44818"/>
          </a:xfrm>
          <a:custGeom>
            <a:pathLst>
              <a:path w="23126" h="44818">
                <a:moveTo>
                  <a:pt x="8547" y="44818"/>
                </a:moveTo>
                <a:cubicBezTo>
                  <a:pt x="7938" y="35662"/>
                  <a:pt x="0" y="27381"/>
                  <a:pt x="2807" y="23051"/>
                </a:cubicBezTo>
                <a:cubicBezTo>
                  <a:pt x="5614" y="18733"/>
                  <a:pt x="5957" y="23038"/>
                  <a:pt x="7849" y="21577"/>
                </a:cubicBezTo>
                <a:cubicBezTo>
                  <a:pt x="9753" y="20104"/>
                  <a:pt x="2871" y="11570"/>
                  <a:pt x="5118" y="8039"/>
                </a:cubicBezTo>
                <a:cubicBezTo>
                  <a:pt x="7354" y="4521"/>
                  <a:pt x="10845" y="10325"/>
                  <a:pt x="10845" y="10325"/>
                </a:cubicBezTo>
                <a:cubicBezTo>
                  <a:pt x="10845" y="10325"/>
                  <a:pt x="10464" y="0"/>
                  <a:pt x="15468" y="940"/>
                </a:cubicBezTo>
                <a:cubicBezTo>
                  <a:pt x="20484" y="1867"/>
                  <a:pt x="18198" y="8014"/>
                  <a:pt x="17678" y="9830"/>
                </a:cubicBezTo>
                <a:cubicBezTo>
                  <a:pt x="17678" y="9830"/>
                  <a:pt x="23126" y="8192"/>
                  <a:pt x="22669" y="12611"/>
                </a:cubicBezTo>
                <a:cubicBezTo>
                  <a:pt x="22199" y="17018"/>
                  <a:pt x="15519" y="19825"/>
                  <a:pt x="15735" y="22098"/>
                </a:cubicBezTo>
                <a:cubicBezTo>
                  <a:pt x="15836" y="23076"/>
                  <a:pt x="21881" y="22593"/>
                  <a:pt x="20726" y="26442"/>
                </a:cubicBezTo>
                <a:cubicBezTo>
                  <a:pt x="20777" y="31229"/>
                  <a:pt x="11607" y="37224"/>
                  <a:pt x="8547" y="44818"/>
                </a:cubicBezTo>
                <a:close/>
                <a:moveTo>
                  <a:pt x="8547" y="4481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9" name="Picture 2149"/>
          <p:cNvPicPr>
            <a:picLocks noChangeAspect="0" noChangeArrowheads="1"/>
          </p:cNvPicPr>
          <p:nvPr/>
        </p:nvPicPr>
        <p:blipFill>
          <a:blip r:embed="rId2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7971" y="2247405"/>
            <a:ext cx="45882" cy="69354"/>
          </a:xfrm>
          <a:prstGeom prst="rect">
            <a:avLst/>
          </a:prstGeom>
          <a:noFill/>
          <a:extLst/>
        </p:spPr>
      </p:pic>
      <p:sp>
        <p:nvSpPr>
          <p:cNvPr id="2150" name="Freeform 2150"/>
          <p:cNvSpPr/>
          <p:nvPr/>
        </p:nvSpPr>
        <p:spPr>
          <a:xfrm rot="0" flipH="0" flipV="0">
            <a:off x="2585393" y="2267524"/>
            <a:ext cx="8661" cy="40995"/>
          </a:xfrm>
          <a:custGeom>
            <a:pathLst>
              <a:path w="8661" h="40995">
                <a:moveTo>
                  <a:pt x="927" y="40995"/>
                </a:moveTo>
                <a:cubicBezTo>
                  <a:pt x="4622" y="34493"/>
                  <a:pt x="8661" y="5918"/>
                  <a:pt x="7797" y="0"/>
                </a:cubicBezTo>
                <a:cubicBezTo>
                  <a:pt x="5892" y="5537"/>
                  <a:pt x="0" y="33172"/>
                  <a:pt x="927" y="409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 rot="0" flipH="0" flipV="0">
            <a:off x="2585393" y="2267524"/>
            <a:ext cx="8661" cy="40995"/>
          </a:xfrm>
          <a:custGeom>
            <a:pathLst>
              <a:path w="8661" h="40995">
                <a:moveTo>
                  <a:pt x="927" y="40995"/>
                </a:moveTo>
                <a:cubicBezTo>
                  <a:pt x="4622" y="34493"/>
                  <a:pt x="8661" y="5918"/>
                  <a:pt x="7797" y="0"/>
                </a:cubicBezTo>
                <a:cubicBezTo>
                  <a:pt x="5892" y="5537"/>
                  <a:pt x="0" y="33172"/>
                  <a:pt x="927" y="40995"/>
                </a:cubicBezTo>
                <a:close/>
                <a:moveTo>
                  <a:pt x="927" y="409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2" name="Picture 2152"/>
          <p:cNvPicPr>
            <a:picLocks noChangeAspect="0" noChangeArrowheads="1"/>
          </p:cNvPicPr>
          <p:nvPr/>
        </p:nvPicPr>
        <p:blipFill>
          <a:blip r:embed="rId2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3531" y="2254822"/>
            <a:ext cx="32464" cy="66395"/>
          </a:xfrm>
          <a:prstGeom prst="rect">
            <a:avLst/>
          </a:prstGeom>
          <a:noFill/>
          <a:extLst/>
        </p:spPr>
      </p:pic>
      <p:sp>
        <p:nvSpPr>
          <p:cNvPr id="2153" name="Freeform 2153"/>
          <p:cNvSpPr/>
          <p:nvPr/>
        </p:nvSpPr>
        <p:spPr>
          <a:xfrm rot="0" flipH="0" flipV="0">
            <a:off x="2581315" y="2331965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5270" y="5613"/>
                  <a:pt x="6794" y="5320"/>
                  <a:pt x="7225" y="4318"/>
                </a:cubicBezTo>
                <a:cubicBezTo>
                  <a:pt x="7670" y="3315"/>
                  <a:pt x="6870" y="1981"/>
                  <a:pt x="5435" y="1346"/>
                </a:cubicBezTo>
                <a:cubicBezTo>
                  <a:pt x="5435" y="1346"/>
                  <a:pt x="5435" y="1346"/>
                  <a:pt x="5435" y="1346"/>
                </a:cubicBezTo>
                <a:cubicBezTo>
                  <a:pt x="5155" y="1219"/>
                  <a:pt x="4876" y="1130"/>
                  <a:pt x="4596" y="1080"/>
                </a:cubicBezTo>
                <a:cubicBezTo>
                  <a:pt x="4368" y="902"/>
                  <a:pt x="4114" y="749"/>
                  <a:pt x="3847" y="635"/>
                </a:cubicBezTo>
                <a:cubicBezTo>
                  <a:pt x="2413" y="0"/>
                  <a:pt x="889" y="292"/>
                  <a:pt x="445" y="1296"/>
                </a:cubicBezTo>
                <a:cubicBezTo>
                  <a:pt x="445" y="1296"/>
                  <a:pt x="445" y="1296"/>
                  <a:pt x="445" y="1296"/>
                </a:cubicBezTo>
                <a:cubicBezTo>
                  <a:pt x="0" y="2299"/>
                  <a:pt x="813" y="3632"/>
                  <a:pt x="2248" y="4267"/>
                </a:cubicBezTo>
                <a:cubicBezTo>
                  <a:pt x="2515" y="4394"/>
                  <a:pt x="2794" y="4483"/>
                  <a:pt x="3074" y="4534"/>
                </a:cubicBezTo>
                <a:cubicBezTo>
                  <a:pt x="3302" y="4712"/>
                  <a:pt x="3569" y="4864"/>
                  <a:pt x="3835" y="497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4" name="Picture 2154"/>
          <p:cNvPicPr>
            <a:picLocks noChangeAspect="0" noChangeArrowheads="1"/>
          </p:cNvPicPr>
          <p:nvPr/>
        </p:nvPicPr>
        <p:blipFill>
          <a:blip r:embed="rId2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8935" y="2319566"/>
            <a:ext cx="32433" cy="30408"/>
          </a:xfrm>
          <a:prstGeom prst="rect">
            <a:avLst/>
          </a:prstGeom>
          <a:noFill/>
          <a:extLst/>
        </p:spPr>
      </p:pic>
      <p:sp>
        <p:nvSpPr>
          <p:cNvPr id="2155" name="Freeform 2155"/>
          <p:cNvSpPr/>
          <p:nvPr/>
        </p:nvSpPr>
        <p:spPr>
          <a:xfrm rot="0" flipH="0" flipV="0">
            <a:off x="2581315" y="2331965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5270" y="5613"/>
                  <a:pt x="6794" y="5320"/>
                  <a:pt x="7225" y="4318"/>
                </a:cubicBezTo>
                <a:cubicBezTo>
                  <a:pt x="7670" y="3315"/>
                  <a:pt x="6870" y="1981"/>
                  <a:pt x="5435" y="1346"/>
                </a:cubicBezTo>
                <a:cubicBezTo>
                  <a:pt x="5435" y="1346"/>
                  <a:pt x="5435" y="1346"/>
                  <a:pt x="5435" y="1346"/>
                </a:cubicBezTo>
                <a:cubicBezTo>
                  <a:pt x="5155" y="1219"/>
                  <a:pt x="4876" y="1130"/>
                  <a:pt x="4596" y="1080"/>
                </a:cubicBezTo>
                <a:cubicBezTo>
                  <a:pt x="4368" y="902"/>
                  <a:pt x="4114" y="749"/>
                  <a:pt x="3847" y="635"/>
                </a:cubicBezTo>
                <a:cubicBezTo>
                  <a:pt x="2413" y="0"/>
                  <a:pt x="889" y="292"/>
                  <a:pt x="445" y="1296"/>
                </a:cubicBezTo>
                <a:cubicBezTo>
                  <a:pt x="445" y="1296"/>
                  <a:pt x="445" y="1296"/>
                  <a:pt x="445" y="1296"/>
                </a:cubicBezTo>
                <a:cubicBezTo>
                  <a:pt x="0" y="2299"/>
                  <a:pt x="813" y="3632"/>
                  <a:pt x="2248" y="4267"/>
                </a:cubicBezTo>
                <a:cubicBezTo>
                  <a:pt x="2515" y="4394"/>
                  <a:pt x="2794" y="4483"/>
                  <a:pt x="3074" y="4534"/>
                </a:cubicBezTo>
                <a:cubicBezTo>
                  <a:pt x="3302" y="4712"/>
                  <a:pt x="3569" y="4864"/>
                  <a:pt x="3835" y="4978"/>
                </a:cubicBezTo>
                <a:close/>
                <a:moveTo>
                  <a:pt x="3835" y="497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6" name="Picture 2156"/>
          <p:cNvPicPr>
            <a:picLocks noChangeAspect="0" noChangeArrowheads="1"/>
          </p:cNvPicPr>
          <p:nvPr/>
        </p:nvPicPr>
        <p:blipFill>
          <a:blip r:embed="rId2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1686" y="2320341"/>
            <a:ext cx="29682" cy="29634"/>
          </a:xfrm>
          <a:prstGeom prst="rect">
            <a:avLst/>
          </a:prstGeom>
          <a:noFill/>
          <a:extLst/>
        </p:spPr>
      </p:pic>
      <p:sp>
        <p:nvSpPr>
          <p:cNvPr id="2157" name="Freeform 2157"/>
          <p:cNvSpPr/>
          <p:nvPr/>
        </p:nvSpPr>
        <p:spPr>
          <a:xfrm rot="0" flipH="0" flipV="0">
            <a:off x="2584389" y="2333045"/>
            <a:ext cx="4596" cy="4533"/>
          </a:xfrm>
          <a:custGeom>
            <a:pathLst>
              <a:path w="4596" h="4533">
                <a:moveTo>
                  <a:pt x="761" y="3898"/>
                </a:moveTo>
                <a:cubicBezTo>
                  <a:pt x="2196" y="4533"/>
                  <a:pt x="3720" y="4240"/>
                  <a:pt x="4151" y="3238"/>
                </a:cubicBezTo>
                <a:cubicBezTo>
                  <a:pt x="4596" y="2235"/>
                  <a:pt x="3796" y="901"/>
                  <a:pt x="2361" y="266"/>
                </a:cubicBezTo>
                <a:cubicBezTo>
                  <a:pt x="2081" y="139"/>
                  <a:pt x="1802" y="50"/>
                  <a:pt x="1522" y="0"/>
                </a:cubicBezTo>
                <a:cubicBezTo>
                  <a:pt x="1904" y="635"/>
                  <a:pt x="849" y="3187"/>
                  <a:pt x="0" y="3454"/>
                </a:cubicBezTo>
                <a:cubicBezTo>
                  <a:pt x="228" y="3632"/>
                  <a:pt x="495" y="3784"/>
                  <a:pt x="761" y="3898"/>
                </a:cubicBezTo>
                <a:close/>
                <a:moveTo>
                  <a:pt x="761" y="389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8" name="Freeform 2158"/>
          <p:cNvSpPr/>
          <p:nvPr/>
        </p:nvSpPr>
        <p:spPr>
          <a:xfrm rot="0" flipH="0" flipV="0">
            <a:off x="2588762" y="2295324"/>
            <a:ext cx="4126" cy="7543"/>
          </a:xfrm>
          <a:custGeom>
            <a:pathLst>
              <a:path w="4126" h="7543">
                <a:moveTo>
                  <a:pt x="63" y="4572"/>
                </a:moveTo>
                <a:cubicBezTo>
                  <a:pt x="0" y="6146"/>
                  <a:pt x="837" y="7467"/>
                  <a:pt x="1929" y="7505"/>
                </a:cubicBezTo>
                <a:cubicBezTo>
                  <a:pt x="3022" y="7543"/>
                  <a:pt x="3949" y="6299"/>
                  <a:pt x="4012" y="4724"/>
                </a:cubicBezTo>
                <a:lnTo>
                  <a:pt x="4012" y="4724"/>
                </a:lnTo>
                <a:cubicBezTo>
                  <a:pt x="4012" y="4420"/>
                  <a:pt x="4000" y="4128"/>
                  <a:pt x="3936" y="3849"/>
                </a:cubicBezTo>
                <a:cubicBezTo>
                  <a:pt x="4012" y="3569"/>
                  <a:pt x="4063" y="3264"/>
                  <a:pt x="4076" y="2972"/>
                </a:cubicBezTo>
                <a:cubicBezTo>
                  <a:pt x="4126" y="1397"/>
                  <a:pt x="3301" y="77"/>
                  <a:pt x="2209" y="39"/>
                </a:cubicBezTo>
                <a:cubicBezTo>
                  <a:pt x="2209" y="39"/>
                  <a:pt x="2209" y="39"/>
                  <a:pt x="2209" y="39"/>
                </a:cubicBezTo>
                <a:cubicBezTo>
                  <a:pt x="1117" y="0"/>
                  <a:pt x="189" y="1245"/>
                  <a:pt x="126" y="2820"/>
                </a:cubicBezTo>
                <a:cubicBezTo>
                  <a:pt x="113" y="3125"/>
                  <a:pt x="139" y="3417"/>
                  <a:pt x="189" y="3696"/>
                </a:cubicBezTo>
                <a:cubicBezTo>
                  <a:pt x="113" y="3976"/>
                  <a:pt x="75" y="4280"/>
                  <a:pt x="63" y="457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9" name="Picture 2159"/>
          <p:cNvPicPr>
            <a:picLocks noChangeAspect="0" noChangeArrowheads="1"/>
          </p:cNvPicPr>
          <p:nvPr/>
        </p:nvPicPr>
        <p:blipFill>
          <a:blip r:embed="rId2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6128" y="2282660"/>
            <a:ext cx="29418" cy="32868"/>
          </a:xfrm>
          <a:prstGeom prst="rect">
            <a:avLst/>
          </a:prstGeom>
          <a:noFill/>
          <a:extLst/>
        </p:spPr>
      </p:pic>
      <p:sp>
        <p:nvSpPr>
          <p:cNvPr id="2160" name="Freeform 2160"/>
          <p:cNvSpPr/>
          <p:nvPr/>
        </p:nvSpPr>
        <p:spPr>
          <a:xfrm rot="0" flipH="0" flipV="0">
            <a:off x="2588762" y="2295324"/>
            <a:ext cx="4126" cy="7543"/>
          </a:xfrm>
          <a:custGeom>
            <a:pathLst>
              <a:path w="4126" h="7543">
                <a:moveTo>
                  <a:pt x="63" y="4572"/>
                </a:moveTo>
                <a:cubicBezTo>
                  <a:pt x="0" y="6146"/>
                  <a:pt x="837" y="7467"/>
                  <a:pt x="1929" y="7505"/>
                </a:cubicBezTo>
                <a:cubicBezTo>
                  <a:pt x="3022" y="7543"/>
                  <a:pt x="3949" y="6299"/>
                  <a:pt x="4012" y="4724"/>
                </a:cubicBezTo>
                <a:lnTo>
                  <a:pt x="4012" y="4724"/>
                </a:lnTo>
                <a:cubicBezTo>
                  <a:pt x="4012" y="4420"/>
                  <a:pt x="4000" y="4128"/>
                  <a:pt x="3936" y="3849"/>
                </a:cubicBezTo>
                <a:cubicBezTo>
                  <a:pt x="4012" y="3569"/>
                  <a:pt x="4063" y="3264"/>
                  <a:pt x="4076" y="2972"/>
                </a:cubicBezTo>
                <a:cubicBezTo>
                  <a:pt x="4126" y="1397"/>
                  <a:pt x="3301" y="77"/>
                  <a:pt x="2209" y="39"/>
                </a:cubicBezTo>
                <a:cubicBezTo>
                  <a:pt x="2209" y="39"/>
                  <a:pt x="2209" y="39"/>
                  <a:pt x="2209" y="39"/>
                </a:cubicBezTo>
                <a:cubicBezTo>
                  <a:pt x="1117" y="0"/>
                  <a:pt x="189" y="1245"/>
                  <a:pt x="126" y="2820"/>
                </a:cubicBezTo>
                <a:cubicBezTo>
                  <a:pt x="113" y="3125"/>
                  <a:pt x="139" y="3417"/>
                  <a:pt x="189" y="3696"/>
                </a:cubicBezTo>
                <a:cubicBezTo>
                  <a:pt x="113" y="3976"/>
                  <a:pt x="75" y="4280"/>
                  <a:pt x="63" y="4572"/>
                </a:cubicBezTo>
                <a:close/>
                <a:moveTo>
                  <a:pt x="63" y="457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1" name="Picture 2161"/>
          <p:cNvPicPr>
            <a:picLocks noChangeAspect="0" noChangeArrowheads="1"/>
          </p:cNvPicPr>
          <p:nvPr/>
        </p:nvPicPr>
        <p:blipFill>
          <a:blip r:embed="rId2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6128" y="2286318"/>
            <a:ext cx="29343" cy="29211"/>
          </a:xfrm>
          <a:prstGeom prst="rect">
            <a:avLst/>
          </a:prstGeom>
          <a:noFill/>
          <a:extLst/>
        </p:spPr>
      </p:pic>
      <p:sp>
        <p:nvSpPr>
          <p:cNvPr id="2162" name="Freeform 2162"/>
          <p:cNvSpPr/>
          <p:nvPr/>
        </p:nvSpPr>
        <p:spPr>
          <a:xfrm rot="0" flipH="0" flipV="0">
            <a:off x="2588762" y="2299019"/>
            <a:ext cx="4012" cy="3847"/>
          </a:xfrm>
          <a:custGeom>
            <a:pathLst>
              <a:path w="4012" h="3847">
                <a:moveTo>
                  <a:pt x="63" y="876"/>
                </a:moveTo>
                <a:cubicBezTo>
                  <a:pt x="0" y="2450"/>
                  <a:pt x="837" y="3771"/>
                  <a:pt x="1929" y="3809"/>
                </a:cubicBezTo>
                <a:cubicBezTo>
                  <a:pt x="3022" y="3847"/>
                  <a:pt x="3949" y="2603"/>
                  <a:pt x="4012" y="1028"/>
                </a:cubicBezTo>
                <a:cubicBezTo>
                  <a:pt x="4012" y="724"/>
                  <a:pt x="4000" y="432"/>
                  <a:pt x="3936" y="153"/>
                </a:cubicBezTo>
                <a:cubicBezTo>
                  <a:pt x="3492" y="737"/>
                  <a:pt x="748" y="699"/>
                  <a:pt x="189" y="0"/>
                </a:cubicBezTo>
                <a:cubicBezTo>
                  <a:pt x="113" y="280"/>
                  <a:pt x="75" y="584"/>
                  <a:pt x="63" y="876"/>
                </a:cubicBezTo>
                <a:close/>
                <a:moveTo>
                  <a:pt x="63" y="8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3" name="Freeform 2163"/>
          <p:cNvSpPr/>
          <p:nvPr/>
        </p:nvSpPr>
        <p:spPr>
          <a:xfrm rot="0" flipH="0" flipV="0">
            <a:off x="2573789" y="2294918"/>
            <a:ext cx="29831" cy="47015"/>
          </a:xfrm>
          <a:custGeom>
            <a:pathLst>
              <a:path w="29831" h="47015">
                <a:moveTo>
                  <a:pt x="23342" y="47015"/>
                </a:moveTo>
                <a:cubicBezTo>
                  <a:pt x="17983" y="38583"/>
                  <a:pt x="5397" y="34735"/>
                  <a:pt x="5270" y="28423"/>
                </a:cubicBezTo>
                <a:cubicBezTo>
                  <a:pt x="5143" y="22123"/>
                  <a:pt x="9728" y="26188"/>
                  <a:pt x="10109" y="24702"/>
                </a:cubicBezTo>
                <a:cubicBezTo>
                  <a:pt x="10503" y="23203"/>
                  <a:pt x="0" y="20511"/>
                  <a:pt x="1003" y="14097"/>
                </a:cubicBezTo>
                <a:cubicBezTo>
                  <a:pt x="2019" y="7671"/>
                  <a:pt x="6451" y="11837"/>
                  <a:pt x="6451" y="11837"/>
                </a:cubicBezTo>
                <a:cubicBezTo>
                  <a:pt x="6451" y="11837"/>
                  <a:pt x="2375" y="3302"/>
                  <a:pt x="7747" y="1651"/>
                </a:cubicBezTo>
                <a:cubicBezTo>
                  <a:pt x="13132" y="0"/>
                  <a:pt x="15799" y="6591"/>
                  <a:pt x="15138" y="9081"/>
                </a:cubicBezTo>
                <a:cubicBezTo>
                  <a:pt x="15138" y="9081"/>
                  <a:pt x="17780" y="4648"/>
                  <a:pt x="21463" y="8331"/>
                </a:cubicBezTo>
                <a:cubicBezTo>
                  <a:pt x="25145" y="12027"/>
                  <a:pt x="18428" y="18707"/>
                  <a:pt x="19812" y="20765"/>
                </a:cubicBezTo>
                <a:cubicBezTo>
                  <a:pt x="20409" y="21654"/>
                  <a:pt x="23367" y="16967"/>
                  <a:pt x="27291" y="22428"/>
                </a:cubicBezTo>
                <a:cubicBezTo>
                  <a:pt x="29831" y="26962"/>
                  <a:pt x="22390" y="38202"/>
                  <a:pt x="23342" y="47015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 rot="0" flipH="0" flipV="0">
            <a:off x="2573789" y="2294918"/>
            <a:ext cx="29831" cy="47015"/>
          </a:xfrm>
          <a:custGeom>
            <a:pathLst>
              <a:path w="29831" h="47015">
                <a:moveTo>
                  <a:pt x="23342" y="47015"/>
                </a:moveTo>
                <a:cubicBezTo>
                  <a:pt x="17983" y="38583"/>
                  <a:pt x="5397" y="34735"/>
                  <a:pt x="5270" y="28423"/>
                </a:cubicBezTo>
                <a:cubicBezTo>
                  <a:pt x="5143" y="22123"/>
                  <a:pt x="9728" y="26188"/>
                  <a:pt x="10109" y="24702"/>
                </a:cubicBezTo>
                <a:cubicBezTo>
                  <a:pt x="10503" y="23203"/>
                  <a:pt x="0" y="20511"/>
                  <a:pt x="1003" y="14097"/>
                </a:cubicBezTo>
                <a:cubicBezTo>
                  <a:pt x="2019" y="7671"/>
                  <a:pt x="6451" y="11837"/>
                  <a:pt x="6451" y="11837"/>
                </a:cubicBezTo>
                <a:cubicBezTo>
                  <a:pt x="6451" y="11837"/>
                  <a:pt x="2375" y="3302"/>
                  <a:pt x="7747" y="1651"/>
                </a:cubicBezTo>
                <a:cubicBezTo>
                  <a:pt x="13132" y="0"/>
                  <a:pt x="15799" y="6591"/>
                  <a:pt x="15138" y="9081"/>
                </a:cubicBezTo>
                <a:cubicBezTo>
                  <a:pt x="15138" y="9081"/>
                  <a:pt x="17780" y="4648"/>
                  <a:pt x="21463" y="8331"/>
                </a:cubicBezTo>
                <a:cubicBezTo>
                  <a:pt x="25145" y="12027"/>
                  <a:pt x="18428" y="18707"/>
                  <a:pt x="19812" y="20765"/>
                </a:cubicBezTo>
                <a:cubicBezTo>
                  <a:pt x="20409" y="21654"/>
                  <a:pt x="23367" y="16967"/>
                  <a:pt x="27291" y="22428"/>
                </a:cubicBezTo>
                <a:cubicBezTo>
                  <a:pt x="29831" y="26962"/>
                  <a:pt x="22390" y="38202"/>
                  <a:pt x="23342" y="47015"/>
                </a:cubicBezTo>
                <a:close/>
                <a:moveTo>
                  <a:pt x="23342" y="4701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5" name="Picture 2165"/>
          <p:cNvPicPr>
            <a:picLocks noChangeAspect="0" noChangeArrowheads="1"/>
          </p:cNvPicPr>
          <p:nvPr/>
        </p:nvPicPr>
        <p:blipFill>
          <a:blip r:embed="rId2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2030" y="2283613"/>
            <a:ext cx="52275" cy="71018"/>
          </a:xfrm>
          <a:prstGeom prst="rect">
            <a:avLst/>
          </a:prstGeom>
          <a:noFill/>
          <a:extLst/>
        </p:spPr>
      </p:pic>
      <p:sp>
        <p:nvSpPr>
          <p:cNvPr id="2166" name="Freeform 2166"/>
          <p:cNvSpPr/>
          <p:nvPr/>
        </p:nvSpPr>
        <p:spPr>
          <a:xfrm rot="0" flipH="0" flipV="0">
            <a:off x="2575957" y="2296796"/>
            <a:ext cx="24980" cy="43561"/>
          </a:xfrm>
          <a:custGeom>
            <a:pathLst>
              <a:path w="24980" h="43561">
                <a:moveTo>
                  <a:pt x="20510" y="43561"/>
                </a:moveTo>
                <a:cubicBezTo>
                  <a:pt x="15697" y="35764"/>
                  <a:pt x="4839" y="32208"/>
                  <a:pt x="5309" y="27064"/>
                </a:cubicBezTo>
                <a:cubicBezTo>
                  <a:pt x="5766" y="21921"/>
                  <a:pt x="8077" y="25566"/>
                  <a:pt x="9068" y="23368"/>
                </a:cubicBezTo>
                <a:cubicBezTo>
                  <a:pt x="10058" y="21171"/>
                  <a:pt x="0" y="16892"/>
                  <a:pt x="343" y="12713"/>
                </a:cubicBezTo>
                <a:cubicBezTo>
                  <a:pt x="686" y="8548"/>
                  <a:pt x="6464" y="12027"/>
                  <a:pt x="6464" y="12027"/>
                </a:cubicBezTo>
                <a:cubicBezTo>
                  <a:pt x="6464" y="12027"/>
                  <a:pt x="1321" y="3087"/>
                  <a:pt x="6185" y="1537"/>
                </a:cubicBezTo>
                <a:cubicBezTo>
                  <a:pt x="11036" y="0"/>
                  <a:pt x="11874" y="6503"/>
                  <a:pt x="12268" y="8344"/>
                </a:cubicBezTo>
                <a:cubicBezTo>
                  <a:pt x="12268" y="8344"/>
                  <a:pt x="16319" y="4319"/>
                  <a:pt x="17970" y="8433"/>
                </a:cubicBezTo>
                <a:cubicBezTo>
                  <a:pt x="19621" y="12561"/>
                  <a:pt x="15024" y="18200"/>
                  <a:pt x="16269" y="20105"/>
                </a:cubicBezTo>
                <a:cubicBezTo>
                  <a:pt x="16815" y="20917"/>
                  <a:pt x="21932" y="17628"/>
                  <a:pt x="22694" y="21578"/>
                </a:cubicBezTo>
                <a:cubicBezTo>
                  <a:pt x="24980" y="25782"/>
                  <a:pt x="19672" y="35408"/>
                  <a:pt x="20510" y="435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7" name="Freeform 2167"/>
          <p:cNvSpPr/>
          <p:nvPr/>
        </p:nvSpPr>
        <p:spPr>
          <a:xfrm rot="0" flipH="0" flipV="0">
            <a:off x="2575957" y="2296796"/>
            <a:ext cx="24980" cy="43561"/>
          </a:xfrm>
          <a:custGeom>
            <a:pathLst>
              <a:path w="24980" h="43561">
                <a:moveTo>
                  <a:pt x="20510" y="43561"/>
                </a:moveTo>
                <a:cubicBezTo>
                  <a:pt x="15697" y="35764"/>
                  <a:pt x="4839" y="32208"/>
                  <a:pt x="5309" y="27064"/>
                </a:cubicBezTo>
                <a:cubicBezTo>
                  <a:pt x="5766" y="21921"/>
                  <a:pt x="8077" y="25566"/>
                  <a:pt x="9068" y="23368"/>
                </a:cubicBezTo>
                <a:cubicBezTo>
                  <a:pt x="10058" y="21171"/>
                  <a:pt x="0" y="16892"/>
                  <a:pt x="343" y="12713"/>
                </a:cubicBezTo>
                <a:cubicBezTo>
                  <a:pt x="686" y="8548"/>
                  <a:pt x="6464" y="12027"/>
                  <a:pt x="6464" y="12027"/>
                </a:cubicBezTo>
                <a:cubicBezTo>
                  <a:pt x="6464" y="12027"/>
                  <a:pt x="1321" y="3087"/>
                  <a:pt x="6185" y="1537"/>
                </a:cubicBezTo>
                <a:cubicBezTo>
                  <a:pt x="11036" y="0"/>
                  <a:pt x="11874" y="6503"/>
                  <a:pt x="12268" y="8344"/>
                </a:cubicBezTo>
                <a:cubicBezTo>
                  <a:pt x="12268" y="8344"/>
                  <a:pt x="16319" y="4319"/>
                  <a:pt x="17970" y="8433"/>
                </a:cubicBezTo>
                <a:cubicBezTo>
                  <a:pt x="19621" y="12561"/>
                  <a:pt x="15024" y="18200"/>
                  <a:pt x="16269" y="20105"/>
                </a:cubicBezTo>
                <a:cubicBezTo>
                  <a:pt x="16815" y="20917"/>
                  <a:pt x="21932" y="17628"/>
                  <a:pt x="22694" y="21578"/>
                </a:cubicBezTo>
                <a:cubicBezTo>
                  <a:pt x="24980" y="25782"/>
                  <a:pt x="19672" y="35408"/>
                  <a:pt x="20510" y="43561"/>
                </a:cubicBezTo>
                <a:close/>
                <a:moveTo>
                  <a:pt x="20510" y="435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8" name="Picture 2168"/>
          <p:cNvPicPr>
            <a:picLocks noChangeAspect="0" noChangeArrowheads="1"/>
          </p:cNvPicPr>
          <p:nvPr/>
        </p:nvPicPr>
        <p:blipFill>
          <a:blip r:embed="rId2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3588" y="2285403"/>
            <a:ext cx="48343" cy="67652"/>
          </a:xfrm>
          <a:prstGeom prst="rect">
            <a:avLst/>
          </a:prstGeom>
          <a:noFill/>
          <a:extLst/>
        </p:spPr>
      </p:pic>
      <p:sp>
        <p:nvSpPr>
          <p:cNvPr id="2169" name="Freeform 2169"/>
          <p:cNvSpPr/>
          <p:nvPr/>
        </p:nvSpPr>
        <p:spPr>
          <a:xfrm rot="0" flipH="0" flipV="0">
            <a:off x="2584898" y="2305181"/>
            <a:ext cx="13270" cy="39446"/>
          </a:xfrm>
          <a:custGeom>
            <a:pathLst>
              <a:path w="13270" h="39446">
                <a:moveTo>
                  <a:pt x="13042" y="39446"/>
                </a:moveTo>
                <a:cubicBezTo>
                  <a:pt x="13270" y="31954"/>
                  <a:pt x="3517" y="4814"/>
                  <a:pt x="0" y="0"/>
                </a:cubicBezTo>
                <a:cubicBezTo>
                  <a:pt x="914" y="5791"/>
                  <a:pt x="8572" y="32970"/>
                  <a:pt x="13042" y="3944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0" name="Freeform 2170"/>
          <p:cNvSpPr/>
          <p:nvPr/>
        </p:nvSpPr>
        <p:spPr>
          <a:xfrm rot="0" flipH="0" flipV="0">
            <a:off x="2584898" y="2305181"/>
            <a:ext cx="13270" cy="39446"/>
          </a:xfrm>
          <a:custGeom>
            <a:pathLst>
              <a:path w="13270" h="39446">
                <a:moveTo>
                  <a:pt x="13042" y="39446"/>
                </a:moveTo>
                <a:cubicBezTo>
                  <a:pt x="13270" y="31954"/>
                  <a:pt x="3517" y="4814"/>
                  <a:pt x="0" y="0"/>
                </a:cubicBezTo>
                <a:cubicBezTo>
                  <a:pt x="914" y="5791"/>
                  <a:pt x="8572" y="32970"/>
                  <a:pt x="13042" y="39446"/>
                </a:cubicBezTo>
                <a:close/>
                <a:moveTo>
                  <a:pt x="13042" y="3944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1" name="Picture 2171"/>
          <p:cNvPicPr>
            <a:picLocks noChangeAspect="0" noChangeArrowheads="1"/>
          </p:cNvPicPr>
          <p:nvPr/>
        </p:nvPicPr>
        <p:blipFill>
          <a:blip r:embed="rId2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2207" y="2292477"/>
            <a:ext cx="38434" cy="64846"/>
          </a:xfrm>
          <a:prstGeom prst="rect">
            <a:avLst/>
          </a:prstGeom>
          <a:noFill/>
          <a:extLst/>
        </p:spPr>
      </p:pic>
      <p:sp>
        <p:nvSpPr>
          <p:cNvPr id="2172" name="Freeform 2172"/>
          <p:cNvSpPr/>
          <p:nvPr/>
        </p:nvSpPr>
        <p:spPr>
          <a:xfrm rot="0" flipH="0" flipV="0">
            <a:off x="2605364" y="2366202"/>
            <a:ext cx="7555" cy="4317"/>
          </a:xfrm>
          <a:custGeom>
            <a:pathLst>
              <a:path w="7555" h="4317">
                <a:moveTo>
                  <a:pt x="4787" y="4076"/>
                </a:moveTo>
                <a:cubicBezTo>
                  <a:pt x="6349" y="3962"/>
                  <a:pt x="7555" y="2984"/>
                  <a:pt x="7479" y="1892"/>
                </a:cubicBezTo>
                <a:cubicBezTo>
                  <a:pt x="7403" y="787"/>
                  <a:pt x="6069" y="0"/>
                  <a:pt x="4508" y="114"/>
                </a:cubicBezTo>
                <a:lnTo>
                  <a:pt x="4508" y="114"/>
                </a:lnTo>
                <a:cubicBezTo>
                  <a:pt x="4203" y="127"/>
                  <a:pt x="3924" y="190"/>
                  <a:pt x="3644" y="266"/>
                </a:cubicBezTo>
                <a:cubicBezTo>
                  <a:pt x="3365" y="228"/>
                  <a:pt x="3060" y="216"/>
                  <a:pt x="2768" y="241"/>
                </a:cubicBezTo>
                <a:cubicBezTo>
                  <a:pt x="1206" y="355"/>
                  <a:pt x="0" y="1333"/>
                  <a:pt x="76" y="2426"/>
                </a:cubicBezTo>
                <a:lnTo>
                  <a:pt x="76" y="2426"/>
                </a:lnTo>
                <a:cubicBezTo>
                  <a:pt x="152" y="3518"/>
                  <a:pt x="1486" y="4317"/>
                  <a:pt x="3060" y="4202"/>
                </a:cubicBezTo>
                <a:cubicBezTo>
                  <a:pt x="3352" y="4177"/>
                  <a:pt x="3632" y="4126"/>
                  <a:pt x="3911" y="4038"/>
                </a:cubicBezTo>
                <a:cubicBezTo>
                  <a:pt x="4191" y="4088"/>
                  <a:pt x="4495" y="4101"/>
                  <a:pt x="4787" y="407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3" name="Picture 2173"/>
          <p:cNvPicPr>
            <a:picLocks noChangeAspect="0" noChangeArrowheads="1"/>
          </p:cNvPicPr>
          <p:nvPr/>
        </p:nvPicPr>
        <p:blipFill>
          <a:blip r:embed="rId21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2739" y="2353602"/>
            <a:ext cx="32810" cy="29512"/>
          </a:xfrm>
          <a:prstGeom prst="rect">
            <a:avLst/>
          </a:prstGeom>
          <a:noFill/>
          <a:extLst/>
        </p:spPr>
      </p:pic>
      <p:sp>
        <p:nvSpPr>
          <p:cNvPr id="2174" name="Freeform 2174"/>
          <p:cNvSpPr/>
          <p:nvPr/>
        </p:nvSpPr>
        <p:spPr>
          <a:xfrm rot="0" flipH="0" flipV="0">
            <a:off x="2605364" y="2366202"/>
            <a:ext cx="7555" cy="4317"/>
          </a:xfrm>
          <a:custGeom>
            <a:pathLst>
              <a:path w="7555" h="4317">
                <a:moveTo>
                  <a:pt x="4787" y="4076"/>
                </a:moveTo>
                <a:cubicBezTo>
                  <a:pt x="6349" y="3962"/>
                  <a:pt x="7555" y="2984"/>
                  <a:pt x="7479" y="1892"/>
                </a:cubicBezTo>
                <a:cubicBezTo>
                  <a:pt x="7403" y="787"/>
                  <a:pt x="6069" y="0"/>
                  <a:pt x="4508" y="114"/>
                </a:cubicBezTo>
                <a:lnTo>
                  <a:pt x="4508" y="114"/>
                </a:lnTo>
                <a:cubicBezTo>
                  <a:pt x="4203" y="127"/>
                  <a:pt x="3924" y="190"/>
                  <a:pt x="3644" y="266"/>
                </a:cubicBezTo>
                <a:cubicBezTo>
                  <a:pt x="3365" y="228"/>
                  <a:pt x="3060" y="216"/>
                  <a:pt x="2768" y="241"/>
                </a:cubicBezTo>
                <a:cubicBezTo>
                  <a:pt x="1206" y="355"/>
                  <a:pt x="0" y="1333"/>
                  <a:pt x="76" y="2426"/>
                </a:cubicBezTo>
                <a:lnTo>
                  <a:pt x="76" y="2426"/>
                </a:lnTo>
                <a:cubicBezTo>
                  <a:pt x="152" y="3518"/>
                  <a:pt x="1486" y="4317"/>
                  <a:pt x="3060" y="4202"/>
                </a:cubicBezTo>
                <a:cubicBezTo>
                  <a:pt x="3352" y="4177"/>
                  <a:pt x="3632" y="4126"/>
                  <a:pt x="3911" y="4038"/>
                </a:cubicBezTo>
                <a:cubicBezTo>
                  <a:pt x="4191" y="4088"/>
                  <a:pt x="4495" y="4101"/>
                  <a:pt x="4787" y="4076"/>
                </a:cubicBezTo>
                <a:close/>
                <a:moveTo>
                  <a:pt x="4787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5" name="Picture 2175"/>
          <p:cNvPicPr>
            <a:picLocks noChangeAspect="0" noChangeArrowheads="1"/>
          </p:cNvPicPr>
          <p:nvPr/>
        </p:nvPicPr>
        <p:blipFill>
          <a:blip r:embed="rId2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6311" y="2353602"/>
            <a:ext cx="29238" cy="29388"/>
          </a:xfrm>
          <a:prstGeom prst="rect">
            <a:avLst/>
          </a:prstGeom>
          <a:noFill/>
          <a:extLst/>
        </p:spPr>
      </p:pic>
      <p:sp>
        <p:nvSpPr>
          <p:cNvPr id="2176" name="Freeform 2176"/>
          <p:cNvSpPr/>
          <p:nvPr/>
        </p:nvSpPr>
        <p:spPr>
          <a:xfrm rot="0" flipH="0" flipV="0">
            <a:off x="2609009" y="2366202"/>
            <a:ext cx="3911" cy="4101"/>
          </a:xfrm>
          <a:custGeom>
            <a:pathLst>
              <a:path w="3911" h="4101">
                <a:moveTo>
                  <a:pt x="1143" y="4076"/>
                </a:moveTo>
                <a:cubicBezTo>
                  <a:pt x="2705" y="3962"/>
                  <a:pt x="3911" y="2984"/>
                  <a:pt x="3835" y="1892"/>
                </a:cubicBezTo>
                <a:cubicBezTo>
                  <a:pt x="3759" y="787"/>
                  <a:pt x="2425" y="0"/>
                  <a:pt x="864" y="114"/>
                </a:cubicBezTo>
                <a:cubicBezTo>
                  <a:pt x="559" y="127"/>
                  <a:pt x="280" y="190"/>
                  <a:pt x="0" y="266"/>
                </a:cubicBezTo>
                <a:cubicBezTo>
                  <a:pt x="636" y="647"/>
                  <a:pt x="890" y="3416"/>
                  <a:pt x="267" y="4038"/>
                </a:cubicBezTo>
                <a:cubicBezTo>
                  <a:pt x="547" y="4088"/>
                  <a:pt x="851" y="4101"/>
                  <a:pt x="1143" y="4076"/>
                </a:cubicBezTo>
                <a:close/>
                <a:moveTo>
                  <a:pt x="1143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7" name="Freeform 2177"/>
          <p:cNvSpPr/>
          <p:nvPr/>
        </p:nvSpPr>
        <p:spPr>
          <a:xfrm rot="0" flipH="0" flipV="0">
            <a:off x="2594687" y="2330328"/>
            <a:ext cx="5688" cy="7683"/>
          </a:xfrm>
          <a:custGeom>
            <a:pathLst>
              <a:path w="5688" h="7683">
                <a:moveTo>
                  <a:pt x="1447" y="5499"/>
                </a:moveTo>
                <a:cubicBezTo>
                  <a:pt x="2132" y="6921"/>
                  <a:pt x="3478" y="7683"/>
                  <a:pt x="4456" y="7213"/>
                </a:cubicBezTo>
                <a:cubicBezTo>
                  <a:pt x="5447" y="6730"/>
                  <a:pt x="5688" y="5195"/>
                  <a:pt x="5003" y="3772"/>
                </a:cubicBezTo>
                <a:cubicBezTo>
                  <a:pt x="5003" y="3772"/>
                  <a:pt x="5003" y="3772"/>
                  <a:pt x="5003" y="3760"/>
                </a:cubicBezTo>
                <a:cubicBezTo>
                  <a:pt x="4863" y="3506"/>
                  <a:pt x="4710" y="3252"/>
                  <a:pt x="4533" y="3023"/>
                </a:cubicBezTo>
                <a:cubicBezTo>
                  <a:pt x="4469" y="2744"/>
                  <a:pt x="4368" y="2464"/>
                  <a:pt x="4240" y="2198"/>
                </a:cubicBezTo>
                <a:cubicBezTo>
                  <a:pt x="3555" y="762"/>
                  <a:pt x="2208" y="0"/>
                  <a:pt x="1232" y="483"/>
                </a:cubicBezTo>
                <a:cubicBezTo>
                  <a:pt x="1232" y="483"/>
                  <a:pt x="1232" y="483"/>
                  <a:pt x="1232" y="483"/>
                </a:cubicBezTo>
                <a:cubicBezTo>
                  <a:pt x="241" y="966"/>
                  <a:pt x="0" y="2502"/>
                  <a:pt x="686" y="3925"/>
                </a:cubicBezTo>
                <a:cubicBezTo>
                  <a:pt x="812" y="4191"/>
                  <a:pt x="978" y="4445"/>
                  <a:pt x="1155" y="4661"/>
                </a:cubicBezTo>
                <a:cubicBezTo>
                  <a:pt x="1219" y="4953"/>
                  <a:pt x="1321" y="5233"/>
                  <a:pt x="1447" y="549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8" name="Picture 2178"/>
          <p:cNvPicPr>
            <a:picLocks noChangeAspect="0" noChangeArrowheads="1"/>
          </p:cNvPicPr>
          <p:nvPr/>
        </p:nvPicPr>
        <p:blipFill>
          <a:blip r:embed="rId2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2282" y="2317966"/>
            <a:ext cx="30497" cy="32414"/>
          </a:xfrm>
          <a:prstGeom prst="rect">
            <a:avLst/>
          </a:prstGeom>
          <a:noFill/>
          <a:extLst/>
        </p:spPr>
      </p:pic>
      <p:sp>
        <p:nvSpPr>
          <p:cNvPr id="2179" name="Freeform 2179"/>
          <p:cNvSpPr/>
          <p:nvPr/>
        </p:nvSpPr>
        <p:spPr>
          <a:xfrm rot="0" flipH="0" flipV="0">
            <a:off x="2594687" y="2330328"/>
            <a:ext cx="5688" cy="7683"/>
          </a:xfrm>
          <a:custGeom>
            <a:pathLst>
              <a:path w="5688" h="7683">
                <a:moveTo>
                  <a:pt x="1447" y="5499"/>
                </a:moveTo>
                <a:cubicBezTo>
                  <a:pt x="2132" y="6921"/>
                  <a:pt x="3478" y="7683"/>
                  <a:pt x="4456" y="7213"/>
                </a:cubicBezTo>
                <a:cubicBezTo>
                  <a:pt x="5447" y="6730"/>
                  <a:pt x="5688" y="5195"/>
                  <a:pt x="5003" y="3772"/>
                </a:cubicBezTo>
                <a:cubicBezTo>
                  <a:pt x="5003" y="3772"/>
                  <a:pt x="5003" y="3772"/>
                  <a:pt x="5003" y="3760"/>
                </a:cubicBezTo>
                <a:cubicBezTo>
                  <a:pt x="4863" y="3506"/>
                  <a:pt x="4710" y="3252"/>
                  <a:pt x="4533" y="3023"/>
                </a:cubicBezTo>
                <a:cubicBezTo>
                  <a:pt x="4469" y="2744"/>
                  <a:pt x="4368" y="2464"/>
                  <a:pt x="4240" y="2198"/>
                </a:cubicBezTo>
                <a:cubicBezTo>
                  <a:pt x="3555" y="762"/>
                  <a:pt x="2208" y="0"/>
                  <a:pt x="1232" y="483"/>
                </a:cubicBezTo>
                <a:cubicBezTo>
                  <a:pt x="1232" y="483"/>
                  <a:pt x="1232" y="483"/>
                  <a:pt x="1232" y="483"/>
                </a:cubicBezTo>
                <a:cubicBezTo>
                  <a:pt x="241" y="966"/>
                  <a:pt x="0" y="2502"/>
                  <a:pt x="686" y="3925"/>
                </a:cubicBezTo>
                <a:cubicBezTo>
                  <a:pt x="812" y="4191"/>
                  <a:pt x="978" y="4445"/>
                  <a:pt x="1155" y="4661"/>
                </a:cubicBezTo>
                <a:cubicBezTo>
                  <a:pt x="1219" y="4953"/>
                  <a:pt x="1321" y="5233"/>
                  <a:pt x="1447" y="5499"/>
                </a:cubicBezTo>
                <a:close/>
                <a:moveTo>
                  <a:pt x="1447" y="549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0" name="Picture 2180"/>
          <p:cNvPicPr>
            <a:picLocks noChangeAspect="0" noChangeArrowheads="1"/>
          </p:cNvPicPr>
          <p:nvPr/>
        </p:nvPicPr>
        <p:blipFill>
          <a:blip r:embed="rId2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3141" y="2320646"/>
            <a:ext cx="29638" cy="29734"/>
          </a:xfrm>
          <a:prstGeom prst="rect">
            <a:avLst/>
          </a:prstGeom>
          <a:noFill/>
          <a:extLst/>
        </p:spPr>
      </p:pic>
      <p:sp>
        <p:nvSpPr>
          <p:cNvPr id="2181" name="Freeform 2181"/>
          <p:cNvSpPr/>
          <p:nvPr/>
        </p:nvSpPr>
        <p:spPr>
          <a:xfrm rot="0" flipH="0" flipV="0">
            <a:off x="2595843" y="2333351"/>
            <a:ext cx="4533" cy="4660"/>
          </a:xfrm>
          <a:custGeom>
            <a:pathLst>
              <a:path w="4533" h="4660">
                <a:moveTo>
                  <a:pt x="292" y="2476"/>
                </a:moveTo>
                <a:cubicBezTo>
                  <a:pt x="977" y="3898"/>
                  <a:pt x="2323" y="4660"/>
                  <a:pt x="3301" y="4190"/>
                </a:cubicBezTo>
                <a:cubicBezTo>
                  <a:pt x="4292" y="3707"/>
                  <a:pt x="4533" y="2172"/>
                  <a:pt x="3848" y="737"/>
                </a:cubicBezTo>
                <a:cubicBezTo>
                  <a:pt x="3708" y="483"/>
                  <a:pt x="3555" y="229"/>
                  <a:pt x="3378" y="0"/>
                </a:cubicBezTo>
                <a:cubicBezTo>
                  <a:pt x="3263" y="737"/>
                  <a:pt x="812" y="1994"/>
                  <a:pt x="0" y="1638"/>
                </a:cubicBezTo>
                <a:cubicBezTo>
                  <a:pt x="64" y="1930"/>
                  <a:pt x="166" y="2210"/>
                  <a:pt x="292" y="2476"/>
                </a:cubicBezTo>
                <a:close/>
                <a:moveTo>
                  <a:pt x="292" y="24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2" name="Freeform 2182"/>
          <p:cNvSpPr/>
          <p:nvPr/>
        </p:nvSpPr>
        <p:spPr>
          <a:xfrm rot="0" flipH="0" flipV="0">
            <a:off x="2584169" y="2332326"/>
            <a:ext cx="38887" cy="36690"/>
          </a:xfrm>
          <a:custGeom>
            <a:pathLst>
              <a:path w="38887" h="36690">
                <a:moveTo>
                  <a:pt x="38887" y="36690"/>
                </a:moveTo>
                <a:cubicBezTo>
                  <a:pt x="30226" y="31776"/>
                  <a:pt x="17323" y="34341"/>
                  <a:pt x="14275" y="28829"/>
                </a:cubicBezTo>
                <a:cubicBezTo>
                  <a:pt x="11214" y="23317"/>
                  <a:pt x="17158" y="24740"/>
                  <a:pt x="16802" y="23241"/>
                </a:cubicBezTo>
                <a:cubicBezTo>
                  <a:pt x="16459" y="21743"/>
                  <a:pt x="5931" y="24333"/>
                  <a:pt x="3823" y="18187"/>
                </a:cubicBezTo>
                <a:cubicBezTo>
                  <a:pt x="1727" y="12040"/>
                  <a:pt x="7595" y="13627"/>
                  <a:pt x="7595" y="13627"/>
                </a:cubicBezTo>
                <a:cubicBezTo>
                  <a:pt x="7595" y="13627"/>
                  <a:pt x="0" y="8014"/>
                  <a:pt x="3988" y="4013"/>
                </a:cubicBezTo>
                <a:cubicBezTo>
                  <a:pt x="7963" y="0"/>
                  <a:pt x="13399" y="4572"/>
                  <a:pt x="13970" y="7087"/>
                </a:cubicBezTo>
                <a:cubicBezTo>
                  <a:pt x="13970" y="7087"/>
                  <a:pt x="14237" y="1905"/>
                  <a:pt x="19203" y="3429"/>
                </a:cubicBezTo>
                <a:cubicBezTo>
                  <a:pt x="24181" y="4953"/>
                  <a:pt x="21349" y="14021"/>
                  <a:pt x="23533" y="15189"/>
                </a:cubicBezTo>
                <a:cubicBezTo>
                  <a:pt x="24486" y="15685"/>
                  <a:pt x="24917" y="10148"/>
                  <a:pt x="30912" y="13107"/>
                </a:cubicBezTo>
                <a:cubicBezTo>
                  <a:pt x="35268" y="15913"/>
                  <a:pt x="33935" y="29363"/>
                  <a:pt x="38887" y="3669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3" name="Freeform 2183"/>
          <p:cNvSpPr/>
          <p:nvPr/>
        </p:nvSpPr>
        <p:spPr>
          <a:xfrm rot="0" flipH="0" flipV="0">
            <a:off x="2584169" y="2332326"/>
            <a:ext cx="38887" cy="36690"/>
          </a:xfrm>
          <a:custGeom>
            <a:pathLst>
              <a:path w="38887" h="36690">
                <a:moveTo>
                  <a:pt x="38887" y="36690"/>
                </a:moveTo>
                <a:cubicBezTo>
                  <a:pt x="30226" y="31776"/>
                  <a:pt x="17323" y="34341"/>
                  <a:pt x="14275" y="28829"/>
                </a:cubicBezTo>
                <a:cubicBezTo>
                  <a:pt x="11214" y="23317"/>
                  <a:pt x="17158" y="24740"/>
                  <a:pt x="16802" y="23241"/>
                </a:cubicBezTo>
                <a:cubicBezTo>
                  <a:pt x="16459" y="21743"/>
                  <a:pt x="5931" y="24333"/>
                  <a:pt x="3823" y="18187"/>
                </a:cubicBezTo>
                <a:cubicBezTo>
                  <a:pt x="1727" y="12040"/>
                  <a:pt x="7595" y="13627"/>
                  <a:pt x="7595" y="13627"/>
                </a:cubicBezTo>
                <a:cubicBezTo>
                  <a:pt x="7595" y="13627"/>
                  <a:pt x="0" y="8014"/>
                  <a:pt x="3988" y="4013"/>
                </a:cubicBezTo>
                <a:cubicBezTo>
                  <a:pt x="7963" y="0"/>
                  <a:pt x="13399" y="4572"/>
                  <a:pt x="13970" y="7087"/>
                </a:cubicBezTo>
                <a:cubicBezTo>
                  <a:pt x="13970" y="7087"/>
                  <a:pt x="14237" y="1905"/>
                  <a:pt x="19203" y="3429"/>
                </a:cubicBezTo>
                <a:cubicBezTo>
                  <a:pt x="24181" y="4953"/>
                  <a:pt x="21349" y="14021"/>
                  <a:pt x="23533" y="15189"/>
                </a:cubicBezTo>
                <a:cubicBezTo>
                  <a:pt x="24486" y="15685"/>
                  <a:pt x="24917" y="10148"/>
                  <a:pt x="30912" y="13107"/>
                </a:cubicBezTo>
                <a:cubicBezTo>
                  <a:pt x="35268" y="15913"/>
                  <a:pt x="33935" y="29363"/>
                  <a:pt x="38887" y="36690"/>
                </a:cubicBezTo>
                <a:close/>
                <a:moveTo>
                  <a:pt x="38887" y="3669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4" name="Picture 2184"/>
          <p:cNvPicPr>
            <a:picLocks noChangeAspect="0" noChangeArrowheads="1"/>
          </p:cNvPicPr>
          <p:nvPr/>
        </p:nvPicPr>
        <p:blipFill>
          <a:blip r:embed="rId2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4301" y="2322055"/>
            <a:ext cx="61456" cy="59652"/>
          </a:xfrm>
          <a:prstGeom prst="rect">
            <a:avLst/>
          </a:prstGeom>
          <a:noFill/>
          <a:extLst/>
        </p:spPr>
      </p:pic>
      <p:sp>
        <p:nvSpPr>
          <p:cNvPr id="2185" name="Freeform 2185"/>
          <p:cNvSpPr/>
          <p:nvPr/>
        </p:nvSpPr>
        <p:spPr>
          <a:xfrm rot="0" flipH="0" flipV="0">
            <a:off x="2585933" y="2333954"/>
            <a:ext cx="35801" cy="33985"/>
          </a:xfrm>
          <a:custGeom>
            <a:pathLst>
              <a:path w="35801" h="33985">
                <a:moveTo>
                  <a:pt x="35801" y="33985"/>
                </a:moveTo>
                <a:cubicBezTo>
                  <a:pt x="27915" y="29375"/>
                  <a:pt x="16675" y="31369"/>
                  <a:pt x="14681" y="26607"/>
                </a:cubicBezTo>
                <a:cubicBezTo>
                  <a:pt x="12700" y="21844"/>
                  <a:pt x="16434" y="23978"/>
                  <a:pt x="16294" y="21565"/>
                </a:cubicBezTo>
                <a:cubicBezTo>
                  <a:pt x="16142" y="19165"/>
                  <a:pt x="5258" y="20130"/>
                  <a:pt x="3620" y="16294"/>
                </a:cubicBezTo>
                <a:cubicBezTo>
                  <a:pt x="1981" y="12446"/>
                  <a:pt x="8700" y="12777"/>
                  <a:pt x="8700" y="12777"/>
                </a:cubicBezTo>
                <a:cubicBezTo>
                  <a:pt x="8700" y="12777"/>
                  <a:pt x="0" y="7328"/>
                  <a:pt x="3569" y="3658"/>
                </a:cubicBezTo>
                <a:cubicBezTo>
                  <a:pt x="7138" y="0"/>
                  <a:pt x="10909" y="5347"/>
                  <a:pt x="12116" y="6795"/>
                </a:cubicBezTo>
                <a:cubicBezTo>
                  <a:pt x="12116" y="6795"/>
                  <a:pt x="13818" y="1321"/>
                  <a:pt x="17196" y="4179"/>
                </a:cubicBezTo>
                <a:cubicBezTo>
                  <a:pt x="20561" y="7036"/>
                  <a:pt x="19139" y="14186"/>
                  <a:pt x="21133" y="15278"/>
                </a:cubicBezTo>
                <a:cubicBezTo>
                  <a:pt x="21984" y="15748"/>
                  <a:pt x="24968" y="10414"/>
                  <a:pt x="27496" y="13538"/>
                </a:cubicBezTo>
                <a:cubicBezTo>
                  <a:pt x="31458" y="16167"/>
                  <a:pt x="31255" y="27178"/>
                  <a:pt x="35801" y="339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6" name="Freeform 2186"/>
          <p:cNvSpPr/>
          <p:nvPr/>
        </p:nvSpPr>
        <p:spPr>
          <a:xfrm rot="0" flipH="0" flipV="0">
            <a:off x="2585933" y="2333954"/>
            <a:ext cx="35801" cy="33985"/>
          </a:xfrm>
          <a:custGeom>
            <a:pathLst>
              <a:path w="35801" h="33985">
                <a:moveTo>
                  <a:pt x="35801" y="33985"/>
                </a:moveTo>
                <a:cubicBezTo>
                  <a:pt x="27915" y="29375"/>
                  <a:pt x="16675" y="31369"/>
                  <a:pt x="14681" y="26607"/>
                </a:cubicBezTo>
                <a:cubicBezTo>
                  <a:pt x="12700" y="21844"/>
                  <a:pt x="16434" y="23978"/>
                  <a:pt x="16294" y="21565"/>
                </a:cubicBezTo>
                <a:cubicBezTo>
                  <a:pt x="16142" y="19165"/>
                  <a:pt x="5258" y="20130"/>
                  <a:pt x="3620" y="16294"/>
                </a:cubicBezTo>
                <a:cubicBezTo>
                  <a:pt x="1981" y="12446"/>
                  <a:pt x="8700" y="12777"/>
                  <a:pt x="8700" y="12777"/>
                </a:cubicBezTo>
                <a:cubicBezTo>
                  <a:pt x="8700" y="12777"/>
                  <a:pt x="0" y="7328"/>
                  <a:pt x="3569" y="3658"/>
                </a:cubicBezTo>
                <a:cubicBezTo>
                  <a:pt x="7138" y="0"/>
                  <a:pt x="10909" y="5347"/>
                  <a:pt x="12116" y="6795"/>
                </a:cubicBezTo>
                <a:cubicBezTo>
                  <a:pt x="12116" y="6795"/>
                  <a:pt x="13818" y="1321"/>
                  <a:pt x="17196" y="4179"/>
                </a:cubicBezTo>
                <a:cubicBezTo>
                  <a:pt x="20561" y="7036"/>
                  <a:pt x="19139" y="14186"/>
                  <a:pt x="21133" y="15278"/>
                </a:cubicBezTo>
                <a:cubicBezTo>
                  <a:pt x="21984" y="15748"/>
                  <a:pt x="24968" y="10414"/>
                  <a:pt x="27496" y="13538"/>
                </a:cubicBezTo>
                <a:cubicBezTo>
                  <a:pt x="31458" y="16167"/>
                  <a:pt x="31255" y="27178"/>
                  <a:pt x="35801" y="33985"/>
                </a:cubicBezTo>
                <a:close/>
                <a:moveTo>
                  <a:pt x="35801" y="3398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7" name="Picture 2187"/>
          <p:cNvPicPr>
            <a:picLocks noChangeAspect="0" noChangeArrowheads="1"/>
          </p:cNvPicPr>
          <p:nvPr/>
        </p:nvPicPr>
        <p:blipFill>
          <a:blip r:embed="rId2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5945" y="2323656"/>
            <a:ext cx="58491" cy="56984"/>
          </a:xfrm>
          <a:prstGeom prst="rect">
            <a:avLst/>
          </a:prstGeom>
          <a:noFill/>
          <a:extLst/>
        </p:spPr>
      </p:pic>
      <p:sp>
        <p:nvSpPr>
          <p:cNvPr id="2188" name="Freeform 2188"/>
          <p:cNvSpPr/>
          <p:nvPr/>
        </p:nvSpPr>
        <p:spPr>
          <a:xfrm rot="0" flipH="0" flipV="0">
            <a:off x="2595130" y="2342347"/>
            <a:ext cx="29895" cy="28663"/>
          </a:xfrm>
          <a:custGeom>
            <a:pathLst>
              <a:path w="29895" h="28663">
                <a:moveTo>
                  <a:pt x="29895" y="28663"/>
                </a:moveTo>
                <a:cubicBezTo>
                  <a:pt x="26606" y="21945"/>
                  <a:pt x="5359" y="2590"/>
                  <a:pt x="0" y="0"/>
                </a:cubicBezTo>
                <a:cubicBezTo>
                  <a:pt x="3505" y="4686"/>
                  <a:pt x="22936" y="25057"/>
                  <a:pt x="29895" y="2866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Freeform 2189"/>
          <p:cNvSpPr/>
          <p:nvPr/>
        </p:nvSpPr>
        <p:spPr>
          <a:xfrm rot="0" flipH="0" flipV="0">
            <a:off x="2595130" y="2342347"/>
            <a:ext cx="29895" cy="28663"/>
          </a:xfrm>
          <a:custGeom>
            <a:pathLst>
              <a:path w="29895" h="28663">
                <a:moveTo>
                  <a:pt x="29895" y="28663"/>
                </a:moveTo>
                <a:cubicBezTo>
                  <a:pt x="26606" y="21945"/>
                  <a:pt x="5359" y="2590"/>
                  <a:pt x="0" y="0"/>
                </a:cubicBezTo>
                <a:cubicBezTo>
                  <a:pt x="3505" y="4686"/>
                  <a:pt x="22936" y="25057"/>
                  <a:pt x="29895" y="28663"/>
                </a:cubicBezTo>
                <a:close/>
                <a:moveTo>
                  <a:pt x="29895" y="2866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0" name="Picture 2190"/>
          <p:cNvPicPr>
            <a:picLocks noChangeAspect="0" noChangeArrowheads="1"/>
          </p:cNvPicPr>
          <p:nvPr/>
        </p:nvPicPr>
        <p:blipFill>
          <a:blip r:embed="rId2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2430" y="2329650"/>
            <a:ext cx="55295" cy="54063"/>
          </a:xfrm>
          <a:prstGeom prst="rect">
            <a:avLst/>
          </a:prstGeom>
          <a:noFill/>
          <a:extLst/>
        </p:spPr>
      </p:pic>
      <p:sp>
        <p:nvSpPr>
          <p:cNvPr id="2191" name="Freeform 2191"/>
          <p:cNvSpPr/>
          <p:nvPr/>
        </p:nvSpPr>
        <p:spPr>
          <a:xfrm rot="0" flipH="0" flipV="0">
            <a:off x="2642247" y="2383681"/>
            <a:ext cx="7441" cy="5981"/>
          </a:xfrm>
          <a:custGeom>
            <a:pathLst>
              <a:path w="7441" h="5981">
                <a:moveTo>
                  <a:pt x="5511" y="4203"/>
                </a:moveTo>
                <a:cubicBezTo>
                  <a:pt x="6844" y="3365"/>
                  <a:pt x="7441" y="1930"/>
                  <a:pt x="6869" y="1003"/>
                </a:cubicBezTo>
                <a:cubicBezTo>
                  <a:pt x="6285" y="63"/>
                  <a:pt x="4737" y="0"/>
                  <a:pt x="3416" y="838"/>
                </a:cubicBezTo>
                <a:cubicBezTo>
                  <a:pt x="3416" y="838"/>
                  <a:pt x="3416" y="838"/>
                  <a:pt x="3416" y="838"/>
                </a:cubicBezTo>
                <a:cubicBezTo>
                  <a:pt x="3162" y="990"/>
                  <a:pt x="2933" y="1181"/>
                  <a:pt x="2730" y="1384"/>
                </a:cubicBezTo>
                <a:cubicBezTo>
                  <a:pt x="2464" y="1486"/>
                  <a:pt x="2197" y="1613"/>
                  <a:pt x="1943" y="1765"/>
                </a:cubicBezTo>
                <a:cubicBezTo>
                  <a:pt x="609" y="2603"/>
                  <a:pt x="0" y="4051"/>
                  <a:pt x="584" y="4977"/>
                </a:cubicBezTo>
                <a:lnTo>
                  <a:pt x="584" y="4977"/>
                </a:lnTo>
                <a:cubicBezTo>
                  <a:pt x="1168" y="5904"/>
                  <a:pt x="2718" y="5981"/>
                  <a:pt x="4038" y="5130"/>
                </a:cubicBezTo>
                <a:cubicBezTo>
                  <a:pt x="4292" y="4977"/>
                  <a:pt x="4521" y="4787"/>
                  <a:pt x="4724" y="4583"/>
                </a:cubicBezTo>
                <a:cubicBezTo>
                  <a:pt x="4991" y="4495"/>
                  <a:pt x="5258" y="4368"/>
                  <a:pt x="5511" y="420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2" name="Picture 2192"/>
          <p:cNvPicPr>
            <a:picLocks noChangeAspect="0" noChangeArrowheads="1"/>
          </p:cNvPicPr>
          <p:nvPr/>
        </p:nvPicPr>
        <p:blipFill>
          <a:blip r:embed="rId2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9910" y="2371230"/>
            <a:ext cx="32122" cy="30871"/>
          </a:xfrm>
          <a:prstGeom prst="rect">
            <a:avLst/>
          </a:prstGeom>
          <a:noFill/>
          <a:extLst/>
        </p:spPr>
      </p:pic>
      <p:pic>
        <p:nvPicPr>
          <p:cNvPr id="2193" name="Picture 2193"/>
          <p:cNvPicPr>
            <a:picLocks noChangeAspect="0" noChangeArrowheads="1"/>
          </p:cNvPicPr>
          <p:nvPr/>
        </p:nvPicPr>
        <p:blipFill>
          <a:blip r:embed="rId2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32278" y="2371230"/>
            <a:ext cx="29754" cy="29743"/>
          </a:xfrm>
          <a:prstGeom prst="rect">
            <a:avLst/>
          </a:prstGeom>
          <a:noFill/>
          <a:extLst/>
        </p:spPr>
      </p:pic>
      <p:sp>
        <p:nvSpPr>
          <p:cNvPr id="2194" name="Freeform 2194"/>
          <p:cNvSpPr/>
          <p:nvPr/>
        </p:nvSpPr>
        <p:spPr>
          <a:xfrm rot="0" flipH="0" flipV="0">
            <a:off x="2644978" y="2383681"/>
            <a:ext cx="4711" cy="4583"/>
          </a:xfrm>
          <a:custGeom>
            <a:pathLst>
              <a:path w="4711" h="4583">
                <a:moveTo>
                  <a:pt x="2781" y="4203"/>
                </a:moveTo>
                <a:cubicBezTo>
                  <a:pt x="4114" y="3365"/>
                  <a:pt x="4711" y="1930"/>
                  <a:pt x="4139" y="1003"/>
                </a:cubicBezTo>
                <a:cubicBezTo>
                  <a:pt x="3555" y="63"/>
                  <a:pt x="2007" y="0"/>
                  <a:pt x="686" y="838"/>
                </a:cubicBezTo>
                <a:cubicBezTo>
                  <a:pt x="432" y="990"/>
                  <a:pt x="203" y="1181"/>
                  <a:pt x="0" y="1384"/>
                </a:cubicBezTo>
                <a:cubicBezTo>
                  <a:pt x="737" y="1422"/>
                  <a:pt x="2248" y="3734"/>
                  <a:pt x="1994" y="4583"/>
                </a:cubicBezTo>
                <a:cubicBezTo>
                  <a:pt x="2261" y="4495"/>
                  <a:pt x="2528" y="4368"/>
                  <a:pt x="2781" y="4203"/>
                </a:cubicBezTo>
                <a:close/>
                <a:moveTo>
                  <a:pt x="2781" y="420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5" name="Freeform 2195"/>
          <p:cNvSpPr/>
          <p:nvPr/>
        </p:nvSpPr>
        <p:spPr>
          <a:xfrm rot="0" flipH="0" flipV="0">
            <a:off x="2616155" y="2358889"/>
            <a:ext cx="7277" cy="6171"/>
          </a:xfrm>
          <a:custGeom>
            <a:pathLst>
              <a:path w="7277" h="6171">
                <a:moveTo>
                  <a:pt x="3175" y="5206"/>
                </a:moveTo>
                <a:cubicBezTo>
                  <a:pt x="4445" y="6133"/>
                  <a:pt x="5994" y="6171"/>
                  <a:pt x="6629" y="5294"/>
                </a:cubicBezTo>
                <a:cubicBezTo>
                  <a:pt x="7277" y="4406"/>
                  <a:pt x="6769" y="2933"/>
                  <a:pt x="5499" y="1993"/>
                </a:cubicBezTo>
                <a:cubicBezTo>
                  <a:pt x="5499" y="1993"/>
                  <a:pt x="5499" y="1993"/>
                  <a:pt x="5499" y="1993"/>
                </a:cubicBezTo>
                <a:cubicBezTo>
                  <a:pt x="5270" y="1816"/>
                  <a:pt x="5003" y="1676"/>
                  <a:pt x="4749" y="1562"/>
                </a:cubicBezTo>
                <a:cubicBezTo>
                  <a:pt x="4559" y="1346"/>
                  <a:pt x="4343" y="1143"/>
                  <a:pt x="4102" y="965"/>
                </a:cubicBezTo>
                <a:cubicBezTo>
                  <a:pt x="2833" y="25"/>
                  <a:pt x="1283" y="0"/>
                  <a:pt x="648" y="876"/>
                </a:cubicBezTo>
                <a:cubicBezTo>
                  <a:pt x="648" y="876"/>
                  <a:pt x="635" y="876"/>
                  <a:pt x="635" y="876"/>
                </a:cubicBezTo>
                <a:cubicBezTo>
                  <a:pt x="0" y="1765"/>
                  <a:pt x="509" y="3238"/>
                  <a:pt x="1779" y="4178"/>
                </a:cubicBezTo>
                <a:cubicBezTo>
                  <a:pt x="2007" y="4343"/>
                  <a:pt x="2261" y="4495"/>
                  <a:pt x="2528" y="4610"/>
                </a:cubicBezTo>
                <a:cubicBezTo>
                  <a:pt x="2718" y="4826"/>
                  <a:pt x="2934" y="5029"/>
                  <a:pt x="3175" y="5206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6" name="Picture 2196"/>
          <p:cNvPicPr>
            <a:picLocks noChangeAspect="0" noChangeArrowheads="1"/>
          </p:cNvPicPr>
          <p:nvPr/>
        </p:nvPicPr>
        <p:blipFill>
          <a:blip r:embed="rId2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3820" y="2346427"/>
            <a:ext cx="31949" cy="31093"/>
          </a:xfrm>
          <a:prstGeom prst="rect">
            <a:avLst/>
          </a:prstGeom>
          <a:noFill/>
          <a:extLst/>
        </p:spPr>
      </p:pic>
      <p:sp>
        <p:nvSpPr>
          <p:cNvPr id="2197" name="Freeform 2197"/>
          <p:cNvSpPr/>
          <p:nvPr/>
        </p:nvSpPr>
        <p:spPr>
          <a:xfrm rot="0" flipH="0" flipV="0">
            <a:off x="2616155" y="2358889"/>
            <a:ext cx="7277" cy="6171"/>
          </a:xfrm>
          <a:custGeom>
            <a:pathLst>
              <a:path w="7277" h="6171">
                <a:moveTo>
                  <a:pt x="3175" y="5206"/>
                </a:moveTo>
                <a:cubicBezTo>
                  <a:pt x="4445" y="6133"/>
                  <a:pt x="5994" y="6171"/>
                  <a:pt x="6629" y="5294"/>
                </a:cubicBezTo>
                <a:cubicBezTo>
                  <a:pt x="7277" y="4406"/>
                  <a:pt x="6769" y="2933"/>
                  <a:pt x="5499" y="1993"/>
                </a:cubicBezTo>
                <a:cubicBezTo>
                  <a:pt x="5499" y="1993"/>
                  <a:pt x="5499" y="1993"/>
                  <a:pt x="5499" y="1993"/>
                </a:cubicBezTo>
                <a:cubicBezTo>
                  <a:pt x="5270" y="1816"/>
                  <a:pt x="5003" y="1676"/>
                  <a:pt x="4749" y="1562"/>
                </a:cubicBezTo>
                <a:cubicBezTo>
                  <a:pt x="4559" y="1346"/>
                  <a:pt x="4343" y="1143"/>
                  <a:pt x="4102" y="965"/>
                </a:cubicBezTo>
                <a:cubicBezTo>
                  <a:pt x="2833" y="25"/>
                  <a:pt x="1283" y="0"/>
                  <a:pt x="648" y="876"/>
                </a:cubicBezTo>
                <a:cubicBezTo>
                  <a:pt x="648" y="876"/>
                  <a:pt x="635" y="876"/>
                  <a:pt x="635" y="876"/>
                </a:cubicBezTo>
                <a:cubicBezTo>
                  <a:pt x="0" y="1765"/>
                  <a:pt x="509" y="3238"/>
                  <a:pt x="1779" y="4178"/>
                </a:cubicBezTo>
                <a:cubicBezTo>
                  <a:pt x="2007" y="4343"/>
                  <a:pt x="2261" y="4495"/>
                  <a:pt x="2528" y="4610"/>
                </a:cubicBezTo>
                <a:cubicBezTo>
                  <a:pt x="2718" y="4826"/>
                  <a:pt x="2934" y="5029"/>
                  <a:pt x="3175" y="5206"/>
                </a:cubicBezTo>
                <a:close/>
                <a:moveTo>
                  <a:pt x="3175" y="520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8" name="Picture 2198"/>
          <p:cNvPicPr>
            <a:picLocks noChangeAspect="0" noChangeArrowheads="1"/>
          </p:cNvPicPr>
          <p:nvPr/>
        </p:nvPicPr>
        <p:blipFill>
          <a:blip r:embed="rId2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5976" y="2347748"/>
            <a:ext cx="29793" cy="29772"/>
          </a:xfrm>
          <a:prstGeom prst="rect">
            <a:avLst/>
          </a:prstGeom>
          <a:noFill/>
          <a:extLst/>
        </p:spPr>
      </p:pic>
      <p:sp>
        <p:nvSpPr>
          <p:cNvPr id="2199" name="Freeform 2199"/>
          <p:cNvSpPr/>
          <p:nvPr/>
        </p:nvSpPr>
        <p:spPr>
          <a:xfrm rot="0" flipH="0" flipV="0">
            <a:off x="2618682" y="2360451"/>
            <a:ext cx="4749" cy="4609"/>
          </a:xfrm>
          <a:custGeom>
            <a:pathLst>
              <a:path w="4749" h="4609">
                <a:moveTo>
                  <a:pt x="647" y="3644"/>
                </a:moveTo>
                <a:cubicBezTo>
                  <a:pt x="1917" y="4571"/>
                  <a:pt x="3466" y="4609"/>
                  <a:pt x="4101" y="3732"/>
                </a:cubicBezTo>
                <a:cubicBezTo>
                  <a:pt x="4749" y="2844"/>
                  <a:pt x="4241" y="1371"/>
                  <a:pt x="2971" y="431"/>
                </a:cubicBezTo>
                <a:cubicBezTo>
                  <a:pt x="2742" y="254"/>
                  <a:pt x="2475" y="114"/>
                  <a:pt x="2221" y="0"/>
                </a:cubicBezTo>
                <a:cubicBezTo>
                  <a:pt x="2450" y="698"/>
                  <a:pt x="875" y="2971"/>
                  <a:pt x="0" y="3048"/>
                </a:cubicBezTo>
                <a:cubicBezTo>
                  <a:pt x="190" y="3264"/>
                  <a:pt x="406" y="3467"/>
                  <a:pt x="647" y="3644"/>
                </a:cubicBezTo>
                <a:close/>
                <a:moveTo>
                  <a:pt x="647" y="364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0" name="Freeform 2200"/>
          <p:cNvSpPr/>
          <p:nvPr/>
        </p:nvSpPr>
        <p:spPr>
          <a:xfrm rot="0" flipH="0" flipV="0">
            <a:off x="2610863" y="2359597"/>
            <a:ext cx="47701" cy="29196"/>
          </a:xfrm>
          <a:custGeom>
            <a:pathLst>
              <a:path w="47701" h="29196">
                <a:moveTo>
                  <a:pt x="47701" y="21069"/>
                </a:moveTo>
                <a:cubicBezTo>
                  <a:pt x="37757" y="20828"/>
                  <a:pt x="27559" y="29196"/>
                  <a:pt x="22301" y="25768"/>
                </a:cubicBezTo>
                <a:cubicBezTo>
                  <a:pt x="17044" y="22351"/>
                  <a:pt x="22949" y="20790"/>
                  <a:pt x="21933" y="19634"/>
                </a:cubicBezTo>
                <a:cubicBezTo>
                  <a:pt x="20930" y="18479"/>
                  <a:pt x="12840" y="25742"/>
                  <a:pt x="8128" y="21310"/>
                </a:cubicBezTo>
                <a:cubicBezTo>
                  <a:pt x="3404" y="16891"/>
                  <a:pt x="9322" y="15507"/>
                  <a:pt x="9322" y="15507"/>
                </a:cubicBezTo>
                <a:cubicBezTo>
                  <a:pt x="9322" y="15507"/>
                  <a:pt x="0" y="14148"/>
                  <a:pt x="1651" y="8725"/>
                </a:cubicBezTo>
                <a:cubicBezTo>
                  <a:pt x="3315" y="3302"/>
                  <a:pt x="10224" y="4763"/>
                  <a:pt x="11900" y="6719"/>
                </a:cubicBezTo>
                <a:cubicBezTo>
                  <a:pt x="11900" y="6719"/>
                  <a:pt x="9728" y="2019"/>
                  <a:pt x="14821" y="1016"/>
                </a:cubicBezTo>
                <a:cubicBezTo>
                  <a:pt x="19927" y="0"/>
                  <a:pt x="21667" y="9347"/>
                  <a:pt x="24130" y="9347"/>
                </a:cubicBezTo>
                <a:cubicBezTo>
                  <a:pt x="25197" y="9335"/>
                  <a:pt x="23000" y="4242"/>
                  <a:pt x="29680" y="4026"/>
                </a:cubicBezTo>
                <a:cubicBezTo>
                  <a:pt x="34824" y="4433"/>
                  <a:pt x="39916" y="16942"/>
                  <a:pt x="47701" y="2106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 rot="0" flipH="0" flipV="0">
            <a:off x="2610863" y="2359597"/>
            <a:ext cx="47701" cy="29196"/>
          </a:xfrm>
          <a:custGeom>
            <a:pathLst>
              <a:path w="47701" h="29196">
                <a:moveTo>
                  <a:pt x="47701" y="21069"/>
                </a:moveTo>
                <a:cubicBezTo>
                  <a:pt x="37757" y="20828"/>
                  <a:pt x="27559" y="29196"/>
                  <a:pt x="22301" y="25768"/>
                </a:cubicBezTo>
                <a:cubicBezTo>
                  <a:pt x="17044" y="22351"/>
                  <a:pt x="22949" y="20790"/>
                  <a:pt x="21933" y="19634"/>
                </a:cubicBezTo>
                <a:cubicBezTo>
                  <a:pt x="20930" y="18479"/>
                  <a:pt x="12840" y="25742"/>
                  <a:pt x="8128" y="21310"/>
                </a:cubicBezTo>
                <a:cubicBezTo>
                  <a:pt x="3404" y="16891"/>
                  <a:pt x="9322" y="15507"/>
                  <a:pt x="9322" y="15507"/>
                </a:cubicBezTo>
                <a:cubicBezTo>
                  <a:pt x="9322" y="15507"/>
                  <a:pt x="0" y="14148"/>
                  <a:pt x="1651" y="8725"/>
                </a:cubicBezTo>
                <a:cubicBezTo>
                  <a:pt x="3315" y="3302"/>
                  <a:pt x="10224" y="4763"/>
                  <a:pt x="11900" y="6719"/>
                </a:cubicBezTo>
                <a:cubicBezTo>
                  <a:pt x="11900" y="6719"/>
                  <a:pt x="9728" y="2019"/>
                  <a:pt x="14821" y="1016"/>
                </a:cubicBezTo>
                <a:cubicBezTo>
                  <a:pt x="19927" y="0"/>
                  <a:pt x="21667" y="9347"/>
                  <a:pt x="24130" y="9347"/>
                </a:cubicBezTo>
                <a:cubicBezTo>
                  <a:pt x="25197" y="9335"/>
                  <a:pt x="23000" y="4242"/>
                  <a:pt x="29680" y="4026"/>
                </a:cubicBezTo>
                <a:cubicBezTo>
                  <a:pt x="34824" y="4433"/>
                  <a:pt x="39916" y="16942"/>
                  <a:pt x="47701" y="21069"/>
                </a:cubicBezTo>
                <a:close/>
                <a:moveTo>
                  <a:pt x="47701" y="2106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2" name="Picture 2202"/>
          <p:cNvPicPr>
            <a:picLocks noChangeAspect="0" noChangeArrowheads="1"/>
          </p:cNvPicPr>
          <p:nvPr/>
        </p:nvPicPr>
        <p:blipFill>
          <a:blip r:embed="rId2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9623" y="2347836"/>
            <a:ext cx="71643" cy="51054"/>
          </a:xfrm>
          <a:prstGeom prst="rect">
            <a:avLst/>
          </a:prstGeom>
          <a:noFill/>
          <a:extLst/>
        </p:spPr>
      </p:pic>
      <p:sp>
        <p:nvSpPr>
          <p:cNvPr id="2203" name="Freeform 2203"/>
          <p:cNvSpPr/>
          <p:nvPr/>
        </p:nvSpPr>
        <p:spPr>
          <a:xfrm rot="0" flipH="0" flipV="0">
            <a:off x="2612865" y="2361899"/>
            <a:ext cx="44030" cy="25183"/>
          </a:xfrm>
          <a:custGeom>
            <a:pathLst>
              <a:path w="44030" h="25183">
                <a:moveTo>
                  <a:pt x="44030" y="18440"/>
                </a:moveTo>
                <a:cubicBezTo>
                  <a:pt x="34925" y="18098"/>
                  <a:pt x="25920" y="25183"/>
                  <a:pt x="21945" y="21919"/>
                </a:cubicBezTo>
                <a:cubicBezTo>
                  <a:pt x="17983" y="18655"/>
                  <a:pt x="22263" y="18757"/>
                  <a:pt x="21018" y="16701"/>
                </a:cubicBezTo>
                <a:cubicBezTo>
                  <a:pt x="19774" y="14656"/>
                  <a:pt x="10617" y="20649"/>
                  <a:pt x="7378" y="18034"/>
                </a:cubicBezTo>
                <a:cubicBezTo>
                  <a:pt x="4127" y="15418"/>
                  <a:pt x="10223" y="12535"/>
                  <a:pt x="10223" y="12535"/>
                </a:cubicBezTo>
                <a:cubicBezTo>
                  <a:pt x="10223" y="12535"/>
                  <a:pt x="0" y="11837"/>
                  <a:pt x="1447" y="6909"/>
                </a:cubicBezTo>
                <a:cubicBezTo>
                  <a:pt x="2882" y="1994"/>
                  <a:pt x="8712" y="4928"/>
                  <a:pt x="10452" y="5639"/>
                </a:cubicBezTo>
                <a:cubicBezTo>
                  <a:pt x="10452" y="5639"/>
                  <a:pt x="9398" y="0"/>
                  <a:pt x="13716" y="927"/>
                </a:cubicBezTo>
                <a:cubicBezTo>
                  <a:pt x="18021" y="1854"/>
                  <a:pt x="20091" y="8839"/>
                  <a:pt x="22352" y="8865"/>
                </a:cubicBezTo>
                <a:cubicBezTo>
                  <a:pt x="23330" y="8865"/>
                  <a:pt x="23482" y="2756"/>
                  <a:pt x="27165" y="4318"/>
                </a:cubicBezTo>
                <a:cubicBezTo>
                  <a:pt x="31902" y="4763"/>
                  <a:pt x="36855" y="14580"/>
                  <a:pt x="44030" y="1844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4" name="Freeform 2204"/>
          <p:cNvSpPr/>
          <p:nvPr/>
        </p:nvSpPr>
        <p:spPr>
          <a:xfrm rot="0" flipH="0" flipV="0">
            <a:off x="2612865" y="2361899"/>
            <a:ext cx="44030" cy="25183"/>
          </a:xfrm>
          <a:custGeom>
            <a:pathLst>
              <a:path w="44030" h="25183">
                <a:moveTo>
                  <a:pt x="44030" y="18440"/>
                </a:moveTo>
                <a:cubicBezTo>
                  <a:pt x="34925" y="18098"/>
                  <a:pt x="25920" y="25183"/>
                  <a:pt x="21945" y="21919"/>
                </a:cubicBezTo>
                <a:cubicBezTo>
                  <a:pt x="17983" y="18655"/>
                  <a:pt x="22263" y="18757"/>
                  <a:pt x="21018" y="16701"/>
                </a:cubicBezTo>
                <a:cubicBezTo>
                  <a:pt x="19774" y="14656"/>
                  <a:pt x="10617" y="20649"/>
                  <a:pt x="7378" y="18034"/>
                </a:cubicBezTo>
                <a:cubicBezTo>
                  <a:pt x="4127" y="15418"/>
                  <a:pt x="10223" y="12535"/>
                  <a:pt x="10223" y="12535"/>
                </a:cubicBezTo>
                <a:cubicBezTo>
                  <a:pt x="10223" y="12535"/>
                  <a:pt x="0" y="11837"/>
                  <a:pt x="1447" y="6909"/>
                </a:cubicBezTo>
                <a:cubicBezTo>
                  <a:pt x="2882" y="1994"/>
                  <a:pt x="8712" y="4928"/>
                  <a:pt x="10452" y="5639"/>
                </a:cubicBezTo>
                <a:cubicBezTo>
                  <a:pt x="10452" y="5639"/>
                  <a:pt x="9398" y="0"/>
                  <a:pt x="13716" y="927"/>
                </a:cubicBezTo>
                <a:cubicBezTo>
                  <a:pt x="18021" y="1854"/>
                  <a:pt x="20091" y="8839"/>
                  <a:pt x="22352" y="8865"/>
                </a:cubicBezTo>
                <a:cubicBezTo>
                  <a:pt x="23330" y="8865"/>
                  <a:pt x="23482" y="2756"/>
                  <a:pt x="27165" y="4318"/>
                </a:cubicBezTo>
                <a:cubicBezTo>
                  <a:pt x="31902" y="4763"/>
                  <a:pt x="36855" y="14580"/>
                  <a:pt x="44030" y="18440"/>
                </a:cubicBezTo>
                <a:close/>
                <a:moveTo>
                  <a:pt x="44030" y="1844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5" name="Picture 2205"/>
          <p:cNvPicPr>
            <a:picLocks noChangeAspect="0" noChangeArrowheads="1"/>
          </p:cNvPicPr>
          <p:nvPr/>
        </p:nvPicPr>
        <p:blipFill>
          <a:blip r:embed="rId2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1467" y="2350021"/>
            <a:ext cx="68123" cy="47358"/>
          </a:xfrm>
          <a:prstGeom prst="rect">
            <a:avLst/>
          </a:prstGeom>
          <a:noFill/>
          <a:extLst/>
        </p:spPr>
      </p:pic>
      <p:sp>
        <p:nvSpPr>
          <p:cNvPr id="2206" name="Freeform 2206"/>
          <p:cNvSpPr/>
          <p:nvPr/>
        </p:nvSpPr>
        <p:spPr>
          <a:xfrm rot="0" flipH="0" flipV="0">
            <a:off x="2621483" y="2370079"/>
            <a:ext cx="39751" cy="11531"/>
          </a:xfrm>
          <a:custGeom>
            <a:pathLst>
              <a:path w="39751" h="11531">
                <a:moveTo>
                  <a:pt x="39751" y="11417"/>
                </a:moveTo>
                <a:cubicBezTo>
                  <a:pt x="33719" y="7036"/>
                  <a:pt x="5931" y="0"/>
                  <a:pt x="0" y="254"/>
                </a:cubicBezTo>
                <a:cubicBezTo>
                  <a:pt x="5271" y="2731"/>
                  <a:pt x="31928" y="11531"/>
                  <a:pt x="39751" y="1141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7" name="Freeform 2207"/>
          <p:cNvSpPr/>
          <p:nvPr/>
        </p:nvSpPr>
        <p:spPr>
          <a:xfrm rot="0" flipH="0" flipV="0">
            <a:off x="2621483" y="2370079"/>
            <a:ext cx="39751" cy="11531"/>
          </a:xfrm>
          <a:custGeom>
            <a:pathLst>
              <a:path w="39751" h="11531">
                <a:moveTo>
                  <a:pt x="39751" y="11417"/>
                </a:moveTo>
                <a:cubicBezTo>
                  <a:pt x="33719" y="7036"/>
                  <a:pt x="5931" y="0"/>
                  <a:pt x="0" y="254"/>
                </a:cubicBezTo>
                <a:cubicBezTo>
                  <a:pt x="5271" y="2731"/>
                  <a:pt x="31928" y="11531"/>
                  <a:pt x="39751" y="11417"/>
                </a:cubicBezTo>
                <a:close/>
                <a:moveTo>
                  <a:pt x="39751" y="1141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8" name="Picture 2208"/>
          <p:cNvPicPr>
            <a:picLocks noChangeAspect="0" noChangeArrowheads="1"/>
          </p:cNvPicPr>
          <p:nvPr/>
        </p:nvPicPr>
        <p:blipFill>
          <a:blip r:embed="rId2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8783" y="2357628"/>
            <a:ext cx="65151" cy="36564"/>
          </a:xfrm>
          <a:prstGeom prst="rect">
            <a:avLst/>
          </a:prstGeom>
          <a:noFill/>
          <a:extLst/>
        </p:spPr>
      </p:pic>
      <p:sp>
        <p:nvSpPr>
          <p:cNvPr id="2209" name="Freeform 2209"/>
          <p:cNvSpPr/>
          <p:nvPr/>
        </p:nvSpPr>
        <p:spPr>
          <a:xfrm rot="0" flipH="0" flipV="0">
            <a:off x="2700882" y="2223507"/>
            <a:ext cx="5257" cy="7784"/>
          </a:xfrm>
          <a:custGeom>
            <a:pathLst>
              <a:path w="5257" h="7784">
                <a:moveTo>
                  <a:pt x="4775" y="4114"/>
                </a:moveTo>
                <a:cubicBezTo>
                  <a:pt x="5257" y="5612"/>
                  <a:pt x="4800" y="7111"/>
                  <a:pt x="3772" y="7454"/>
                </a:cubicBezTo>
                <a:cubicBezTo>
                  <a:pt x="2731" y="7784"/>
                  <a:pt x="1499" y="6844"/>
                  <a:pt x="1016" y="5333"/>
                </a:cubicBezTo>
                <a:cubicBezTo>
                  <a:pt x="1016" y="5333"/>
                  <a:pt x="1016" y="5333"/>
                  <a:pt x="1016" y="5333"/>
                </a:cubicBezTo>
                <a:cubicBezTo>
                  <a:pt x="927" y="5053"/>
                  <a:pt x="877" y="4761"/>
                  <a:pt x="851" y="4469"/>
                </a:cubicBezTo>
                <a:cubicBezTo>
                  <a:pt x="699" y="4228"/>
                  <a:pt x="572" y="3949"/>
                  <a:pt x="483" y="3670"/>
                </a:cubicBezTo>
                <a:cubicBezTo>
                  <a:pt x="0" y="2159"/>
                  <a:pt x="457" y="673"/>
                  <a:pt x="1499" y="330"/>
                </a:cubicBezTo>
                <a:cubicBezTo>
                  <a:pt x="1499" y="330"/>
                  <a:pt x="1499" y="330"/>
                  <a:pt x="1499" y="330"/>
                </a:cubicBezTo>
                <a:cubicBezTo>
                  <a:pt x="2528" y="0"/>
                  <a:pt x="3760" y="939"/>
                  <a:pt x="4242" y="2451"/>
                </a:cubicBezTo>
                <a:cubicBezTo>
                  <a:pt x="4331" y="2730"/>
                  <a:pt x="4395" y="3022"/>
                  <a:pt x="4420" y="3302"/>
                </a:cubicBezTo>
                <a:cubicBezTo>
                  <a:pt x="4560" y="3556"/>
                  <a:pt x="4687" y="3835"/>
                  <a:pt x="4775" y="411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10" name="Picture 2210"/>
          <p:cNvPicPr>
            <a:picLocks noChangeAspect="0" noChangeArrowheads="1"/>
          </p:cNvPicPr>
          <p:nvPr/>
        </p:nvPicPr>
        <p:blipFill>
          <a:blip r:embed="rId2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8473" y="2211070"/>
            <a:ext cx="30077" cy="32654"/>
          </a:xfrm>
          <a:prstGeom prst="rect">
            <a:avLst/>
          </a:prstGeom>
          <a:noFill/>
          <a:extLst/>
        </p:spPr>
      </p:pic>
      <p:sp>
        <p:nvSpPr>
          <p:cNvPr id="2211" name="Freeform 2211"/>
          <p:cNvSpPr/>
          <p:nvPr/>
        </p:nvSpPr>
        <p:spPr>
          <a:xfrm rot="0" flipH="0" flipV="0">
            <a:off x="2700882" y="2223507"/>
            <a:ext cx="5257" cy="7784"/>
          </a:xfrm>
          <a:custGeom>
            <a:pathLst>
              <a:path w="5257" h="7784">
                <a:moveTo>
                  <a:pt x="4775" y="4114"/>
                </a:moveTo>
                <a:cubicBezTo>
                  <a:pt x="5257" y="5612"/>
                  <a:pt x="4800" y="7111"/>
                  <a:pt x="3772" y="7454"/>
                </a:cubicBezTo>
                <a:cubicBezTo>
                  <a:pt x="2731" y="7784"/>
                  <a:pt x="1499" y="6844"/>
                  <a:pt x="1016" y="5333"/>
                </a:cubicBezTo>
                <a:cubicBezTo>
                  <a:pt x="1016" y="5333"/>
                  <a:pt x="1016" y="5333"/>
                  <a:pt x="1016" y="5333"/>
                </a:cubicBezTo>
                <a:cubicBezTo>
                  <a:pt x="927" y="5053"/>
                  <a:pt x="877" y="4761"/>
                  <a:pt x="851" y="4469"/>
                </a:cubicBezTo>
                <a:cubicBezTo>
                  <a:pt x="699" y="4228"/>
                  <a:pt x="572" y="3949"/>
                  <a:pt x="483" y="3670"/>
                </a:cubicBezTo>
                <a:cubicBezTo>
                  <a:pt x="0" y="2159"/>
                  <a:pt x="457" y="673"/>
                  <a:pt x="1499" y="330"/>
                </a:cubicBezTo>
                <a:cubicBezTo>
                  <a:pt x="1499" y="330"/>
                  <a:pt x="1499" y="330"/>
                  <a:pt x="1499" y="330"/>
                </a:cubicBezTo>
                <a:cubicBezTo>
                  <a:pt x="2528" y="0"/>
                  <a:pt x="3760" y="939"/>
                  <a:pt x="4242" y="2451"/>
                </a:cubicBezTo>
                <a:cubicBezTo>
                  <a:pt x="4331" y="2730"/>
                  <a:pt x="4395" y="3022"/>
                  <a:pt x="4420" y="3302"/>
                </a:cubicBezTo>
                <a:cubicBezTo>
                  <a:pt x="4560" y="3556"/>
                  <a:pt x="4687" y="3835"/>
                  <a:pt x="4775" y="4114"/>
                </a:cubicBezTo>
                <a:close/>
                <a:moveTo>
                  <a:pt x="4775" y="411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12" name="Picture 2212"/>
          <p:cNvPicPr>
            <a:picLocks noChangeAspect="0" noChangeArrowheads="1"/>
          </p:cNvPicPr>
          <p:nvPr/>
        </p:nvPicPr>
        <p:blipFill>
          <a:blip r:embed="rId2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9034" y="2214118"/>
            <a:ext cx="29516" cy="29605"/>
          </a:xfrm>
          <a:prstGeom prst="rect">
            <a:avLst/>
          </a:prstGeom>
          <a:noFill/>
          <a:extLst/>
        </p:spPr>
      </p:pic>
      <p:sp>
        <p:nvSpPr>
          <p:cNvPr id="2213" name="Freeform 2213"/>
          <p:cNvSpPr/>
          <p:nvPr/>
        </p:nvSpPr>
        <p:spPr>
          <a:xfrm rot="0" flipH="0" flipV="0">
            <a:off x="2701733" y="2226809"/>
            <a:ext cx="4406" cy="4482"/>
          </a:xfrm>
          <a:custGeom>
            <a:pathLst>
              <a:path w="4406" h="4482">
                <a:moveTo>
                  <a:pt x="3924" y="812"/>
                </a:moveTo>
                <a:cubicBezTo>
                  <a:pt x="4406" y="2310"/>
                  <a:pt x="3949" y="3809"/>
                  <a:pt x="2921" y="4152"/>
                </a:cubicBezTo>
                <a:cubicBezTo>
                  <a:pt x="1880" y="4482"/>
                  <a:pt x="648" y="3542"/>
                  <a:pt x="165" y="2031"/>
                </a:cubicBezTo>
                <a:cubicBezTo>
                  <a:pt x="76" y="1751"/>
                  <a:pt x="26" y="1459"/>
                  <a:pt x="0" y="1167"/>
                </a:cubicBezTo>
                <a:cubicBezTo>
                  <a:pt x="584" y="1612"/>
                  <a:pt x="3213" y="824"/>
                  <a:pt x="3569" y="0"/>
                </a:cubicBezTo>
                <a:cubicBezTo>
                  <a:pt x="3709" y="254"/>
                  <a:pt x="3836" y="533"/>
                  <a:pt x="3924" y="812"/>
                </a:cubicBezTo>
                <a:close/>
                <a:moveTo>
                  <a:pt x="3924" y="81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4" name="Freeform 2214"/>
          <p:cNvSpPr/>
          <p:nvPr/>
        </p:nvSpPr>
        <p:spPr>
          <a:xfrm rot="0" flipH="0" flipV="0">
            <a:off x="2663929" y="2227204"/>
            <a:ext cx="7556" cy="4304"/>
          </a:xfrm>
          <a:custGeom>
            <a:pathLst>
              <a:path w="7556" h="4304">
                <a:moveTo>
                  <a:pt x="4775" y="228"/>
                </a:moveTo>
                <a:cubicBezTo>
                  <a:pt x="6337" y="329"/>
                  <a:pt x="7556" y="1307"/>
                  <a:pt x="7480" y="2399"/>
                </a:cubicBezTo>
                <a:cubicBezTo>
                  <a:pt x="7403" y="3504"/>
                  <a:pt x="6083" y="4304"/>
                  <a:pt x="4509" y="4190"/>
                </a:cubicBezTo>
                <a:lnTo>
                  <a:pt x="4509" y="4190"/>
                </a:lnTo>
                <a:cubicBezTo>
                  <a:pt x="4217" y="4177"/>
                  <a:pt x="3925" y="4126"/>
                  <a:pt x="3658" y="4038"/>
                </a:cubicBezTo>
                <a:cubicBezTo>
                  <a:pt x="3366" y="4088"/>
                  <a:pt x="3074" y="4101"/>
                  <a:pt x="2782" y="4076"/>
                </a:cubicBezTo>
                <a:cubicBezTo>
                  <a:pt x="1207" y="3974"/>
                  <a:pt x="0" y="2996"/>
                  <a:pt x="76" y="1904"/>
                </a:cubicBezTo>
                <a:lnTo>
                  <a:pt x="76" y="1904"/>
                </a:lnTo>
                <a:cubicBezTo>
                  <a:pt x="153" y="799"/>
                  <a:pt x="1474" y="0"/>
                  <a:pt x="3048" y="114"/>
                </a:cubicBezTo>
                <a:cubicBezTo>
                  <a:pt x="3340" y="127"/>
                  <a:pt x="3620" y="178"/>
                  <a:pt x="3899" y="266"/>
                </a:cubicBezTo>
                <a:cubicBezTo>
                  <a:pt x="4179" y="216"/>
                  <a:pt x="4483" y="203"/>
                  <a:pt x="4775" y="228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15" name="Picture 2215"/>
          <p:cNvPicPr>
            <a:picLocks noChangeAspect="0" noChangeArrowheads="1"/>
          </p:cNvPicPr>
          <p:nvPr/>
        </p:nvPicPr>
        <p:blipFill>
          <a:blip r:embed="rId2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299" y="2214601"/>
            <a:ext cx="32811" cy="29502"/>
          </a:xfrm>
          <a:prstGeom prst="rect">
            <a:avLst/>
          </a:prstGeom>
          <a:noFill/>
          <a:extLst/>
        </p:spPr>
      </p:pic>
      <p:sp>
        <p:nvSpPr>
          <p:cNvPr id="2216" name="Freeform 2216"/>
          <p:cNvSpPr/>
          <p:nvPr/>
        </p:nvSpPr>
        <p:spPr>
          <a:xfrm rot="0" flipH="0" flipV="0">
            <a:off x="2663929" y="2227204"/>
            <a:ext cx="7556" cy="4304"/>
          </a:xfrm>
          <a:custGeom>
            <a:pathLst>
              <a:path w="7556" h="4304">
                <a:moveTo>
                  <a:pt x="4775" y="228"/>
                </a:moveTo>
                <a:cubicBezTo>
                  <a:pt x="6337" y="329"/>
                  <a:pt x="7556" y="1307"/>
                  <a:pt x="7480" y="2399"/>
                </a:cubicBezTo>
                <a:cubicBezTo>
                  <a:pt x="7403" y="3504"/>
                  <a:pt x="6083" y="4304"/>
                  <a:pt x="4509" y="4190"/>
                </a:cubicBezTo>
                <a:lnTo>
                  <a:pt x="4509" y="4190"/>
                </a:lnTo>
                <a:cubicBezTo>
                  <a:pt x="4217" y="4177"/>
                  <a:pt x="3925" y="4126"/>
                  <a:pt x="3658" y="4038"/>
                </a:cubicBezTo>
                <a:cubicBezTo>
                  <a:pt x="3366" y="4088"/>
                  <a:pt x="3074" y="4101"/>
                  <a:pt x="2782" y="4076"/>
                </a:cubicBezTo>
                <a:cubicBezTo>
                  <a:pt x="1207" y="3974"/>
                  <a:pt x="0" y="2996"/>
                  <a:pt x="76" y="1904"/>
                </a:cubicBezTo>
                <a:lnTo>
                  <a:pt x="76" y="1904"/>
                </a:lnTo>
                <a:cubicBezTo>
                  <a:pt x="153" y="799"/>
                  <a:pt x="1474" y="0"/>
                  <a:pt x="3048" y="114"/>
                </a:cubicBezTo>
                <a:cubicBezTo>
                  <a:pt x="3340" y="127"/>
                  <a:pt x="3620" y="178"/>
                  <a:pt x="3899" y="266"/>
                </a:cubicBezTo>
                <a:cubicBezTo>
                  <a:pt x="4179" y="216"/>
                  <a:pt x="4483" y="203"/>
                  <a:pt x="4775" y="228"/>
                </a:cubicBezTo>
                <a:close/>
                <a:moveTo>
                  <a:pt x="4775" y="22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17" name="Picture 2217"/>
          <p:cNvPicPr>
            <a:picLocks noChangeAspect="0" noChangeArrowheads="1"/>
          </p:cNvPicPr>
          <p:nvPr/>
        </p:nvPicPr>
        <p:blipFill>
          <a:blip r:embed="rId2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884" y="2214715"/>
            <a:ext cx="29226" cy="29388"/>
          </a:xfrm>
          <a:prstGeom prst="rect">
            <a:avLst/>
          </a:prstGeom>
          <a:noFill/>
          <a:extLst/>
        </p:spPr>
      </p:pic>
      <p:sp>
        <p:nvSpPr>
          <p:cNvPr id="2218" name="Freeform 2218"/>
          <p:cNvSpPr/>
          <p:nvPr/>
        </p:nvSpPr>
        <p:spPr>
          <a:xfrm rot="0" flipH="0" flipV="0">
            <a:off x="2667586" y="2227408"/>
            <a:ext cx="3898" cy="4101"/>
          </a:xfrm>
          <a:custGeom>
            <a:pathLst>
              <a:path w="3898" h="4101">
                <a:moveTo>
                  <a:pt x="1117" y="25"/>
                </a:moveTo>
                <a:cubicBezTo>
                  <a:pt x="2679" y="126"/>
                  <a:pt x="3898" y="1104"/>
                  <a:pt x="3822" y="2196"/>
                </a:cubicBezTo>
                <a:cubicBezTo>
                  <a:pt x="3745" y="3301"/>
                  <a:pt x="2412" y="4101"/>
                  <a:pt x="851" y="3987"/>
                </a:cubicBezTo>
                <a:cubicBezTo>
                  <a:pt x="559" y="3974"/>
                  <a:pt x="267" y="3923"/>
                  <a:pt x="0" y="3835"/>
                </a:cubicBezTo>
                <a:cubicBezTo>
                  <a:pt x="622" y="3454"/>
                  <a:pt x="864" y="685"/>
                  <a:pt x="241" y="63"/>
                </a:cubicBezTo>
                <a:cubicBezTo>
                  <a:pt x="521" y="13"/>
                  <a:pt x="825" y="0"/>
                  <a:pt x="1117" y="25"/>
                </a:cubicBezTo>
                <a:close/>
                <a:moveTo>
                  <a:pt x="1117" y="2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 rot="0" flipH="0" flipV="0">
            <a:off x="2663991" y="2213989"/>
            <a:ext cx="45338" cy="30567"/>
          </a:xfrm>
          <a:custGeom>
            <a:pathLst>
              <a:path w="45338" h="30567">
                <a:moveTo>
                  <a:pt x="45338" y="26161"/>
                </a:moveTo>
                <a:cubicBezTo>
                  <a:pt x="37579" y="19913"/>
                  <a:pt x="35090" y="6896"/>
                  <a:pt x="28879" y="6108"/>
                </a:cubicBezTo>
                <a:cubicBezTo>
                  <a:pt x="22669" y="5321"/>
                  <a:pt x="26200" y="10337"/>
                  <a:pt x="24688" y="10566"/>
                </a:cubicBezTo>
                <a:cubicBezTo>
                  <a:pt x="23177" y="10807"/>
                  <a:pt x="21615" y="0"/>
                  <a:pt x="15176" y="342"/>
                </a:cubicBezTo>
                <a:cubicBezTo>
                  <a:pt x="8737" y="673"/>
                  <a:pt x="12382" y="5562"/>
                  <a:pt x="12382" y="5562"/>
                </a:cubicBezTo>
                <a:cubicBezTo>
                  <a:pt x="12382" y="5562"/>
                  <a:pt x="4381" y="571"/>
                  <a:pt x="2197" y="5803"/>
                </a:cubicBezTo>
                <a:cubicBezTo>
                  <a:pt x="0" y="11023"/>
                  <a:pt x="6235" y="14389"/>
                  <a:pt x="8762" y="13970"/>
                </a:cubicBezTo>
                <a:cubicBezTo>
                  <a:pt x="8762" y="13970"/>
                  <a:pt x="4102" y="16154"/>
                  <a:pt x="7353" y="20231"/>
                </a:cubicBezTo>
                <a:cubicBezTo>
                  <a:pt x="10617" y="24307"/>
                  <a:pt x="17919" y="18275"/>
                  <a:pt x="19799" y="19875"/>
                </a:cubicBezTo>
                <a:cubicBezTo>
                  <a:pt x="20612" y="20574"/>
                  <a:pt x="15684" y="23050"/>
                  <a:pt x="20650" y="27545"/>
                </a:cubicBezTo>
                <a:cubicBezTo>
                  <a:pt x="24866" y="30567"/>
                  <a:pt x="36741" y="24282"/>
                  <a:pt x="45338" y="26161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0" name="Freeform 2220"/>
          <p:cNvSpPr/>
          <p:nvPr/>
        </p:nvSpPr>
        <p:spPr>
          <a:xfrm rot="0" flipH="0" flipV="0">
            <a:off x="2663991" y="2213989"/>
            <a:ext cx="45338" cy="30567"/>
          </a:xfrm>
          <a:custGeom>
            <a:pathLst>
              <a:path w="45338" h="30567">
                <a:moveTo>
                  <a:pt x="45338" y="26161"/>
                </a:moveTo>
                <a:cubicBezTo>
                  <a:pt x="37579" y="19913"/>
                  <a:pt x="35090" y="6896"/>
                  <a:pt x="28879" y="6108"/>
                </a:cubicBezTo>
                <a:cubicBezTo>
                  <a:pt x="22669" y="5321"/>
                  <a:pt x="26200" y="10337"/>
                  <a:pt x="24688" y="10566"/>
                </a:cubicBezTo>
                <a:cubicBezTo>
                  <a:pt x="23177" y="10807"/>
                  <a:pt x="21615" y="0"/>
                  <a:pt x="15176" y="342"/>
                </a:cubicBezTo>
                <a:cubicBezTo>
                  <a:pt x="8737" y="673"/>
                  <a:pt x="12382" y="5562"/>
                  <a:pt x="12382" y="5562"/>
                </a:cubicBezTo>
                <a:cubicBezTo>
                  <a:pt x="12382" y="5562"/>
                  <a:pt x="4381" y="571"/>
                  <a:pt x="2197" y="5803"/>
                </a:cubicBezTo>
                <a:cubicBezTo>
                  <a:pt x="0" y="11023"/>
                  <a:pt x="6235" y="14389"/>
                  <a:pt x="8762" y="13970"/>
                </a:cubicBezTo>
                <a:cubicBezTo>
                  <a:pt x="8762" y="13970"/>
                  <a:pt x="4102" y="16154"/>
                  <a:pt x="7353" y="20231"/>
                </a:cubicBezTo>
                <a:cubicBezTo>
                  <a:pt x="10617" y="24307"/>
                  <a:pt x="17919" y="18275"/>
                  <a:pt x="19799" y="19875"/>
                </a:cubicBezTo>
                <a:cubicBezTo>
                  <a:pt x="20612" y="20574"/>
                  <a:pt x="15684" y="23050"/>
                  <a:pt x="20650" y="27545"/>
                </a:cubicBezTo>
                <a:cubicBezTo>
                  <a:pt x="24866" y="30567"/>
                  <a:pt x="36741" y="24282"/>
                  <a:pt x="45338" y="26161"/>
                </a:cubicBezTo>
                <a:close/>
                <a:moveTo>
                  <a:pt x="45338" y="261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1" name="Picture 2221"/>
          <p:cNvPicPr>
            <a:picLocks noChangeAspect="0" noChangeArrowheads="1"/>
          </p:cNvPicPr>
          <p:nvPr/>
        </p:nvPicPr>
        <p:blipFill>
          <a:blip r:embed="rId2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3026" y="2201621"/>
            <a:ext cx="69002" cy="53455"/>
          </a:xfrm>
          <a:prstGeom prst="rect">
            <a:avLst/>
          </a:prstGeom>
          <a:noFill/>
          <a:extLst/>
        </p:spPr>
      </p:pic>
      <p:sp>
        <p:nvSpPr>
          <p:cNvPr id="2222" name="Freeform 2222"/>
          <p:cNvSpPr/>
          <p:nvPr/>
        </p:nvSpPr>
        <p:spPr>
          <a:xfrm rot="0" flipH="0" flipV="0">
            <a:off x="2665831" y="2215786"/>
            <a:ext cx="42011" cy="26149"/>
          </a:xfrm>
          <a:custGeom>
            <a:pathLst>
              <a:path w="42011" h="26149">
                <a:moveTo>
                  <a:pt x="42011" y="23533"/>
                </a:moveTo>
                <a:cubicBezTo>
                  <a:pt x="34811" y="17895"/>
                  <a:pt x="32436" y="6642"/>
                  <a:pt x="27318" y="6566"/>
                </a:cubicBezTo>
                <a:cubicBezTo>
                  <a:pt x="22187" y="6503"/>
                  <a:pt x="25540" y="9195"/>
                  <a:pt x="23279" y="9957"/>
                </a:cubicBezTo>
                <a:cubicBezTo>
                  <a:pt x="21006" y="10719"/>
                  <a:pt x="17831" y="191"/>
                  <a:pt x="13678" y="102"/>
                </a:cubicBezTo>
                <a:cubicBezTo>
                  <a:pt x="9525" y="0"/>
                  <a:pt x="12344" y="6160"/>
                  <a:pt x="12344" y="6160"/>
                </a:cubicBezTo>
                <a:cubicBezTo>
                  <a:pt x="12344" y="6160"/>
                  <a:pt x="4064" y="77"/>
                  <a:pt x="2032" y="4776"/>
                </a:cubicBezTo>
                <a:cubicBezTo>
                  <a:pt x="0" y="9487"/>
                  <a:pt x="6325" y="11011"/>
                  <a:pt x="8115" y="11596"/>
                </a:cubicBezTo>
                <a:cubicBezTo>
                  <a:pt x="8115" y="11596"/>
                  <a:pt x="3721" y="15240"/>
                  <a:pt x="7607" y="17310"/>
                </a:cubicBezTo>
                <a:cubicBezTo>
                  <a:pt x="11506" y="19393"/>
                  <a:pt x="17551" y="15393"/>
                  <a:pt x="19291" y="16841"/>
                </a:cubicBezTo>
                <a:cubicBezTo>
                  <a:pt x="20053" y="17463"/>
                  <a:pt x="16269" y="22238"/>
                  <a:pt x="20091" y="23432"/>
                </a:cubicBezTo>
                <a:cubicBezTo>
                  <a:pt x="23990" y="26149"/>
                  <a:pt x="34049" y="21844"/>
                  <a:pt x="42011" y="2353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 rot="0" flipH="0" flipV="0">
            <a:off x="2665831" y="2215786"/>
            <a:ext cx="42011" cy="26149"/>
          </a:xfrm>
          <a:custGeom>
            <a:pathLst>
              <a:path w="42011" h="26149">
                <a:moveTo>
                  <a:pt x="42011" y="23533"/>
                </a:moveTo>
                <a:cubicBezTo>
                  <a:pt x="34811" y="17895"/>
                  <a:pt x="32436" y="6642"/>
                  <a:pt x="27318" y="6566"/>
                </a:cubicBezTo>
                <a:cubicBezTo>
                  <a:pt x="22187" y="6503"/>
                  <a:pt x="25540" y="9195"/>
                  <a:pt x="23279" y="9957"/>
                </a:cubicBezTo>
                <a:cubicBezTo>
                  <a:pt x="21006" y="10719"/>
                  <a:pt x="17831" y="191"/>
                  <a:pt x="13678" y="102"/>
                </a:cubicBezTo>
                <a:cubicBezTo>
                  <a:pt x="9525" y="0"/>
                  <a:pt x="12344" y="6160"/>
                  <a:pt x="12344" y="6160"/>
                </a:cubicBezTo>
                <a:cubicBezTo>
                  <a:pt x="12344" y="6160"/>
                  <a:pt x="4064" y="77"/>
                  <a:pt x="2032" y="4776"/>
                </a:cubicBezTo>
                <a:cubicBezTo>
                  <a:pt x="0" y="9487"/>
                  <a:pt x="6325" y="11011"/>
                  <a:pt x="8115" y="11596"/>
                </a:cubicBezTo>
                <a:cubicBezTo>
                  <a:pt x="8115" y="11596"/>
                  <a:pt x="3721" y="15240"/>
                  <a:pt x="7607" y="17310"/>
                </a:cubicBezTo>
                <a:cubicBezTo>
                  <a:pt x="11506" y="19393"/>
                  <a:pt x="17551" y="15393"/>
                  <a:pt x="19291" y="16841"/>
                </a:cubicBezTo>
                <a:cubicBezTo>
                  <a:pt x="20053" y="17463"/>
                  <a:pt x="16269" y="22238"/>
                  <a:pt x="20091" y="23432"/>
                </a:cubicBezTo>
                <a:cubicBezTo>
                  <a:pt x="23990" y="26149"/>
                  <a:pt x="34049" y="21844"/>
                  <a:pt x="42011" y="23533"/>
                </a:cubicBezTo>
                <a:close/>
                <a:moveTo>
                  <a:pt x="42011" y="2353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4" name="Picture 2224"/>
          <p:cNvPicPr>
            <a:picLocks noChangeAspect="0" noChangeArrowheads="1"/>
          </p:cNvPicPr>
          <p:nvPr/>
        </p:nvPicPr>
        <p:blipFill>
          <a:blip r:embed="rId2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766" y="2203184"/>
            <a:ext cx="65776" cy="49658"/>
          </a:xfrm>
          <a:prstGeom prst="rect">
            <a:avLst/>
          </a:prstGeom>
          <a:noFill/>
          <a:extLst/>
        </p:spPr>
      </p:pic>
      <p:sp>
        <p:nvSpPr>
          <p:cNvPr id="2225" name="Freeform 2225"/>
          <p:cNvSpPr/>
          <p:nvPr/>
        </p:nvSpPr>
        <p:spPr>
          <a:xfrm rot="0" flipH="0" flipV="0">
            <a:off x="2674336" y="2224047"/>
            <a:ext cx="37566" cy="17195"/>
          </a:xfrm>
          <a:custGeom>
            <a:pathLst>
              <a:path w="37566" h="17195">
                <a:moveTo>
                  <a:pt x="37566" y="17195"/>
                </a:moveTo>
                <a:cubicBezTo>
                  <a:pt x="30150" y="16637"/>
                  <a:pt x="4381" y="4038"/>
                  <a:pt x="0" y="0"/>
                </a:cubicBezTo>
                <a:cubicBezTo>
                  <a:pt x="5613" y="1524"/>
                  <a:pt x="31648" y="12039"/>
                  <a:pt x="37566" y="171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Freeform 2226"/>
          <p:cNvSpPr/>
          <p:nvPr/>
        </p:nvSpPr>
        <p:spPr>
          <a:xfrm rot="0" flipH="0" flipV="0">
            <a:off x="2674336" y="2224047"/>
            <a:ext cx="37566" cy="17195"/>
          </a:xfrm>
          <a:custGeom>
            <a:pathLst>
              <a:path w="37566" h="17195">
                <a:moveTo>
                  <a:pt x="37566" y="17195"/>
                </a:moveTo>
                <a:cubicBezTo>
                  <a:pt x="30150" y="16637"/>
                  <a:pt x="4381" y="4038"/>
                  <a:pt x="0" y="0"/>
                </a:cubicBezTo>
                <a:cubicBezTo>
                  <a:pt x="5613" y="1524"/>
                  <a:pt x="31648" y="12039"/>
                  <a:pt x="37566" y="17195"/>
                </a:cubicBezTo>
                <a:close/>
                <a:moveTo>
                  <a:pt x="37566" y="171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7" name="Picture 2227"/>
          <p:cNvPicPr>
            <a:picLocks noChangeAspect="0" noChangeArrowheads="1"/>
          </p:cNvPicPr>
          <p:nvPr/>
        </p:nvPicPr>
        <p:blipFill>
          <a:blip r:embed="rId22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1627" y="2211350"/>
            <a:ext cx="62979" cy="42583"/>
          </a:xfrm>
          <a:prstGeom prst="rect">
            <a:avLst/>
          </a:prstGeom>
          <a:noFill/>
          <a:extLst/>
        </p:spPr>
      </p:pic>
      <p:sp>
        <p:nvSpPr>
          <p:cNvPr id="2228" name="Freeform 2228"/>
          <p:cNvSpPr/>
          <p:nvPr/>
        </p:nvSpPr>
        <p:spPr>
          <a:xfrm rot="0" flipH="0" flipV="0">
            <a:off x="2731780" y="2251080"/>
            <a:ext cx="4749" cy="7746"/>
          </a:xfrm>
          <a:custGeom>
            <a:pathLst>
              <a:path w="4749" h="7746">
                <a:moveTo>
                  <a:pt x="4165" y="5080"/>
                </a:moveTo>
                <a:cubicBezTo>
                  <a:pt x="3886" y="6642"/>
                  <a:pt x="2794" y="7746"/>
                  <a:pt x="1727" y="7543"/>
                </a:cubicBezTo>
                <a:cubicBezTo>
                  <a:pt x="648" y="7353"/>
                  <a:pt x="0" y="5943"/>
                  <a:pt x="279" y="4382"/>
                </a:cubicBezTo>
                <a:cubicBezTo>
                  <a:pt x="279" y="4382"/>
                  <a:pt x="279" y="4382"/>
                  <a:pt x="279" y="4382"/>
                </a:cubicBezTo>
                <a:cubicBezTo>
                  <a:pt x="330" y="4090"/>
                  <a:pt x="419" y="3810"/>
                  <a:pt x="533" y="3544"/>
                </a:cubicBezTo>
                <a:cubicBezTo>
                  <a:pt x="521" y="3252"/>
                  <a:pt x="533" y="2947"/>
                  <a:pt x="584" y="2655"/>
                </a:cubicBezTo>
                <a:cubicBezTo>
                  <a:pt x="864" y="1105"/>
                  <a:pt x="1956" y="0"/>
                  <a:pt x="3035" y="191"/>
                </a:cubicBezTo>
                <a:lnTo>
                  <a:pt x="3035" y="191"/>
                </a:lnTo>
                <a:cubicBezTo>
                  <a:pt x="4102" y="381"/>
                  <a:pt x="4749" y="1804"/>
                  <a:pt x="4469" y="3353"/>
                </a:cubicBezTo>
                <a:cubicBezTo>
                  <a:pt x="4418" y="3645"/>
                  <a:pt x="4330" y="3937"/>
                  <a:pt x="4228" y="4204"/>
                </a:cubicBezTo>
                <a:cubicBezTo>
                  <a:pt x="4241" y="4484"/>
                  <a:pt x="4215" y="4788"/>
                  <a:pt x="4165" y="508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9" name="Picture 2229"/>
          <p:cNvPicPr>
            <a:picLocks noChangeAspect="0" noChangeArrowheads="1"/>
          </p:cNvPicPr>
          <p:nvPr/>
        </p:nvPicPr>
        <p:blipFill>
          <a:blip r:embed="rId22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9296" y="2238553"/>
            <a:ext cx="29717" cy="32799"/>
          </a:xfrm>
          <a:prstGeom prst="rect">
            <a:avLst/>
          </a:prstGeom>
          <a:noFill/>
          <a:extLst/>
        </p:spPr>
      </p:pic>
      <p:sp>
        <p:nvSpPr>
          <p:cNvPr id="2230" name="Freeform 2230"/>
          <p:cNvSpPr/>
          <p:nvPr/>
        </p:nvSpPr>
        <p:spPr>
          <a:xfrm rot="0" flipH="0" flipV="0">
            <a:off x="2731780" y="2251080"/>
            <a:ext cx="4749" cy="7746"/>
          </a:xfrm>
          <a:custGeom>
            <a:pathLst>
              <a:path w="4749" h="7746">
                <a:moveTo>
                  <a:pt x="4165" y="5080"/>
                </a:moveTo>
                <a:cubicBezTo>
                  <a:pt x="3886" y="6642"/>
                  <a:pt x="2794" y="7746"/>
                  <a:pt x="1727" y="7543"/>
                </a:cubicBezTo>
                <a:cubicBezTo>
                  <a:pt x="648" y="7353"/>
                  <a:pt x="0" y="5943"/>
                  <a:pt x="279" y="4382"/>
                </a:cubicBezTo>
                <a:cubicBezTo>
                  <a:pt x="279" y="4382"/>
                  <a:pt x="279" y="4382"/>
                  <a:pt x="279" y="4382"/>
                </a:cubicBezTo>
                <a:cubicBezTo>
                  <a:pt x="330" y="4090"/>
                  <a:pt x="419" y="3810"/>
                  <a:pt x="533" y="3544"/>
                </a:cubicBezTo>
                <a:cubicBezTo>
                  <a:pt x="521" y="3252"/>
                  <a:pt x="533" y="2947"/>
                  <a:pt x="584" y="2655"/>
                </a:cubicBezTo>
                <a:cubicBezTo>
                  <a:pt x="864" y="1105"/>
                  <a:pt x="1956" y="0"/>
                  <a:pt x="3035" y="191"/>
                </a:cubicBezTo>
                <a:lnTo>
                  <a:pt x="3035" y="191"/>
                </a:lnTo>
                <a:cubicBezTo>
                  <a:pt x="4102" y="381"/>
                  <a:pt x="4749" y="1804"/>
                  <a:pt x="4469" y="3353"/>
                </a:cubicBezTo>
                <a:cubicBezTo>
                  <a:pt x="4418" y="3645"/>
                  <a:pt x="4330" y="3937"/>
                  <a:pt x="4228" y="4204"/>
                </a:cubicBezTo>
                <a:cubicBezTo>
                  <a:pt x="4241" y="4484"/>
                  <a:pt x="4215" y="4788"/>
                  <a:pt x="4165" y="5080"/>
                </a:cubicBezTo>
                <a:close/>
                <a:moveTo>
                  <a:pt x="4165" y="50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1" name="Picture 2231"/>
          <p:cNvPicPr>
            <a:picLocks noChangeAspect="0" noChangeArrowheads="1"/>
          </p:cNvPicPr>
          <p:nvPr/>
        </p:nvPicPr>
        <p:blipFill>
          <a:blip r:embed="rId2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9296" y="2241918"/>
            <a:ext cx="29418" cy="29434"/>
          </a:xfrm>
          <a:prstGeom prst="rect">
            <a:avLst/>
          </a:prstGeom>
          <a:noFill/>
          <a:extLst/>
        </p:spPr>
      </p:pic>
      <p:sp>
        <p:nvSpPr>
          <p:cNvPr id="2232" name="Freeform 2232"/>
          <p:cNvSpPr/>
          <p:nvPr/>
        </p:nvSpPr>
        <p:spPr>
          <a:xfrm rot="0" flipH="0" flipV="0">
            <a:off x="2731780" y="2254624"/>
            <a:ext cx="4241" cy="4202"/>
          </a:xfrm>
          <a:custGeom>
            <a:pathLst>
              <a:path w="4241" h="4202">
                <a:moveTo>
                  <a:pt x="4165" y="1536"/>
                </a:moveTo>
                <a:cubicBezTo>
                  <a:pt x="3886" y="3098"/>
                  <a:pt x="2794" y="4202"/>
                  <a:pt x="1727" y="3999"/>
                </a:cubicBezTo>
                <a:cubicBezTo>
                  <a:pt x="648" y="3809"/>
                  <a:pt x="0" y="2386"/>
                  <a:pt x="279" y="838"/>
                </a:cubicBezTo>
                <a:cubicBezTo>
                  <a:pt x="330" y="546"/>
                  <a:pt x="419" y="266"/>
                  <a:pt x="533" y="0"/>
                </a:cubicBezTo>
                <a:cubicBezTo>
                  <a:pt x="838" y="660"/>
                  <a:pt x="3543" y="1206"/>
                  <a:pt x="4228" y="660"/>
                </a:cubicBezTo>
                <a:cubicBezTo>
                  <a:pt x="4241" y="940"/>
                  <a:pt x="4215" y="1244"/>
                  <a:pt x="4165" y="1536"/>
                </a:cubicBezTo>
                <a:close/>
                <a:moveTo>
                  <a:pt x="4165" y="153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3" name="Freeform 2233"/>
          <p:cNvSpPr/>
          <p:nvPr/>
        </p:nvSpPr>
        <p:spPr>
          <a:xfrm rot="0" flipH="0" flipV="0">
            <a:off x="2697895" y="2236760"/>
            <a:ext cx="7454" cy="5968"/>
          </a:xfrm>
          <a:custGeom>
            <a:pathLst>
              <a:path w="7454" h="5968">
                <a:moveTo>
                  <a:pt x="5511" y="1752"/>
                </a:moveTo>
                <a:cubicBezTo>
                  <a:pt x="6844" y="2590"/>
                  <a:pt x="7454" y="4012"/>
                  <a:pt x="6882" y="4952"/>
                </a:cubicBezTo>
                <a:cubicBezTo>
                  <a:pt x="6311" y="5879"/>
                  <a:pt x="4762" y="5968"/>
                  <a:pt x="3429" y="5130"/>
                </a:cubicBezTo>
                <a:cubicBezTo>
                  <a:pt x="3429" y="5130"/>
                  <a:pt x="3429" y="5130"/>
                  <a:pt x="3429" y="5130"/>
                </a:cubicBezTo>
                <a:cubicBezTo>
                  <a:pt x="3175" y="4977"/>
                  <a:pt x="2946" y="4787"/>
                  <a:pt x="2743" y="4584"/>
                </a:cubicBezTo>
                <a:cubicBezTo>
                  <a:pt x="2476" y="4495"/>
                  <a:pt x="2210" y="4368"/>
                  <a:pt x="1955" y="4203"/>
                </a:cubicBezTo>
                <a:cubicBezTo>
                  <a:pt x="622" y="3377"/>
                  <a:pt x="0" y="1942"/>
                  <a:pt x="584" y="1003"/>
                </a:cubicBezTo>
                <a:cubicBezTo>
                  <a:pt x="584" y="1003"/>
                  <a:pt x="584" y="1003"/>
                  <a:pt x="584" y="1003"/>
                </a:cubicBezTo>
                <a:cubicBezTo>
                  <a:pt x="1155" y="76"/>
                  <a:pt x="2705" y="0"/>
                  <a:pt x="4038" y="825"/>
                </a:cubicBezTo>
                <a:cubicBezTo>
                  <a:pt x="4280" y="991"/>
                  <a:pt x="4521" y="1168"/>
                  <a:pt x="4724" y="1372"/>
                </a:cubicBezTo>
                <a:cubicBezTo>
                  <a:pt x="4991" y="1460"/>
                  <a:pt x="5258" y="1600"/>
                  <a:pt x="5511" y="175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4" name="Picture 2234"/>
          <p:cNvPicPr>
            <a:picLocks noChangeAspect="0" noChangeArrowheads="1"/>
          </p:cNvPicPr>
          <p:nvPr/>
        </p:nvPicPr>
        <p:blipFill>
          <a:blip r:embed="rId2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5557" y="2224316"/>
            <a:ext cx="32139" cy="30848"/>
          </a:xfrm>
          <a:prstGeom prst="rect">
            <a:avLst/>
          </a:prstGeom>
          <a:noFill/>
          <a:extLst/>
        </p:spPr>
      </p:pic>
      <p:sp>
        <p:nvSpPr>
          <p:cNvPr id="2235" name="Freeform 2235"/>
          <p:cNvSpPr/>
          <p:nvPr/>
        </p:nvSpPr>
        <p:spPr>
          <a:xfrm rot="0" flipH="0" flipV="0">
            <a:off x="2697895" y="2236760"/>
            <a:ext cx="7454" cy="5968"/>
          </a:xfrm>
          <a:custGeom>
            <a:pathLst>
              <a:path w="7454" h="5968">
                <a:moveTo>
                  <a:pt x="5511" y="1752"/>
                </a:moveTo>
                <a:cubicBezTo>
                  <a:pt x="6844" y="2590"/>
                  <a:pt x="7454" y="4012"/>
                  <a:pt x="6882" y="4952"/>
                </a:cubicBezTo>
                <a:cubicBezTo>
                  <a:pt x="6311" y="5879"/>
                  <a:pt x="4762" y="5968"/>
                  <a:pt x="3429" y="5130"/>
                </a:cubicBezTo>
                <a:cubicBezTo>
                  <a:pt x="3429" y="5130"/>
                  <a:pt x="3429" y="5130"/>
                  <a:pt x="3429" y="5130"/>
                </a:cubicBezTo>
                <a:cubicBezTo>
                  <a:pt x="3175" y="4977"/>
                  <a:pt x="2946" y="4787"/>
                  <a:pt x="2743" y="4584"/>
                </a:cubicBezTo>
                <a:cubicBezTo>
                  <a:pt x="2476" y="4495"/>
                  <a:pt x="2210" y="4368"/>
                  <a:pt x="1955" y="4203"/>
                </a:cubicBezTo>
                <a:cubicBezTo>
                  <a:pt x="622" y="3377"/>
                  <a:pt x="0" y="1942"/>
                  <a:pt x="584" y="1003"/>
                </a:cubicBezTo>
                <a:cubicBezTo>
                  <a:pt x="584" y="1003"/>
                  <a:pt x="584" y="1003"/>
                  <a:pt x="584" y="1003"/>
                </a:cubicBezTo>
                <a:cubicBezTo>
                  <a:pt x="1155" y="76"/>
                  <a:pt x="2705" y="0"/>
                  <a:pt x="4038" y="825"/>
                </a:cubicBezTo>
                <a:cubicBezTo>
                  <a:pt x="4280" y="991"/>
                  <a:pt x="4521" y="1168"/>
                  <a:pt x="4724" y="1372"/>
                </a:cubicBezTo>
                <a:cubicBezTo>
                  <a:pt x="4991" y="1460"/>
                  <a:pt x="5258" y="1600"/>
                  <a:pt x="5511" y="1752"/>
                </a:cubicBezTo>
                <a:close/>
                <a:moveTo>
                  <a:pt x="5511" y="175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6" name="Picture 2236"/>
          <p:cNvPicPr>
            <a:picLocks noChangeAspect="0" noChangeArrowheads="1"/>
          </p:cNvPicPr>
          <p:nvPr/>
        </p:nvPicPr>
        <p:blipFill>
          <a:blip r:embed="rId22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7929" y="2225434"/>
            <a:ext cx="29767" cy="29730"/>
          </a:xfrm>
          <a:prstGeom prst="rect">
            <a:avLst/>
          </a:prstGeom>
          <a:noFill/>
          <a:extLst/>
        </p:spPr>
      </p:pic>
      <p:sp>
        <p:nvSpPr>
          <p:cNvPr id="2237" name="Freeform 2237"/>
          <p:cNvSpPr/>
          <p:nvPr/>
        </p:nvSpPr>
        <p:spPr>
          <a:xfrm rot="0" flipH="0" flipV="0">
            <a:off x="2700638" y="2238131"/>
            <a:ext cx="4711" cy="4596"/>
          </a:xfrm>
          <a:custGeom>
            <a:pathLst>
              <a:path w="4711" h="4596">
                <a:moveTo>
                  <a:pt x="2768" y="380"/>
                </a:moveTo>
                <a:cubicBezTo>
                  <a:pt x="4101" y="1218"/>
                  <a:pt x="4711" y="2640"/>
                  <a:pt x="4139" y="3580"/>
                </a:cubicBezTo>
                <a:cubicBezTo>
                  <a:pt x="3568" y="4507"/>
                  <a:pt x="2019" y="4596"/>
                  <a:pt x="686" y="3758"/>
                </a:cubicBezTo>
                <a:cubicBezTo>
                  <a:pt x="432" y="3605"/>
                  <a:pt x="203" y="3415"/>
                  <a:pt x="0" y="3212"/>
                </a:cubicBezTo>
                <a:cubicBezTo>
                  <a:pt x="737" y="3173"/>
                  <a:pt x="2235" y="849"/>
                  <a:pt x="1981" y="0"/>
                </a:cubicBezTo>
                <a:cubicBezTo>
                  <a:pt x="2248" y="88"/>
                  <a:pt x="2515" y="228"/>
                  <a:pt x="2768" y="380"/>
                </a:cubicBezTo>
                <a:close/>
                <a:moveTo>
                  <a:pt x="2768" y="3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 rot="0" flipH="0" flipV="0">
            <a:off x="2700369" y="2226999"/>
            <a:ext cx="32981" cy="41960"/>
          </a:xfrm>
          <a:custGeom>
            <a:pathLst>
              <a:path w="32981" h="41960">
                <a:moveTo>
                  <a:pt x="32981" y="41960"/>
                </a:moveTo>
                <a:cubicBezTo>
                  <a:pt x="29044" y="32766"/>
                  <a:pt x="32918" y="20104"/>
                  <a:pt x="27787" y="16472"/>
                </a:cubicBezTo>
                <a:cubicBezTo>
                  <a:pt x="22669" y="12839"/>
                  <a:pt x="23456" y="18935"/>
                  <a:pt x="22009" y="18427"/>
                </a:cubicBezTo>
                <a:cubicBezTo>
                  <a:pt x="20574" y="17919"/>
                  <a:pt x="24231" y="7645"/>
                  <a:pt x="18389" y="4889"/>
                </a:cubicBezTo>
                <a:cubicBezTo>
                  <a:pt x="12534" y="2146"/>
                  <a:pt x="13487" y="8191"/>
                  <a:pt x="13487" y="8191"/>
                </a:cubicBezTo>
                <a:cubicBezTo>
                  <a:pt x="13487" y="8191"/>
                  <a:pt x="8737" y="0"/>
                  <a:pt x="4368" y="3568"/>
                </a:cubicBezTo>
                <a:cubicBezTo>
                  <a:pt x="0" y="7137"/>
                  <a:pt x="3937" y="13055"/>
                  <a:pt x="6362" y="13893"/>
                </a:cubicBezTo>
                <a:cubicBezTo>
                  <a:pt x="6362" y="13893"/>
                  <a:pt x="1231" y="13627"/>
                  <a:pt x="2209" y="18758"/>
                </a:cubicBezTo>
                <a:cubicBezTo>
                  <a:pt x="3187" y="23901"/>
                  <a:pt x="12446" y="22021"/>
                  <a:pt x="13360" y="24333"/>
                </a:cubicBezTo>
                <a:cubicBezTo>
                  <a:pt x="13754" y="25324"/>
                  <a:pt x="8242" y="25184"/>
                  <a:pt x="10541" y="31508"/>
                </a:cubicBezTo>
                <a:cubicBezTo>
                  <a:pt x="12852" y="36169"/>
                  <a:pt x="26263" y="36233"/>
                  <a:pt x="32981" y="4196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Freeform 2239"/>
          <p:cNvSpPr/>
          <p:nvPr/>
        </p:nvSpPr>
        <p:spPr>
          <a:xfrm rot="0" flipH="0" flipV="0">
            <a:off x="2700369" y="2226999"/>
            <a:ext cx="32981" cy="41960"/>
          </a:xfrm>
          <a:custGeom>
            <a:pathLst>
              <a:path w="32981" h="41960">
                <a:moveTo>
                  <a:pt x="32981" y="41960"/>
                </a:moveTo>
                <a:cubicBezTo>
                  <a:pt x="29044" y="32766"/>
                  <a:pt x="32918" y="20104"/>
                  <a:pt x="27787" y="16472"/>
                </a:cubicBezTo>
                <a:cubicBezTo>
                  <a:pt x="22669" y="12839"/>
                  <a:pt x="23456" y="18935"/>
                  <a:pt x="22009" y="18427"/>
                </a:cubicBezTo>
                <a:cubicBezTo>
                  <a:pt x="20574" y="17919"/>
                  <a:pt x="24231" y="7645"/>
                  <a:pt x="18389" y="4889"/>
                </a:cubicBezTo>
                <a:cubicBezTo>
                  <a:pt x="12534" y="2146"/>
                  <a:pt x="13487" y="8191"/>
                  <a:pt x="13487" y="8191"/>
                </a:cubicBezTo>
                <a:cubicBezTo>
                  <a:pt x="13487" y="8191"/>
                  <a:pt x="8737" y="0"/>
                  <a:pt x="4368" y="3568"/>
                </a:cubicBezTo>
                <a:cubicBezTo>
                  <a:pt x="0" y="7137"/>
                  <a:pt x="3937" y="13055"/>
                  <a:pt x="6362" y="13893"/>
                </a:cubicBezTo>
                <a:cubicBezTo>
                  <a:pt x="6362" y="13893"/>
                  <a:pt x="1231" y="13627"/>
                  <a:pt x="2209" y="18758"/>
                </a:cubicBezTo>
                <a:cubicBezTo>
                  <a:pt x="3187" y="23901"/>
                  <a:pt x="12446" y="22021"/>
                  <a:pt x="13360" y="24333"/>
                </a:cubicBezTo>
                <a:cubicBezTo>
                  <a:pt x="13754" y="25324"/>
                  <a:pt x="8242" y="25184"/>
                  <a:pt x="10541" y="31508"/>
                </a:cubicBezTo>
                <a:cubicBezTo>
                  <a:pt x="12852" y="36169"/>
                  <a:pt x="26263" y="36233"/>
                  <a:pt x="32981" y="41960"/>
                </a:cubicBezTo>
                <a:close/>
                <a:moveTo>
                  <a:pt x="32981" y="4196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0" name="Picture 2240"/>
          <p:cNvPicPr>
            <a:picLocks noChangeAspect="0" noChangeArrowheads="1"/>
          </p:cNvPicPr>
          <p:nvPr/>
        </p:nvPicPr>
        <p:blipFill>
          <a:blip r:embed="rId2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89748" y="2216963"/>
            <a:ext cx="56295" cy="64693"/>
          </a:xfrm>
          <a:prstGeom prst="rect">
            <a:avLst/>
          </a:prstGeom>
          <a:noFill/>
          <a:extLst/>
        </p:spPr>
      </p:pic>
      <p:sp>
        <p:nvSpPr>
          <p:cNvPr id="2241" name="Freeform 2241"/>
          <p:cNvSpPr/>
          <p:nvPr/>
        </p:nvSpPr>
        <p:spPr>
          <a:xfrm rot="0" flipH="0" flipV="0">
            <a:off x="2701883" y="2228863"/>
            <a:ext cx="30543" cy="38658"/>
          </a:xfrm>
          <a:custGeom>
            <a:pathLst>
              <a:path w="30543" h="38658">
                <a:moveTo>
                  <a:pt x="30543" y="38658"/>
                </a:moveTo>
                <a:cubicBezTo>
                  <a:pt x="26822" y="30276"/>
                  <a:pt x="29959" y="19215"/>
                  <a:pt x="25476" y="16726"/>
                </a:cubicBezTo>
                <a:cubicBezTo>
                  <a:pt x="20980" y="14236"/>
                  <a:pt x="22682" y="18211"/>
                  <a:pt x="20320" y="17805"/>
                </a:cubicBezTo>
                <a:cubicBezTo>
                  <a:pt x="17970" y="17411"/>
                  <a:pt x="20066" y="6616"/>
                  <a:pt x="16446" y="4559"/>
                </a:cubicBezTo>
                <a:cubicBezTo>
                  <a:pt x="12814" y="2514"/>
                  <a:pt x="12446" y="9283"/>
                  <a:pt x="12446" y="9283"/>
                </a:cubicBezTo>
                <a:cubicBezTo>
                  <a:pt x="12446" y="9283"/>
                  <a:pt x="7963" y="0"/>
                  <a:pt x="3988" y="3187"/>
                </a:cubicBezTo>
                <a:cubicBezTo>
                  <a:pt x="0" y="6388"/>
                  <a:pt x="4877" y="10718"/>
                  <a:pt x="6185" y="12077"/>
                </a:cubicBezTo>
                <a:cubicBezTo>
                  <a:pt x="6185" y="12077"/>
                  <a:pt x="597" y="13220"/>
                  <a:pt x="3061" y="16891"/>
                </a:cubicBezTo>
                <a:cubicBezTo>
                  <a:pt x="5537" y="20574"/>
                  <a:pt x="12738" y="19901"/>
                  <a:pt x="13614" y="21996"/>
                </a:cubicBezTo>
                <a:cubicBezTo>
                  <a:pt x="13983" y="22910"/>
                  <a:pt x="8420" y="25336"/>
                  <a:pt x="11240" y="28194"/>
                </a:cubicBezTo>
                <a:cubicBezTo>
                  <a:pt x="13411" y="32448"/>
                  <a:pt x="24295" y="33401"/>
                  <a:pt x="30543" y="386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2" name="Freeform 2242"/>
          <p:cNvSpPr/>
          <p:nvPr/>
        </p:nvSpPr>
        <p:spPr>
          <a:xfrm rot="0" flipH="0" flipV="0">
            <a:off x="2701883" y="2228863"/>
            <a:ext cx="30543" cy="38658"/>
          </a:xfrm>
          <a:custGeom>
            <a:pathLst>
              <a:path w="30543" h="38658">
                <a:moveTo>
                  <a:pt x="30543" y="38658"/>
                </a:moveTo>
                <a:cubicBezTo>
                  <a:pt x="26822" y="30276"/>
                  <a:pt x="29959" y="19215"/>
                  <a:pt x="25476" y="16726"/>
                </a:cubicBezTo>
                <a:cubicBezTo>
                  <a:pt x="20980" y="14236"/>
                  <a:pt x="22682" y="18211"/>
                  <a:pt x="20320" y="17805"/>
                </a:cubicBezTo>
                <a:cubicBezTo>
                  <a:pt x="17970" y="17411"/>
                  <a:pt x="20066" y="6616"/>
                  <a:pt x="16446" y="4559"/>
                </a:cubicBezTo>
                <a:cubicBezTo>
                  <a:pt x="12814" y="2514"/>
                  <a:pt x="12446" y="9283"/>
                  <a:pt x="12446" y="9283"/>
                </a:cubicBezTo>
                <a:cubicBezTo>
                  <a:pt x="12446" y="9283"/>
                  <a:pt x="7963" y="0"/>
                  <a:pt x="3988" y="3187"/>
                </a:cubicBezTo>
                <a:cubicBezTo>
                  <a:pt x="0" y="6388"/>
                  <a:pt x="4877" y="10718"/>
                  <a:pt x="6185" y="12077"/>
                </a:cubicBezTo>
                <a:cubicBezTo>
                  <a:pt x="6185" y="12077"/>
                  <a:pt x="597" y="13220"/>
                  <a:pt x="3061" y="16891"/>
                </a:cubicBezTo>
                <a:cubicBezTo>
                  <a:pt x="5537" y="20574"/>
                  <a:pt x="12738" y="19901"/>
                  <a:pt x="13614" y="21996"/>
                </a:cubicBezTo>
                <a:cubicBezTo>
                  <a:pt x="13983" y="22910"/>
                  <a:pt x="8420" y="25336"/>
                  <a:pt x="11240" y="28194"/>
                </a:cubicBezTo>
                <a:cubicBezTo>
                  <a:pt x="13411" y="32448"/>
                  <a:pt x="24295" y="33401"/>
                  <a:pt x="30543" y="38658"/>
                </a:cubicBezTo>
                <a:close/>
                <a:moveTo>
                  <a:pt x="30543" y="3865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3" name="Picture 2243"/>
          <p:cNvPicPr>
            <a:picLocks noChangeAspect="0" noChangeArrowheads="1"/>
          </p:cNvPicPr>
          <p:nvPr/>
        </p:nvPicPr>
        <p:blipFill>
          <a:blip r:embed="rId2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1626" y="2218678"/>
            <a:ext cx="53491" cy="61544"/>
          </a:xfrm>
          <a:prstGeom prst="rect">
            <a:avLst/>
          </a:prstGeom>
          <a:noFill/>
          <a:extLst/>
        </p:spPr>
      </p:pic>
      <p:sp>
        <p:nvSpPr>
          <p:cNvPr id="2244" name="Freeform 2244"/>
          <p:cNvSpPr/>
          <p:nvPr/>
        </p:nvSpPr>
        <p:spPr>
          <a:xfrm rot="0" flipH="0" flipV="0">
            <a:off x="2709956" y="2238185"/>
            <a:ext cx="25158" cy="32956"/>
          </a:xfrm>
          <a:custGeom>
            <a:pathLst>
              <a:path w="25158" h="32956">
                <a:moveTo>
                  <a:pt x="25158" y="32956"/>
                </a:moveTo>
                <a:cubicBezTo>
                  <a:pt x="18872" y="28956"/>
                  <a:pt x="1994" y="5639"/>
                  <a:pt x="0" y="0"/>
                </a:cubicBezTo>
                <a:cubicBezTo>
                  <a:pt x="4254" y="4001"/>
                  <a:pt x="22326" y="25603"/>
                  <a:pt x="25158" y="3295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5" name="Freeform 2245"/>
          <p:cNvSpPr/>
          <p:nvPr/>
        </p:nvSpPr>
        <p:spPr>
          <a:xfrm rot="0" flipH="0" flipV="0">
            <a:off x="2709956" y="2238185"/>
            <a:ext cx="25158" cy="32956"/>
          </a:xfrm>
          <a:custGeom>
            <a:pathLst>
              <a:path w="25158" h="32956">
                <a:moveTo>
                  <a:pt x="25158" y="32956"/>
                </a:moveTo>
                <a:cubicBezTo>
                  <a:pt x="18872" y="28956"/>
                  <a:pt x="1994" y="5639"/>
                  <a:pt x="0" y="0"/>
                </a:cubicBezTo>
                <a:cubicBezTo>
                  <a:pt x="4254" y="4001"/>
                  <a:pt x="22326" y="25603"/>
                  <a:pt x="25158" y="32956"/>
                </a:cubicBezTo>
                <a:close/>
                <a:moveTo>
                  <a:pt x="25158" y="3295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6" name="Picture 2246"/>
          <p:cNvPicPr>
            <a:picLocks noChangeAspect="0" noChangeArrowheads="1"/>
          </p:cNvPicPr>
          <p:nvPr/>
        </p:nvPicPr>
        <p:blipFill>
          <a:blip r:embed="rId22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7251" y="2225485"/>
            <a:ext cx="50571" cy="58356"/>
          </a:xfrm>
          <a:prstGeom prst="rect">
            <a:avLst/>
          </a:prstGeom>
          <a:noFill/>
          <a:extLst/>
        </p:spPr>
      </p:pic>
      <p:sp>
        <p:nvSpPr>
          <p:cNvPr id="2247" name="Freeform 2247"/>
          <p:cNvSpPr/>
          <p:nvPr/>
        </p:nvSpPr>
        <p:spPr>
          <a:xfrm rot="0" flipH="0" flipV="0">
            <a:off x="2745226" y="2290148"/>
            <a:ext cx="6298" cy="7238"/>
          </a:xfrm>
          <a:custGeom>
            <a:pathLst>
              <a:path w="6298" h="7238">
                <a:moveTo>
                  <a:pt x="4165" y="5537"/>
                </a:moveTo>
                <a:cubicBezTo>
                  <a:pt x="3200" y="6781"/>
                  <a:pt x="1714" y="7238"/>
                  <a:pt x="864" y="6565"/>
                </a:cubicBezTo>
                <a:cubicBezTo>
                  <a:pt x="0" y="5879"/>
                  <a:pt x="89" y="4331"/>
                  <a:pt x="1067" y="3086"/>
                </a:cubicBezTo>
                <a:cubicBezTo>
                  <a:pt x="1067" y="3086"/>
                  <a:pt x="1067" y="3086"/>
                  <a:pt x="1067" y="3086"/>
                </a:cubicBezTo>
                <a:cubicBezTo>
                  <a:pt x="1244" y="2845"/>
                  <a:pt x="1448" y="2642"/>
                  <a:pt x="1676" y="2451"/>
                </a:cubicBezTo>
                <a:cubicBezTo>
                  <a:pt x="1791" y="2197"/>
                  <a:pt x="1956" y="1943"/>
                  <a:pt x="2134" y="1702"/>
                </a:cubicBezTo>
                <a:cubicBezTo>
                  <a:pt x="3099" y="457"/>
                  <a:pt x="4584" y="0"/>
                  <a:pt x="5435" y="686"/>
                </a:cubicBezTo>
                <a:cubicBezTo>
                  <a:pt x="5447" y="686"/>
                  <a:pt x="5447" y="686"/>
                  <a:pt x="5447" y="686"/>
                </a:cubicBezTo>
                <a:cubicBezTo>
                  <a:pt x="6298" y="1359"/>
                  <a:pt x="6209" y="2921"/>
                  <a:pt x="5231" y="4166"/>
                </a:cubicBezTo>
                <a:cubicBezTo>
                  <a:pt x="5054" y="4394"/>
                  <a:pt x="4850" y="4610"/>
                  <a:pt x="4634" y="4788"/>
                </a:cubicBezTo>
                <a:cubicBezTo>
                  <a:pt x="4507" y="5055"/>
                  <a:pt x="4342" y="5309"/>
                  <a:pt x="4165" y="553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8" name="Picture 2248"/>
          <p:cNvPicPr>
            <a:picLocks noChangeAspect="0" noChangeArrowheads="1"/>
          </p:cNvPicPr>
          <p:nvPr/>
        </p:nvPicPr>
        <p:blipFill>
          <a:blip r:embed="rId22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32793" y="2277809"/>
            <a:ext cx="31159" cy="31908"/>
          </a:xfrm>
          <a:prstGeom prst="rect">
            <a:avLst/>
          </a:prstGeom>
          <a:noFill/>
          <a:extLst/>
        </p:spPr>
      </p:pic>
      <p:sp>
        <p:nvSpPr>
          <p:cNvPr id="2249" name="Freeform 2249"/>
          <p:cNvSpPr/>
          <p:nvPr/>
        </p:nvSpPr>
        <p:spPr>
          <a:xfrm rot="0" flipH="0" flipV="0">
            <a:off x="2745226" y="2290148"/>
            <a:ext cx="6298" cy="7238"/>
          </a:xfrm>
          <a:custGeom>
            <a:pathLst>
              <a:path w="6298" h="7238">
                <a:moveTo>
                  <a:pt x="4165" y="5537"/>
                </a:moveTo>
                <a:cubicBezTo>
                  <a:pt x="3200" y="6781"/>
                  <a:pt x="1714" y="7238"/>
                  <a:pt x="864" y="6565"/>
                </a:cubicBezTo>
                <a:cubicBezTo>
                  <a:pt x="0" y="5879"/>
                  <a:pt x="89" y="4331"/>
                  <a:pt x="1067" y="3086"/>
                </a:cubicBezTo>
                <a:cubicBezTo>
                  <a:pt x="1067" y="3086"/>
                  <a:pt x="1067" y="3086"/>
                  <a:pt x="1067" y="3086"/>
                </a:cubicBezTo>
                <a:cubicBezTo>
                  <a:pt x="1244" y="2845"/>
                  <a:pt x="1448" y="2642"/>
                  <a:pt x="1676" y="2451"/>
                </a:cubicBezTo>
                <a:cubicBezTo>
                  <a:pt x="1791" y="2197"/>
                  <a:pt x="1956" y="1943"/>
                  <a:pt x="2134" y="1702"/>
                </a:cubicBezTo>
                <a:cubicBezTo>
                  <a:pt x="3099" y="457"/>
                  <a:pt x="4584" y="0"/>
                  <a:pt x="5435" y="686"/>
                </a:cubicBezTo>
                <a:cubicBezTo>
                  <a:pt x="5447" y="686"/>
                  <a:pt x="5447" y="686"/>
                  <a:pt x="5447" y="686"/>
                </a:cubicBezTo>
                <a:cubicBezTo>
                  <a:pt x="6298" y="1359"/>
                  <a:pt x="6209" y="2921"/>
                  <a:pt x="5231" y="4166"/>
                </a:cubicBezTo>
                <a:cubicBezTo>
                  <a:pt x="5054" y="4394"/>
                  <a:pt x="4850" y="4610"/>
                  <a:pt x="4634" y="4788"/>
                </a:cubicBezTo>
                <a:cubicBezTo>
                  <a:pt x="4507" y="5055"/>
                  <a:pt x="4342" y="5309"/>
                  <a:pt x="4165" y="5537"/>
                </a:cubicBezTo>
                <a:close/>
                <a:moveTo>
                  <a:pt x="4165" y="553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0" name="Picture 2250"/>
          <p:cNvPicPr>
            <a:picLocks noChangeAspect="0" noChangeArrowheads="1"/>
          </p:cNvPicPr>
          <p:nvPr/>
        </p:nvPicPr>
        <p:blipFill>
          <a:blip r:embed="rId2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32793" y="2279904"/>
            <a:ext cx="29760" cy="29812"/>
          </a:xfrm>
          <a:prstGeom prst="rect">
            <a:avLst/>
          </a:prstGeom>
          <a:noFill/>
          <a:extLst/>
        </p:spPr>
      </p:pic>
      <p:sp>
        <p:nvSpPr>
          <p:cNvPr id="2251" name="Freeform 2251"/>
          <p:cNvSpPr/>
          <p:nvPr/>
        </p:nvSpPr>
        <p:spPr>
          <a:xfrm rot="0" flipH="0" flipV="0">
            <a:off x="2745226" y="2292599"/>
            <a:ext cx="4634" cy="4787"/>
          </a:xfrm>
          <a:custGeom>
            <a:pathLst>
              <a:path w="4634" h="4787">
                <a:moveTo>
                  <a:pt x="4165" y="3086"/>
                </a:moveTo>
                <a:cubicBezTo>
                  <a:pt x="3200" y="4330"/>
                  <a:pt x="1714" y="4787"/>
                  <a:pt x="864" y="4114"/>
                </a:cubicBezTo>
                <a:cubicBezTo>
                  <a:pt x="0" y="3428"/>
                  <a:pt x="89" y="1880"/>
                  <a:pt x="1067" y="635"/>
                </a:cubicBezTo>
                <a:cubicBezTo>
                  <a:pt x="1244" y="394"/>
                  <a:pt x="1448" y="191"/>
                  <a:pt x="1676" y="0"/>
                </a:cubicBezTo>
                <a:cubicBezTo>
                  <a:pt x="1638" y="750"/>
                  <a:pt x="3759" y="2502"/>
                  <a:pt x="4634" y="2337"/>
                </a:cubicBezTo>
                <a:cubicBezTo>
                  <a:pt x="4507" y="2604"/>
                  <a:pt x="4342" y="2858"/>
                  <a:pt x="4165" y="3086"/>
                </a:cubicBezTo>
                <a:close/>
                <a:moveTo>
                  <a:pt x="4165" y="308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2" name="Freeform 2252"/>
          <p:cNvSpPr/>
          <p:nvPr/>
        </p:nvSpPr>
        <p:spPr>
          <a:xfrm rot="0" flipH="0" flipV="0">
            <a:off x="2723817" y="2261168"/>
            <a:ext cx="5854" cy="7568"/>
          </a:xfrm>
          <a:custGeom>
            <a:pathLst>
              <a:path w="5854" h="7568">
                <a:moveTo>
                  <a:pt x="5067" y="3543"/>
                </a:moveTo>
                <a:cubicBezTo>
                  <a:pt x="5854" y="4914"/>
                  <a:pt x="5727" y="6464"/>
                  <a:pt x="4788" y="7022"/>
                </a:cubicBezTo>
                <a:cubicBezTo>
                  <a:pt x="3848" y="7568"/>
                  <a:pt x="2439" y="6908"/>
                  <a:pt x="1651" y="5536"/>
                </a:cubicBezTo>
                <a:lnTo>
                  <a:pt x="1651" y="5536"/>
                </a:lnTo>
                <a:cubicBezTo>
                  <a:pt x="1511" y="5282"/>
                  <a:pt x="1385" y="5016"/>
                  <a:pt x="1308" y="4736"/>
                </a:cubicBezTo>
                <a:cubicBezTo>
                  <a:pt x="1105" y="4520"/>
                  <a:pt x="927" y="4279"/>
                  <a:pt x="788" y="4025"/>
                </a:cubicBezTo>
                <a:cubicBezTo>
                  <a:pt x="0" y="2654"/>
                  <a:pt x="115" y="1105"/>
                  <a:pt x="1067" y="546"/>
                </a:cubicBezTo>
                <a:cubicBezTo>
                  <a:pt x="1067" y="546"/>
                  <a:pt x="1067" y="546"/>
                  <a:pt x="1067" y="546"/>
                </a:cubicBezTo>
                <a:cubicBezTo>
                  <a:pt x="2007" y="0"/>
                  <a:pt x="3404" y="661"/>
                  <a:pt x="4191" y="2032"/>
                </a:cubicBezTo>
                <a:cubicBezTo>
                  <a:pt x="4344" y="2286"/>
                  <a:pt x="4458" y="2553"/>
                  <a:pt x="4547" y="2832"/>
                </a:cubicBezTo>
                <a:cubicBezTo>
                  <a:pt x="4737" y="3048"/>
                  <a:pt x="4915" y="3290"/>
                  <a:pt x="5067" y="354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3" name="Picture 2253"/>
          <p:cNvPicPr>
            <a:picLocks noChangeAspect="0" noChangeArrowheads="1"/>
          </p:cNvPicPr>
          <p:nvPr/>
        </p:nvPicPr>
        <p:blipFill>
          <a:blip r:embed="rId2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1389" y="2248827"/>
            <a:ext cx="30714" cy="32259"/>
          </a:xfrm>
          <a:prstGeom prst="rect">
            <a:avLst/>
          </a:prstGeom>
          <a:noFill/>
          <a:extLst/>
        </p:spPr>
      </p:pic>
      <p:sp>
        <p:nvSpPr>
          <p:cNvPr id="2254" name="Freeform 2254"/>
          <p:cNvSpPr/>
          <p:nvPr/>
        </p:nvSpPr>
        <p:spPr>
          <a:xfrm rot="0" flipH="0" flipV="0">
            <a:off x="2723817" y="2261168"/>
            <a:ext cx="5854" cy="7568"/>
          </a:xfrm>
          <a:custGeom>
            <a:pathLst>
              <a:path w="5854" h="7568">
                <a:moveTo>
                  <a:pt x="5067" y="3543"/>
                </a:moveTo>
                <a:cubicBezTo>
                  <a:pt x="5854" y="4914"/>
                  <a:pt x="5727" y="6464"/>
                  <a:pt x="4788" y="7022"/>
                </a:cubicBezTo>
                <a:cubicBezTo>
                  <a:pt x="3848" y="7568"/>
                  <a:pt x="2439" y="6908"/>
                  <a:pt x="1651" y="5536"/>
                </a:cubicBezTo>
                <a:lnTo>
                  <a:pt x="1651" y="5536"/>
                </a:lnTo>
                <a:cubicBezTo>
                  <a:pt x="1511" y="5282"/>
                  <a:pt x="1385" y="5016"/>
                  <a:pt x="1308" y="4736"/>
                </a:cubicBezTo>
                <a:cubicBezTo>
                  <a:pt x="1105" y="4520"/>
                  <a:pt x="927" y="4279"/>
                  <a:pt x="788" y="4025"/>
                </a:cubicBezTo>
                <a:cubicBezTo>
                  <a:pt x="0" y="2654"/>
                  <a:pt x="115" y="1105"/>
                  <a:pt x="1067" y="546"/>
                </a:cubicBezTo>
                <a:cubicBezTo>
                  <a:pt x="1067" y="546"/>
                  <a:pt x="1067" y="546"/>
                  <a:pt x="1067" y="546"/>
                </a:cubicBezTo>
                <a:cubicBezTo>
                  <a:pt x="2007" y="0"/>
                  <a:pt x="3404" y="661"/>
                  <a:pt x="4191" y="2032"/>
                </a:cubicBezTo>
                <a:cubicBezTo>
                  <a:pt x="4344" y="2286"/>
                  <a:pt x="4458" y="2553"/>
                  <a:pt x="4547" y="2832"/>
                </a:cubicBezTo>
                <a:cubicBezTo>
                  <a:pt x="4737" y="3048"/>
                  <a:pt x="4915" y="3290"/>
                  <a:pt x="5067" y="3543"/>
                </a:cubicBezTo>
                <a:close/>
                <a:moveTo>
                  <a:pt x="5067" y="354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5" name="Picture 2255"/>
          <p:cNvPicPr>
            <a:picLocks noChangeAspect="0" noChangeArrowheads="1"/>
          </p:cNvPicPr>
          <p:nvPr/>
        </p:nvPicPr>
        <p:blipFill>
          <a:blip r:embed="rId22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2415" y="2251291"/>
            <a:ext cx="29688" cy="29795"/>
          </a:xfrm>
          <a:prstGeom prst="rect">
            <a:avLst/>
          </a:prstGeom>
          <a:noFill/>
          <a:extLst/>
        </p:spPr>
      </p:pic>
      <p:sp>
        <p:nvSpPr>
          <p:cNvPr id="2256" name="Freeform 2256"/>
          <p:cNvSpPr/>
          <p:nvPr/>
        </p:nvSpPr>
        <p:spPr>
          <a:xfrm rot="0" flipH="0" flipV="0">
            <a:off x="2725125" y="2264000"/>
            <a:ext cx="4546" cy="4736"/>
          </a:xfrm>
          <a:custGeom>
            <a:pathLst>
              <a:path w="4546" h="4736">
                <a:moveTo>
                  <a:pt x="3759" y="711"/>
                </a:moveTo>
                <a:cubicBezTo>
                  <a:pt x="4546" y="2082"/>
                  <a:pt x="4419" y="3632"/>
                  <a:pt x="3480" y="4190"/>
                </a:cubicBezTo>
                <a:cubicBezTo>
                  <a:pt x="2540" y="4736"/>
                  <a:pt x="1131" y="4076"/>
                  <a:pt x="343" y="2704"/>
                </a:cubicBezTo>
                <a:cubicBezTo>
                  <a:pt x="203" y="2450"/>
                  <a:pt x="77" y="2184"/>
                  <a:pt x="0" y="1904"/>
                </a:cubicBezTo>
                <a:cubicBezTo>
                  <a:pt x="661" y="2209"/>
                  <a:pt x="3074" y="876"/>
                  <a:pt x="3239" y="0"/>
                </a:cubicBezTo>
                <a:cubicBezTo>
                  <a:pt x="3429" y="216"/>
                  <a:pt x="3607" y="458"/>
                  <a:pt x="3759" y="711"/>
                </a:cubicBezTo>
                <a:close/>
                <a:moveTo>
                  <a:pt x="3759" y="71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/>
          <p:cNvSpPr/>
          <p:nvPr/>
        </p:nvSpPr>
        <p:spPr>
          <a:xfrm rot="0" flipH="0" flipV="0">
            <a:off x="2723243" y="2257245"/>
            <a:ext cx="28015" cy="48513"/>
          </a:xfrm>
          <a:custGeom>
            <a:pathLst>
              <a:path w="28015" h="48513">
                <a:moveTo>
                  <a:pt x="17894" y="48513"/>
                </a:moveTo>
                <a:cubicBezTo>
                  <a:pt x="18694" y="38531"/>
                  <a:pt x="28015" y="29184"/>
                  <a:pt x="25196" y="23545"/>
                </a:cubicBezTo>
                <a:cubicBezTo>
                  <a:pt x="22364" y="17919"/>
                  <a:pt x="20218" y="23685"/>
                  <a:pt x="19176" y="22542"/>
                </a:cubicBezTo>
                <a:cubicBezTo>
                  <a:pt x="18135" y="21412"/>
                  <a:pt x="26148" y="14071"/>
                  <a:pt x="22275" y="8877"/>
                </a:cubicBezTo>
                <a:cubicBezTo>
                  <a:pt x="18389" y="3683"/>
                  <a:pt x="16421" y="9474"/>
                  <a:pt x="16421" y="9474"/>
                </a:cubicBezTo>
                <a:cubicBezTo>
                  <a:pt x="16421" y="9474"/>
                  <a:pt x="16040" y="0"/>
                  <a:pt x="10516" y="1079"/>
                </a:cubicBezTo>
                <a:cubicBezTo>
                  <a:pt x="5004" y="2171"/>
                  <a:pt x="5715" y="9258"/>
                  <a:pt x="7468" y="11137"/>
                </a:cubicBezTo>
                <a:cubicBezTo>
                  <a:pt x="7468" y="11137"/>
                  <a:pt x="3061" y="8470"/>
                  <a:pt x="1537" y="13474"/>
                </a:cubicBezTo>
                <a:cubicBezTo>
                  <a:pt x="0" y="18478"/>
                  <a:pt x="9055" y="21196"/>
                  <a:pt x="8789" y="23672"/>
                </a:cubicBezTo>
                <a:cubicBezTo>
                  <a:pt x="8674" y="24739"/>
                  <a:pt x="3861" y="21996"/>
                  <a:pt x="2947" y="28663"/>
                </a:cubicBezTo>
                <a:cubicBezTo>
                  <a:pt x="2820" y="33870"/>
                  <a:pt x="14631" y="40284"/>
                  <a:pt x="17894" y="4851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/>
          <p:cNvSpPr/>
          <p:nvPr/>
        </p:nvSpPr>
        <p:spPr>
          <a:xfrm rot="0" flipH="0" flipV="0">
            <a:off x="2723243" y="2257245"/>
            <a:ext cx="28015" cy="48513"/>
          </a:xfrm>
          <a:custGeom>
            <a:pathLst>
              <a:path w="28015" h="48513">
                <a:moveTo>
                  <a:pt x="17894" y="48513"/>
                </a:moveTo>
                <a:cubicBezTo>
                  <a:pt x="18694" y="38531"/>
                  <a:pt x="28015" y="29184"/>
                  <a:pt x="25196" y="23545"/>
                </a:cubicBezTo>
                <a:cubicBezTo>
                  <a:pt x="22364" y="17919"/>
                  <a:pt x="20218" y="23685"/>
                  <a:pt x="19176" y="22542"/>
                </a:cubicBezTo>
                <a:cubicBezTo>
                  <a:pt x="18135" y="21412"/>
                  <a:pt x="26148" y="14071"/>
                  <a:pt x="22275" y="8877"/>
                </a:cubicBezTo>
                <a:cubicBezTo>
                  <a:pt x="18389" y="3683"/>
                  <a:pt x="16421" y="9474"/>
                  <a:pt x="16421" y="9474"/>
                </a:cubicBezTo>
                <a:cubicBezTo>
                  <a:pt x="16421" y="9474"/>
                  <a:pt x="16040" y="0"/>
                  <a:pt x="10516" y="1079"/>
                </a:cubicBezTo>
                <a:cubicBezTo>
                  <a:pt x="5004" y="2171"/>
                  <a:pt x="5715" y="9258"/>
                  <a:pt x="7468" y="11137"/>
                </a:cubicBezTo>
                <a:cubicBezTo>
                  <a:pt x="7468" y="11137"/>
                  <a:pt x="3061" y="8470"/>
                  <a:pt x="1537" y="13474"/>
                </a:cubicBezTo>
                <a:cubicBezTo>
                  <a:pt x="0" y="18478"/>
                  <a:pt x="9055" y="21196"/>
                  <a:pt x="8789" y="23672"/>
                </a:cubicBezTo>
                <a:cubicBezTo>
                  <a:pt x="8674" y="24739"/>
                  <a:pt x="3861" y="21996"/>
                  <a:pt x="2947" y="28663"/>
                </a:cubicBezTo>
                <a:cubicBezTo>
                  <a:pt x="2820" y="33870"/>
                  <a:pt x="14631" y="40284"/>
                  <a:pt x="17894" y="48513"/>
                </a:cubicBezTo>
                <a:close/>
                <a:moveTo>
                  <a:pt x="17894" y="4851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9" name="Picture 2259"/>
          <p:cNvPicPr>
            <a:picLocks noChangeAspect="0" noChangeArrowheads="1"/>
          </p:cNvPicPr>
          <p:nvPr/>
        </p:nvPicPr>
        <p:blipFill>
          <a:blip r:embed="rId2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1901" y="2245538"/>
            <a:ext cx="49764" cy="72923"/>
          </a:xfrm>
          <a:prstGeom prst="rect">
            <a:avLst/>
          </a:prstGeom>
          <a:noFill/>
          <a:extLst/>
        </p:spPr>
      </p:pic>
      <p:sp>
        <p:nvSpPr>
          <p:cNvPr id="2260" name="Freeform 2260"/>
          <p:cNvSpPr/>
          <p:nvPr/>
        </p:nvSpPr>
        <p:spPr>
          <a:xfrm rot="0" flipH="0" flipV="0">
            <a:off x="2726411" y="2259234"/>
            <a:ext cx="23126" cy="44818"/>
          </a:xfrm>
          <a:custGeom>
            <a:pathLst>
              <a:path w="23126" h="44818">
                <a:moveTo>
                  <a:pt x="14579" y="44818"/>
                </a:moveTo>
                <a:cubicBezTo>
                  <a:pt x="15188" y="35662"/>
                  <a:pt x="23126" y="27381"/>
                  <a:pt x="20319" y="23051"/>
                </a:cubicBezTo>
                <a:cubicBezTo>
                  <a:pt x="17512" y="18733"/>
                  <a:pt x="17169" y="23038"/>
                  <a:pt x="15277" y="21577"/>
                </a:cubicBezTo>
                <a:cubicBezTo>
                  <a:pt x="13373" y="20104"/>
                  <a:pt x="20255" y="11570"/>
                  <a:pt x="18008" y="8039"/>
                </a:cubicBezTo>
                <a:cubicBezTo>
                  <a:pt x="15772" y="4521"/>
                  <a:pt x="12281" y="10325"/>
                  <a:pt x="12281" y="10325"/>
                </a:cubicBezTo>
                <a:cubicBezTo>
                  <a:pt x="12281" y="10325"/>
                  <a:pt x="12662" y="0"/>
                  <a:pt x="7658" y="940"/>
                </a:cubicBezTo>
                <a:cubicBezTo>
                  <a:pt x="2642" y="1867"/>
                  <a:pt x="4928" y="8014"/>
                  <a:pt x="5448" y="9830"/>
                </a:cubicBezTo>
                <a:cubicBezTo>
                  <a:pt x="5448" y="9830"/>
                  <a:pt x="0" y="8192"/>
                  <a:pt x="457" y="12611"/>
                </a:cubicBezTo>
                <a:cubicBezTo>
                  <a:pt x="927" y="17018"/>
                  <a:pt x="7607" y="19825"/>
                  <a:pt x="7391" y="22098"/>
                </a:cubicBezTo>
                <a:cubicBezTo>
                  <a:pt x="7290" y="23076"/>
                  <a:pt x="1245" y="22593"/>
                  <a:pt x="2400" y="26442"/>
                </a:cubicBezTo>
                <a:cubicBezTo>
                  <a:pt x="2349" y="31229"/>
                  <a:pt x="11519" y="37224"/>
                  <a:pt x="14579" y="4481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 rot="0" flipH="0" flipV="0">
            <a:off x="2726411" y="2259234"/>
            <a:ext cx="23126" cy="44818"/>
          </a:xfrm>
          <a:custGeom>
            <a:pathLst>
              <a:path w="23126" h="44818">
                <a:moveTo>
                  <a:pt x="14579" y="44818"/>
                </a:moveTo>
                <a:cubicBezTo>
                  <a:pt x="15188" y="35662"/>
                  <a:pt x="23126" y="27381"/>
                  <a:pt x="20319" y="23051"/>
                </a:cubicBezTo>
                <a:cubicBezTo>
                  <a:pt x="17512" y="18733"/>
                  <a:pt x="17169" y="23038"/>
                  <a:pt x="15277" y="21577"/>
                </a:cubicBezTo>
                <a:cubicBezTo>
                  <a:pt x="13373" y="20104"/>
                  <a:pt x="20255" y="11570"/>
                  <a:pt x="18008" y="8039"/>
                </a:cubicBezTo>
                <a:cubicBezTo>
                  <a:pt x="15772" y="4521"/>
                  <a:pt x="12281" y="10325"/>
                  <a:pt x="12281" y="10325"/>
                </a:cubicBezTo>
                <a:cubicBezTo>
                  <a:pt x="12281" y="10325"/>
                  <a:pt x="12662" y="0"/>
                  <a:pt x="7658" y="940"/>
                </a:cubicBezTo>
                <a:cubicBezTo>
                  <a:pt x="2642" y="1867"/>
                  <a:pt x="4928" y="8014"/>
                  <a:pt x="5448" y="9830"/>
                </a:cubicBezTo>
                <a:cubicBezTo>
                  <a:pt x="5448" y="9830"/>
                  <a:pt x="0" y="8192"/>
                  <a:pt x="457" y="12611"/>
                </a:cubicBezTo>
                <a:cubicBezTo>
                  <a:pt x="927" y="17018"/>
                  <a:pt x="7607" y="19825"/>
                  <a:pt x="7391" y="22098"/>
                </a:cubicBezTo>
                <a:cubicBezTo>
                  <a:pt x="7290" y="23076"/>
                  <a:pt x="1245" y="22593"/>
                  <a:pt x="2400" y="26442"/>
                </a:cubicBezTo>
                <a:cubicBezTo>
                  <a:pt x="2349" y="31229"/>
                  <a:pt x="11519" y="37224"/>
                  <a:pt x="14579" y="44818"/>
                </a:cubicBezTo>
                <a:close/>
                <a:moveTo>
                  <a:pt x="14579" y="4481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2" name="Picture 2262"/>
          <p:cNvPicPr>
            <a:picLocks noChangeAspect="0" noChangeArrowheads="1"/>
          </p:cNvPicPr>
          <p:nvPr/>
        </p:nvPicPr>
        <p:blipFill>
          <a:blip r:embed="rId2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4140" y="2247405"/>
            <a:ext cx="45888" cy="69354"/>
          </a:xfrm>
          <a:prstGeom prst="rect">
            <a:avLst/>
          </a:prstGeom>
          <a:noFill/>
          <a:extLst/>
        </p:spPr>
      </p:pic>
      <p:sp>
        <p:nvSpPr>
          <p:cNvPr id="2263" name="Freeform 2263"/>
          <p:cNvSpPr/>
          <p:nvPr/>
        </p:nvSpPr>
        <p:spPr>
          <a:xfrm rot="0" flipH="0" flipV="0">
            <a:off x="2733944" y="2267524"/>
            <a:ext cx="8661" cy="40995"/>
          </a:xfrm>
          <a:custGeom>
            <a:pathLst>
              <a:path w="8661" h="40995">
                <a:moveTo>
                  <a:pt x="7734" y="40995"/>
                </a:moveTo>
                <a:cubicBezTo>
                  <a:pt x="4039" y="34493"/>
                  <a:pt x="0" y="5918"/>
                  <a:pt x="864" y="0"/>
                </a:cubicBezTo>
                <a:cubicBezTo>
                  <a:pt x="2769" y="5537"/>
                  <a:pt x="8661" y="33172"/>
                  <a:pt x="7734" y="409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 rot="0" flipH="0" flipV="0">
            <a:off x="2733944" y="2267524"/>
            <a:ext cx="8661" cy="40995"/>
          </a:xfrm>
          <a:custGeom>
            <a:pathLst>
              <a:path w="8661" h="40995">
                <a:moveTo>
                  <a:pt x="7734" y="40995"/>
                </a:moveTo>
                <a:cubicBezTo>
                  <a:pt x="4039" y="34493"/>
                  <a:pt x="0" y="5918"/>
                  <a:pt x="864" y="0"/>
                </a:cubicBezTo>
                <a:cubicBezTo>
                  <a:pt x="2769" y="5537"/>
                  <a:pt x="8661" y="33172"/>
                  <a:pt x="7734" y="40995"/>
                </a:cubicBezTo>
                <a:close/>
                <a:moveTo>
                  <a:pt x="7734" y="409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5" name="Picture 2265"/>
          <p:cNvPicPr>
            <a:picLocks noChangeAspect="0" noChangeArrowheads="1"/>
          </p:cNvPicPr>
          <p:nvPr/>
        </p:nvPicPr>
        <p:blipFill>
          <a:blip r:embed="rId22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1990" y="2254822"/>
            <a:ext cx="32483" cy="66395"/>
          </a:xfrm>
          <a:prstGeom prst="rect">
            <a:avLst/>
          </a:prstGeom>
          <a:noFill/>
          <a:extLst/>
        </p:spPr>
      </p:pic>
      <p:sp>
        <p:nvSpPr>
          <p:cNvPr id="2266" name="Freeform 2266"/>
          <p:cNvSpPr/>
          <p:nvPr/>
        </p:nvSpPr>
        <p:spPr>
          <a:xfrm rot="0" flipH="0" flipV="0">
            <a:off x="2739014" y="2331965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2400" y="5613"/>
                  <a:pt x="876" y="5320"/>
                  <a:pt x="445" y="4318"/>
                </a:cubicBezTo>
                <a:cubicBezTo>
                  <a:pt x="0" y="3315"/>
                  <a:pt x="800" y="1981"/>
                  <a:pt x="2235" y="1346"/>
                </a:cubicBezTo>
                <a:cubicBezTo>
                  <a:pt x="2235" y="1346"/>
                  <a:pt x="2235" y="1346"/>
                  <a:pt x="2235" y="1346"/>
                </a:cubicBezTo>
                <a:cubicBezTo>
                  <a:pt x="2515" y="1219"/>
                  <a:pt x="2794" y="1130"/>
                  <a:pt x="3074" y="1080"/>
                </a:cubicBezTo>
                <a:cubicBezTo>
                  <a:pt x="3302" y="902"/>
                  <a:pt x="3556" y="749"/>
                  <a:pt x="3823" y="635"/>
                </a:cubicBezTo>
                <a:cubicBezTo>
                  <a:pt x="5257" y="0"/>
                  <a:pt x="6781" y="292"/>
                  <a:pt x="7225" y="1296"/>
                </a:cubicBezTo>
                <a:cubicBezTo>
                  <a:pt x="7225" y="1296"/>
                  <a:pt x="7225" y="1296"/>
                  <a:pt x="7225" y="1296"/>
                </a:cubicBezTo>
                <a:cubicBezTo>
                  <a:pt x="7670" y="2299"/>
                  <a:pt x="6857" y="3632"/>
                  <a:pt x="5422" y="4267"/>
                </a:cubicBezTo>
                <a:cubicBezTo>
                  <a:pt x="5155" y="4394"/>
                  <a:pt x="4876" y="4483"/>
                  <a:pt x="4596" y="4534"/>
                </a:cubicBezTo>
                <a:cubicBezTo>
                  <a:pt x="4368" y="4712"/>
                  <a:pt x="4101" y="4864"/>
                  <a:pt x="3835" y="497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7" name="Picture 2267"/>
          <p:cNvPicPr>
            <a:picLocks noChangeAspect="0" noChangeArrowheads="1"/>
          </p:cNvPicPr>
          <p:nvPr/>
        </p:nvPicPr>
        <p:blipFill>
          <a:blip r:embed="rId2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6631" y="2319566"/>
            <a:ext cx="32426" cy="30409"/>
          </a:xfrm>
          <a:prstGeom prst="rect">
            <a:avLst/>
          </a:prstGeom>
          <a:noFill/>
          <a:extLst/>
        </p:spPr>
      </p:pic>
      <p:sp>
        <p:nvSpPr>
          <p:cNvPr id="2268" name="Freeform 2268"/>
          <p:cNvSpPr/>
          <p:nvPr/>
        </p:nvSpPr>
        <p:spPr>
          <a:xfrm rot="0" flipH="0" flipV="0">
            <a:off x="2739014" y="2331965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2400" y="5613"/>
                  <a:pt x="876" y="5320"/>
                  <a:pt x="445" y="4318"/>
                </a:cubicBezTo>
                <a:cubicBezTo>
                  <a:pt x="0" y="3315"/>
                  <a:pt x="800" y="1981"/>
                  <a:pt x="2235" y="1346"/>
                </a:cubicBezTo>
                <a:cubicBezTo>
                  <a:pt x="2235" y="1346"/>
                  <a:pt x="2235" y="1346"/>
                  <a:pt x="2235" y="1346"/>
                </a:cubicBezTo>
                <a:cubicBezTo>
                  <a:pt x="2515" y="1219"/>
                  <a:pt x="2794" y="1130"/>
                  <a:pt x="3074" y="1080"/>
                </a:cubicBezTo>
                <a:cubicBezTo>
                  <a:pt x="3302" y="902"/>
                  <a:pt x="3556" y="749"/>
                  <a:pt x="3823" y="635"/>
                </a:cubicBezTo>
                <a:cubicBezTo>
                  <a:pt x="5257" y="0"/>
                  <a:pt x="6781" y="292"/>
                  <a:pt x="7225" y="1296"/>
                </a:cubicBezTo>
                <a:cubicBezTo>
                  <a:pt x="7225" y="1296"/>
                  <a:pt x="7225" y="1296"/>
                  <a:pt x="7225" y="1296"/>
                </a:cubicBezTo>
                <a:cubicBezTo>
                  <a:pt x="7670" y="2299"/>
                  <a:pt x="6857" y="3632"/>
                  <a:pt x="5422" y="4267"/>
                </a:cubicBezTo>
                <a:cubicBezTo>
                  <a:pt x="5155" y="4394"/>
                  <a:pt x="4876" y="4483"/>
                  <a:pt x="4596" y="4534"/>
                </a:cubicBezTo>
                <a:cubicBezTo>
                  <a:pt x="4368" y="4712"/>
                  <a:pt x="4101" y="4864"/>
                  <a:pt x="3835" y="4978"/>
                </a:cubicBezTo>
                <a:close/>
                <a:moveTo>
                  <a:pt x="3835" y="497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9" name="Picture 2269"/>
          <p:cNvPicPr>
            <a:picLocks noChangeAspect="0" noChangeArrowheads="1"/>
          </p:cNvPicPr>
          <p:nvPr/>
        </p:nvPicPr>
        <p:blipFill>
          <a:blip r:embed="rId2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6631" y="2320341"/>
            <a:ext cx="29674" cy="29634"/>
          </a:xfrm>
          <a:prstGeom prst="rect">
            <a:avLst/>
          </a:prstGeom>
          <a:noFill/>
          <a:extLst/>
        </p:spPr>
      </p:pic>
      <p:sp>
        <p:nvSpPr>
          <p:cNvPr id="2270" name="Freeform 2270"/>
          <p:cNvSpPr/>
          <p:nvPr/>
        </p:nvSpPr>
        <p:spPr>
          <a:xfrm rot="0" flipH="0" flipV="0">
            <a:off x="2739014" y="2333045"/>
            <a:ext cx="4596" cy="4533"/>
          </a:xfrm>
          <a:custGeom>
            <a:pathLst>
              <a:path w="4596" h="4533">
                <a:moveTo>
                  <a:pt x="3835" y="3898"/>
                </a:moveTo>
                <a:cubicBezTo>
                  <a:pt x="2400" y="4533"/>
                  <a:pt x="876" y="4240"/>
                  <a:pt x="445" y="3238"/>
                </a:cubicBezTo>
                <a:cubicBezTo>
                  <a:pt x="0" y="2235"/>
                  <a:pt x="800" y="901"/>
                  <a:pt x="2235" y="266"/>
                </a:cubicBezTo>
                <a:cubicBezTo>
                  <a:pt x="2515" y="139"/>
                  <a:pt x="2794" y="50"/>
                  <a:pt x="3074" y="0"/>
                </a:cubicBezTo>
                <a:cubicBezTo>
                  <a:pt x="2692" y="635"/>
                  <a:pt x="3747" y="3187"/>
                  <a:pt x="4596" y="3454"/>
                </a:cubicBezTo>
                <a:cubicBezTo>
                  <a:pt x="4368" y="3632"/>
                  <a:pt x="4101" y="3784"/>
                  <a:pt x="3835" y="3898"/>
                </a:cubicBezTo>
                <a:close/>
                <a:moveTo>
                  <a:pt x="3835" y="389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 rot="0" flipH="0" flipV="0">
            <a:off x="2735110" y="2295324"/>
            <a:ext cx="4126" cy="7543"/>
          </a:xfrm>
          <a:custGeom>
            <a:pathLst>
              <a:path w="4126" h="7543">
                <a:moveTo>
                  <a:pt x="4063" y="4572"/>
                </a:moveTo>
                <a:cubicBezTo>
                  <a:pt x="4126" y="6146"/>
                  <a:pt x="3289" y="7467"/>
                  <a:pt x="2197" y="7505"/>
                </a:cubicBezTo>
                <a:cubicBezTo>
                  <a:pt x="1104" y="7543"/>
                  <a:pt x="177" y="6299"/>
                  <a:pt x="114" y="4724"/>
                </a:cubicBezTo>
                <a:lnTo>
                  <a:pt x="114" y="4724"/>
                </a:lnTo>
                <a:cubicBezTo>
                  <a:pt x="114" y="4420"/>
                  <a:pt x="126" y="4128"/>
                  <a:pt x="190" y="3849"/>
                </a:cubicBezTo>
                <a:cubicBezTo>
                  <a:pt x="114" y="3569"/>
                  <a:pt x="63" y="3264"/>
                  <a:pt x="50" y="2972"/>
                </a:cubicBezTo>
                <a:cubicBezTo>
                  <a:pt x="0" y="1397"/>
                  <a:pt x="825" y="77"/>
                  <a:pt x="1917" y="39"/>
                </a:cubicBezTo>
                <a:cubicBezTo>
                  <a:pt x="1917" y="39"/>
                  <a:pt x="1917" y="39"/>
                  <a:pt x="1917" y="39"/>
                </a:cubicBezTo>
                <a:cubicBezTo>
                  <a:pt x="3009" y="0"/>
                  <a:pt x="3937" y="1245"/>
                  <a:pt x="4000" y="2820"/>
                </a:cubicBezTo>
                <a:cubicBezTo>
                  <a:pt x="4013" y="3125"/>
                  <a:pt x="3987" y="3417"/>
                  <a:pt x="3937" y="3696"/>
                </a:cubicBezTo>
                <a:cubicBezTo>
                  <a:pt x="4013" y="3976"/>
                  <a:pt x="4051" y="4280"/>
                  <a:pt x="4063" y="457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2" name="Picture 2272"/>
          <p:cNvPicPr>
            <a:picLocks noChangeAspect="0" noChangeArrowheads="1"/>
          </p:cNvPicPr>
          <p:nvPr/>
        </p:nvPicPr>
        <p:blipFill>
          <a:blip r:embed="rId22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2458" y="2282660"/>
            <a:ext cx="29418" cy="32868"/>
          </a:xfrm>
          <a:prstGeom prst="rect">
            <a:avLst/>
          </a:prstGeom>
          <a:noFill/>
          <a:extLst/>
        </p:spPr>
      </p:pic>
      <p:sp>
        <p:nvSpPr>
          <p:cNvPr id="2273" name="Freeform 2273"/>
          <p:cNvSpPr/>
          <p:nvPr/>
        </p:nvSpPr>
        <p:spPr>
          <a:xfrm rot="0" flipH="0" flipV="0">
            <a:off x="2735110" y="2295324"/>
            <a:ext cx="4126" cy="7543"/>
          </a:xfrm>
          <a:custGeom>
            <a:pathLst>
              <a:path w="4126" h="7543">
                <a:moveTo>
                  <a:pt x="4063" y="4572"/>
                </a:moveTo>
                <a:cubicBezTo>
                  <a:pt x="4126" y="6146"/>
                  <a:pt x="3289" y="7467"/>
                  <a:pt x="2197" y="7505"/>
                </a:cubicBezTo>
                <a:cubicBezTo>
                  <a:pt x="1104" y="7543"/>
                  <a:pt x="177" y="6299"/>
                  <a:pt x="114" y="4724"/>
                </a:cubicBezTo>
                <a:lnTo>
                  <a:pt x="114" y="4724"/>
                </a:lnTo>
                <a:cubicBezTo>
                  <a:pt x="114" y="4420"/>
                  <a:pt x="126" y="4128"/>
                  <a:pt x="190" y="3849"/>
                </a:cubicBezTo>
                <a:cubicBezTo>
                  <a:pt x="114" y="3569"/>
                  <a:pt x="63" y="3264"/>
                  <a:pt x="50" y="2972"/>
                </a:cubicBezTo>
                <a:cubicBezTo>
                  <a:pt x="0" y="1397"/>
                  <a:pt x="825" y="77"/>
                  <a:pt x="1917" y="39"/>
                </a:cubicBezTo>
                <a:cubicBezTo>
                  <a:pt x="1917" y="39"/>
                  <a:pt x="1917" y="39"/>
                  <a:pt x="1917" y="39"/>
                </a:cubicBezTo>
                <a:cubicBezTo>
                  <a:pt x="3009" y="0"/>
                  <a:pt x="3937" y="1245"/>
                  <a:pt x="4000" y="2820"/>
                </a:cubicBezTo>
                <a:cubicBezTo>
                  <a:pt x="4013" y="3125"/>
                  <a:pt x="3987" y="3417"/>
                  <a:pt x="3937" y="3696"/>
                </a:cubicBezTo>
                <a:cubicBezTo>
                  <a:pt x="4013" y="3976"/>
                  <a:pt x="4051" y="4280"/>
                  <a:pt x="4063" y="4572"/>
                </a:cubicBezTo>
                <a:close/>
                <a:moveTo>
                  <a:pt x="4063" y="457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4" name="Picture 2274"/>
          <p:cNvPicPr>
            <a:picLocks noChangeAspect="0" noChangeArrowheads="1"/>
          </p:cNvPicPr>
          <p:nvPr/>
        </p:nvPicPr>
        <p:blipFill>
          <a:blip r:embed="rId2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2533" y="2286318"/>
            <a:ext cx="29343" cy="29211"/>
          </a:xfrm>
          <a:prstGeom prst="rect">
            <a:avLst/>
          </a:prstGeom>
          <a:noFill/>
          <a:extLst/>
        </p:spPr>
      </p:pic>
      <p:sp>
        <p:nvSpPr>
          <p:cNvPr id="2275" name="Freeform 2275"/>
          <p:cNvSpPr/>
          <p:nvPr/>
        </p:nvSpPr>
        <p:spPr>
          <a:xfrm rot="0" flipH="0" flipV="0">
            <a:off x="2735224" y="2299019"/>
            <a:ext cx="4012" cy="3847"/>
          </a:xfrm>
          <a:custGeom>
            <a:pathLst>
              <a:path w="4012" h="3847">
                <a:moveTo>
                  <a:pt x="3949" y="876"/>
                </a:moveTo>
                <a:cubicBezTo>
                  <a:pt x="4012" y="2450"/>
                  <a:pt x="3175" y="3771"/>
                  <a:pt x="2083" y="3809"/>
                </a:cubicBezTo>
                <a:cubicBezTo>
                  <a:pt x="990" y="3847"/>
                  <a:pt x="63" y="2603"/>
                  <a:pt x="0" y="1028"/>
                </a:cubicBezTo>
                <a:cubicBezTo>
                  <a:pt x="0" y="724"/>
                  <a:pt x="12" y="432"/>
                  <a:pt x="76" y="153"/>
                </a:cubicBezTo>
                <a:cubicBezTo>
                  <a:pt x="520" y="737"/>
                  <a:pt x="3264" y="699"/>
                  <a:pt x="3823" y="0"/>
                </a:cubicBezTo>
                <a:cubicBezTo>
                  <a:pt x="3899" y="280"/>
                  <a:pt x="3937" y="584"/>
                  <a:pt x="3949" y="876"/>
                </a:cubicBezTo>
                <a:close/>
                <a:moveTo>
                  <a:pt x="3949" y="8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 rot="0" flipH="0" flipV="0">
            <a:off x="2724377" y="2294918"/>
            <a:ext cx="29831" cy="47015"/>
          </a:xfrm>
          <a:custGeom>
            <a:pathLst>
              <a:path w="29831" h="47015">
                <a:moveTo>
                  <a:pt x="6489" y="47015"/>
                </a:moveTo>
                <a:cubicBezTo>
                  <a:pt x="11848" y="38583"/>
                  <a:pt x="24434" y="34735"/>
                  <a:pt x="24561" y="28423"/>
                </a:cubicBezTo>
                <a:cubicBezTo>
                  <a:pt x="24688" y="22123"/>
                  <a:pt x="20103" y="26188"/>
                  <a:pt x="19722" y="24702"/>
                </a:cubicBezTo>
                <a:cubicBezTo>
                  <a:pt x="19328" y="23203"/>
                  <a:pt x="29831" y="20511"/>
                  <a:pt x="28828" y="14097"/>
                </a:cubicBezTo>
                <a:cubicBezTo>
                  <a:pt x="27812" y="7671"/>
                  <a:pt x="23380" y="11837"/>
                  <a:pt x="23380" y="11837"/>
                </a:cubicBezTo>
                <a:cubicBezTo>
                  <a:pt x="23380" y="11837"/>
                  <a:pt x="27456" y="3302"/>
                  <a:pt x="22084" y="1651"/>
                </a:cubicBezTo>
                <a:cubicBezTo>
                  <a:pt x="16699" y="0"/>
                  <a:pt x="14032" y="6591"/>
                  <a:pt x="14693" y="9081"/>
                </a:cubicBezTo>
                <a:cubicBezTo>
                  <a:pt x="14693" y="9081"/>
                  <a:pt x="12051" y="4648"/>
                  <a:pt x="8368" y="8331"/>
                </a:cubicBezTo>
                <a:cubicBezTo>
                  <a:pt x="4686" y="12027"/>
                  <a:pt x="11403" y="18707"/>
                  <a:pt x="10019" y="20765"/>
                </a:cubicBezTo>
                <a:cubicBezTo>
                  <a:pt x="9422" y="21654"/>
                  <a:pt x="6464" y="16967"/>
                  <a:pt x="2540" y="22428"/>
                </a:cubicBezTo>
                <a:cubicBezTo>
                  <a:pt x="0" y="26962"/>
                  <a:pt x="7441" y="38202"/>
                  <a:pt x="6489" y="47015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 rot="0" flipH="0" flipV="0">
            <a:off x="2724377" y="2294918"/>
            <a:ext cx="29831" cy="47015"/>
          </a:xfrm>
          <a:custGeom>
            <a:pathLst>
              <a:path w="29831" h="47015">
                <a:moveTo>
                  <a:pt x="6489" y="47015"/>
                </a:moveTo>
                <a:cubicBezTo>
                  <a:pt x="11848" y="38583"/>
                  <a:pt x="24434" y="34735"/>
                  <a:pt x="24561" y="28423"/>
                </a:cubicBezTo>
                <a:cubicBezTo>
                  <a:pt x="24688" y="22123"/>
                  <a:pt x="20103" y="26188"/>
                  <a:pt x="19722" y="24702"/>
                </a:cubicBezTo>
                <a:cubicBezTo>
                  <a:pt x="19328" y="23203"/>
                  <a:pt x="29831" y="20511"/>
                  <a:pt x="28828" y="14097"/>
                </a:cubicBezTo>
                <a:cubicBezTo>
                  <a:pt x="27812" y="7671"/>
                  <a:pt x="23380" y="11837"/>
                  <a:pt x="23380" y="11837"/>
                </a:cubicBezTo>
                <a:cubicBezTo>
                  <a:pt x="23380" y="11837"/>
                  <a:pt x="27456" y="3302"/>
                  <a:pt x="22084" y="1651"/>
                </a:cubicBezTo>
                <a:cubicBezTo>
                  <a:pt x="16699" y="0"/>
                  <a:pt x="14032" y="6591"/>
                  <a:pt x="14693" y="9081"/>
                </a:cubicBezTo>
                <a:cubicBezTo>
                  <a:pt x="14693" y="9081"/>
                  <a:pt x="12051" y="4648"/>
                  <a:pt x="8368" y="8331"/>
                </a:cubicBezTo>
                <a:cubicBezTo>
                  <a:pt x="4686" y="12027"/>
                  <a:pt x="11403" y="18707"/>
                  <a:pt x="10019" y="20765"/>
                </a:cubicBezTo>
                <a:cubicBezTo>
                  <a:pt x="9422" y="21654"/>
                  <a:pt x="6464" y="16967"/>
                  <a:pt x="2540" y="22428"/>
                </a:cubicBezTo>
                <a:cubicBezTo>
                  <a:pt x="0" y="26962"/>
                  <a:pt x="7441" y="38202"/>
                  <a:pt x="6489" y="47015"/>
                </a:cubicBezTo>
                <a:close/>
                <a:moveTo>
                  <a:pt x="6489" y="4701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8" name="Picture 2278"/>
          <p:cNvPicPr>
            <a:picLocks noChangeAspect="0" noChangeArrowheads="1"/>
          </p:cNvPicPr>
          <p:nvPr/>
        </p:nvPicPr>
        <p:blipFill>
          <a:blip r:embed="rId2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3691" y="2283613"/>
            <a:ext cx="52283" cy="71018"/>
          </a:xfrm>
          <a:prstGeom prst="rect">
            <a:avLst/>
          </a:prstGeom>
          <a:noFill/>
          <a:extLst/>
        </p:spPr>
      </p:pic>
      <p:sp>
        <p:nvSpPr>
          <p:cNvPr id="2279" name="Freeform 2279"/>
          <p:cNvSpPr/>
          <p:nvPr/>
        </p:nvSpPr>
        <p:spPr>
          <a:xfrm rot="0" flipH="0" flipV="0">
            <a:off x="2727062" y="2296796"/>
            <a:ext cx="24980" cy="43561"/>
          </a:xfrm>
          <a:custGeom>
            <a:pathLst>
              <a:path w="24980" h="43561">
                <a:moveTo>
                  <a:pt x="4470" y="43561"/>
                </a:moveTo>
                <a:cubicBezTo>
                  <a:pt x="9283" y="35764"/>
                  <a:pt x="20141" y="32208"/>
                  <a:pt x="19671" y="27064"/>
                </a:cubicBezTo>
                <a:cubicBezTo>
                  <a:pt x="19214" y="21921"/>
                  <a:pt x="16903" y="25566"/>
                  <a:pt x="15912" y="23368"/>
                </a:cubicBezTo>
                <a:cubicBezTo>
                  <a:pt x="14922" y="21171"/>
                  <a:pt x="24980" y="16892"/>
                  <a:pt x="24637" y="12713"/>
                </a:cubicBezTo>
                <a:cubicBezTo>
                  <a:pt x="24294" y="8548"/>
                  <a:pt x="18516" y="12027"/>
                  <a:pt x="18516" y="12027"/>
                </a:cubicBezTo>
                <a:cubicBezTo>
                  <a:pt x="18516" y="12027"/>
                  <a:pt x="23659" y="3087"/>
                  <a:pt x="18795" y="1537"/>
                </a:cubicBezTo>
                <a:cubicBezTo>
                  <a:pt x="13944" y="0"/>
                  <a:pt x="13106" y="6503"/>
                  <a:pt x="12712" y="8344"/>
                </a:cubicBezTo>
                <a:cubicBezTo>
                  <a:pt x="12712" y="8344"/>
                  <a:pt x="8661" y="4319"/>
                  <a:pt x="7010" y="8433"/>
                </a:cubicBezTo>
                <a:cubicBezTo>
                  <a:pt x="5359" y="12561"/>
                  <a:pt x="9956" y="18200"/>
                  <a:pt x="8711" y="20105"/>
                </a:cubicBezTo>
                <a:cubicBezTo>
                  <a:pt x="8165" y="20917"/>
                  <a:pt x="3048" y="17628"/>
                  <a:pt x="2286" y="21578"/>
                </a:cubicBezTo>
                <a:cubicBezTo>
                  <a:pt x="0" y="25782"/>
                  <a:pt x="5308" y="35408"/>
                  <a:pt x="4470" y="435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0" name="Freeform 2280"/>
          <p:cNvSpPr/>
          <p:nvPr/>
        </p:nvSpPr>
        <p:spPr>
          <a:xfrm rot="0" flipH="0" flipV="0">
            <a:off x="2727062" y="2296796"/>
            <a:ext cx="24980" cy="43561"/>
          </a:xfrm>
          <a:custGeom>
            <a:pathLst>
              <a:path w="24980" h="43561">
                <a:moveTo>
                  <a:pt x="4470" y="43561"/>
                </a:moveTo>
                <a:cubicBezTo>
                  <a:pt x="9283" y="35764"/>
                  <a:pt x="20141" y="32208"/>
                  <a:pt x="19671" y="27064"/>
                </a:cubicBezTo>
                <a:cubicBezTo>
                  <a:pt x="19214" y="21921"/>
                  <a:pt x="16903" y="25566"/>
                  <a:pt x="15912" y="23368"/>
                </a:cubicBezTo>
                <a:cubicBezTo>
                  <a:pt x="14922" y="21171"/>
                  <a:pt x="24980" y="16892"/>
                  <a:pt x="24637" y="12713"/>
                </a:cubicBezTo>
                <a:cubicBezTo>
                  <a:pt x="24294" y="8548"/>
                  <a:pt x="18516" y="12027"/>
                  <a:pt x="18516" y="12027"/>
                </a:cubicBezTo>
                <a:cubicBezTo>
                  <a:pt x="18516" y="12027"/>
                  <a:pt x="23659" y="3087"/>
                  <a:pt x="18795" y="1537"/>
                </a:cubicBezTo>
                <a:cubicBezTo>
                  <a:pt x="13944" y="0"/>
                  <a:pt x="13106" y="6503"/>
                  <a:pt x="12712" y="8344"/>
                </a:cubicBezTo>
                <a:cubicBezTo>
                  <a:pt x="12712" y="8344"/>
                  <a:pt x="8661" y="4319"/>
                  <a:pt x="7010" y="8433"/>
                </a:cubicBezTo>
                <a:cubicBezTo>
                  <a:pt x="5359" y="12561"/>
                  <a:pt x="9956" y="18200"/>
                  <a:pt x="8711" y="20105"/>
                </a:cubicBezTo>
                <a:cubicBezTo>
                  <a:pt x="8165" y="20917"/>
                  <a:pt x="3048" y="17628"/>
                  <a:pt x="2286" y="21578"/>
                </a:cubicBezTo>
                <a:cubicBezTo>
                  <a:pt x="0" y="25782"/>
                  <a:pt x="5308" y="35408"/>
                  <a:pt x="4470" y="43561"/>
                </a:cubicBezTo>
                <a:close/>
                <a:moveTo>
                  <a:pt x="4470" y="435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1" name="Picture 2281"/>
          <p:cNvPicPr>
            <a:picLocks noChangeAspect="0" noChangeArrowheads="1"/>
          </p:cNvPicPr>
          <p:nvPr/>
        </p:nvPicPr>
        <p:blipFill>
          <a:blip r:embed="rId2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6068" y="2285403"/>
            <a:ext cx="48348" cy="67652"/>
          </a:xfrm>
          <a:prstGeom prst="rect">
            <a:avLst/>
          </a:prstGeom>
          <a:noFill/>
          <a:extLst/>
        </p:spPr>
      </p:pic>
      <p:sp>
        <p:nvSpPr>
          <p:cNvPr id="2282" name="Freeform 2282"/>
          <p:cNvSpPr/>
          <p:nvPr/>
        </p:nvSpPr>
        <p:spPr>
          <a:xfrm rot="0" flipH="0" flipV="0">
            <a:off x="2729829" y="2305181"/>
            <a:ext cx="13270" cy="39446"/>
          </a:xfrm>
          <a:custGeom>
            <a:pathLst>
              <a:path w="13270" h="39446">
                <a:moveTo>
                  <a:pt x="228" y="39446"/>
                </a:moveTo>
                <a:cubicBezTo>
                  <a:pt x="0" y="31954"/>
                  <a:pt x="9753" y="4814"/>
                  <a:pt x="13270" y="0"/>
                </a:cubicBezTo>
                <a:cubicBezTo>
                  <a:pt x="12356" y="5791"/>
                  <a:pt x="4698" y="32970"/>
                  <a:pt x="228" y="3944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/>
          <p:cNvSpPr/>
          <p:nvPr/>
        </p:nvSpPr>
        <p:spPr>
          <a:xfrm rot="0" flipH="0" flipV="0">
            <a:off x="2729829" y="2305181"/>
            <a:ext cx="13270" cy="39446"/>
          </a:xfrm>
          <a:custGeom>
            <a:pathLst>
              <a:path w="13270" h="39446">
                <a:moveTo>
                  <a:pt x="228" y="39446"/>
                </a:moveTo>
                <a:cubicBezTo>
                  <a:pt x="0" y="31954"/>
                  <a:pt x="9753" y="4814"/>
                  <a:pt x="13270" y="0"/>
                </a:cubicBezTo>
                <a:cubicBezTo>
                  <a:pt x="12356" y="5791"/>
                  <a:pt x="4698" y="32970"/>
                  <a:pt x="228" y="39446"/>
                </a:cubicBezTo>
                <a:close/>
                <a:moveTo>
                  <a:pt x="228" y="3944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4" name="Picture 2284"/>
          <p:cNvPicPr>
            <a:picLocks noChangeAspect="0" noChangeArrowheads="1"/>
          </p:cNvPicPr>
          <p:nvPr/>
        </p:nvPicPr>
        <p:blipFill>
          <a:blip r:embed="rId22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7351" y="2292477"/>
            <a:ext cx="38447" cy="64846"/>
          </a:xfrm>
          <a:prstGeom prst="rect">
            <a:avLst/>
          </a:prstGeom>
          <a:noFill/>
          <a:extLst/>
        </p:spPr>
      </p:pic>
      <p:sp>
        <p:nvSpPr>
          <p:cNvPr id="2285" name="Freeform 2285"/>
          <p:cNvSpPr/>
          <p:nvPr/>
        </p:nvSpPr>
        <p:spPr>
          <a:xfrm rot="0" flipH="0" flipV="0">
            <a:off x="2715078" y="2366202"/>
            <a:ext cx="7555" cy="4317"/>
          </a:xfrm>
          <a:custGeom>
            <a:pathLst>
              <a:path w="7555" h="4317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lnTo>
                  <a:pt x="3047" y="114"/>
                </a:lnTo>
                <a:cubicBezTo>
                  <a:pt x="3352" y="127"/>
                  <a:pt x="3631" y="190"/>
                  <a:pt x="3911" y="266"/>
                </a:cubicBezTo>
                <a:cubicBezTo>
                  <a:pt x="4190" y="228"/>
                  <a:pt x="4495" y="216"/>
                  <a:pt x="4787" y="241"/>
                </a:cubicBezTo>
                <a:cubicBezTo>
                  <a:pt x="6349" y="355"/>
                  <a:pt x="7555" y="1333"/>
                  <a:pt x="7479" y="2426"/>
                </a:cubicBezTo>
                <a:lnTo>
                  <a:pt x="7479" y="2426"/>
                </a:lnTo>
                <a:cubicBezTo>
                  <a:pt x="7403" y="3518"/>
                  <a:pt x="6069" y="4317"/>
                  <a:pt x="4495" y="4202"/>
                </a:cubicBezTo>
                <a:cubicBezTo>
                  <a:pt x="4203" y="4177"/>
                  <a:pt x="3923" y="4126"/>
                  <a:pt x="3644" y="4038"/>
                </a:cubicBezTo>
                <a:cubicBezTo>
                  <a:pt x="3364" y="4088"/>
                  <a:pt x="3060" y="4101"/>
                  <a:pt x="2768" y="407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6" name="Picture 2286"/>
          <p:cNvPicPr>
            <a:picLocks noChangeAspect="0" noChangeArrowheads="1"/>
          </p:cNvPicPr>
          <p:nvPr/>
        </p:nvPicPr>
        <p:blipFill>
          <a:blip r:embed="rId2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2443" y="2353602"/>
            <a:ext cx="32822" cy="29513"/>
          </a:xfrm>
          <a:prstGeom prst="rect">
            <a:avLst/>
          </a:prstGeom>
          <a:noFill/>
          <a:extLst/>
        </p:spPr>
      </p:pic>
      <p:sp>
        <p:nvSpPr>
          <p:cNvPr id="2287" name="Freeform 2287"/>
          <p:cNvSpPr/>
          <p:nvPr/>
        </p:nvSpPr>
        <p:spPr>
          <a:xfrm rot="0" flipH="0" flipV="0">
            <a:off x="2715078" y="2366202"/>
            <a:ext cx="7555" cy="4317"/>
          </a:xfrm>
          <a:custGeom>
            <a:pathLst>
              <a:path w="7555" h="4317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lnTo>
                  <a:pt x="3047" y="114"/>
                </a:lnTo>
                <a:cubicBezTo>
                  <a:pt x="3352" y="127"/>
                  <a:pt x="3631" y="190"/>
                  <a:pt x="3911" y="266"/>
                </a:cubicBezTo>
                <a:cubicBezTo>
                  <a:pt x="4190" y="228"/>
                  <a:pt x="4495" y="216"/>
                  <a:pt x="4787" y="241"/>
                </a:cubicBezTo>
                <a:cubicBezTo>
                  <a:pt x="6349" y="355"/>
                  <a:pt x="7555" y="1333"/>
                  <a:pt x="7479" y="2426"/>
                </a:cubicBezTo>
                <a:lnTo>
                  <a:pt x="7479" y="2426"/>
                </a:lnTo>
                <a:cubicBezTo>
                  <a:pt x="7403" y="3518"/>
                  <a:pt x="6069" y="4317"/>
                  <a:pt x="4495" y="4202"/>
                </a:cubicBezTo>
                <a:cubicBezTo>
                  <a:pt x="4203" y="4177"/>
                  <a:pt x="3923" y="4126"/>
                  <a:pt x="3644" y="4038"/>
                </a:cubicBezTo>
                <a:cubicBezTo>
                  <a:pt x="3364" y="4088"/>
                  <a:pt x="3060" y="4101"/>
                  <a:pt x="2768" y="4076"/>
                </a:cubicBezTo>
                <a:close/>
                <a:moveTo>
                  <a:pt x="2768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8" name="Picture 2288"/>
          <p:cNvPicPr>
            <a:picLocks noChangeAspect="0" noChangeArrowheads="1"/>
          </p:cNvPicPr>
          <p:nvPr/>
        </p:nvPicPr>
        <p:blipFill>
          <a:blip r:embed="rId22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2443" y="2353602"/>
            <a:ext cx="29250" cy="29387"/>
          </a:xfrm>
          <a:prstGeom prst="rect">
            <a:avLst/>
          </a:prstGeom>
          <a:noFill/>
          <a:extLst/>
        </p:spPr>
      </p:pic>
      <p:sp>
        <p:nvSpPr>
          <p:cNvPr id="2289" name="Freeform 2289"/>
          <p:cNvSpPr/>
          <p:nvPr/>
        </p:nvSpPr>
        <p:spPr>
          <a:xfrm rot="0" flipH="0" flipV="0">
            <a:off x="2715078" y="2366202"/>
            <a:ext cx="3911" cy="4101"/>
          </a:xfrm>
          <a:custGeom>
            <a:pathLst>
              <a:path w="3911" h="4101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cubicBezTo>
                  <a:pt x="3352" y="127"/>
                  <a:pt x="3631" y="190"/>
                  <a:pt x="3911" y="266"/>
                </a:cubicBezTo>
                <a:cubicBezTo>
                  <a:pt x="3275" y="647"/>
                  <a:pt x="3021" y="3416"/>
                  <a:pt x="3644" y="4038"/>
                </a:cubicBezTo>
                <a:cubicBezTo>
                  <a:pt x="3364" y="4088"/>
                  <a:pt x="3060" y="4101"/>
                  <a:pt x="2768" y="4076"/>
                </a:cubicBezTo>
                <a:close/>
                <a:moveTo>
                  <a:pt x="2768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0" name="Freeform 2290"/>
          <p:cNvSpPr/>
          <p:nvPr/>
        </p:nvSpPr>
        <p:spPr>
          <a:xfrm rot="0" flipH="0" flipV="0">
            <a:off x="2727623" y="2330328"/>
            <a:ext cx="5688" cy="7683"/>
          </a:xfrm>
          <a:custGeom>
            <a:pathLst>
              <a:path w="5688" h="7683">
                <a:moveTo>
                  <a:pt x="4241" y="5499"/>
                </a:moveTo>
                <a:cubicBezTo>
                  <a:pt x="3556" y="6921"/>
                  <a:pt x="2210" y="7683"/>
                  <a:pt x="1232" y="7213"/>
                </a:cubicBezTo>
                <a:cubicBezTo>
                  <a:pt x="241" y="6730"/>
                  <a:pt x="0" y="5195"/>
                  <a:pt x="685" y="3772"/>
                </a:cubicBezTo>
                <a:cubicBezTo>
                  <a:pt x="685" y="3772"/>
                  <a:pt x="685" y="3772"/>
                  <a:pt x="685" y="3760"/>
                </a:cubicBezTo>
                <a:cubicBezTo>
                  <a:pt x="825" y="3506"/>
                  <a:pt x="978" y="3252"/>
                  <a:pt x="1155" y="3023"/>
                </a:cubicBezTo>
                <a:cubicBezTo>
                  <a:pt x="1219" y="2744"/>
                  <a:pt x="1320" y="2464"/>
                  <a:pt x="1448" y="2198"/>
                </a:cubicBezTo>
                <a:cubicBezTo>
                  <a:pt x="2133" y="762"/>
                  <a:pt x="3480" y="0"/>
                  <a:pt x="4456" y="483"/>
                </a:cubicBezTo>
                <a:cubicBezTo>
                  <a:pt x="4456" y="483"/>
                  <a:pt x="4456" y="483"/>
                  <a:pt x="4456" y="483"/>
                </a:cubicBezTo>
                <a:cubicBezTo>
                  <a:pt x="5447" y="966"/>
                  <a:pt x="5688" y="2502"/>
                  <a:pt x="5002" y="3925"/>
                </a:cubicBezTo>
                <a:cubicBezTo>
                  <a:pt x="4876" y="4191"/>
                  <a:pt x="4710" y="4445"/>
                  <a:pt x="4533" y="4661"/>
                </a:cubicBezTo>
                <a:cubicBezTo>
                  <a:pt x="4469" y="4953"/>
                  <a:pt x="4367" y="5233"/>
                  <a:pt x="4241" y="549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1" name="Picture 2291"/>
          <p:cNvPicPr>
            <a:picLocks noChangeAspect="0" noChangeArrowheads="1"/>
          </p:cNvPicPr>
          <p:nvPr/>
        </p:nvPicPr>
        <p:blipFill>
          <a:blip r:embed="rId2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5224" y="2317966"/>
            <a:ext cx="30489" cy="32414"/>
          </a:xfrm>
          <a:prstGeom prst="rect">
            <a:avLst/>
          </a:prstGeom>
          <a:noFill/>
          <a:extLst/>
        </p:spPr>
      </p:pic>
      <p:sp>
        <p:nvSpPr>
          <p:cNvPr id="2292" name="Freeform 2292"/>
          <p:cNvSpPr/>
          <p:nvPr/>
        </p:nvSpPr>
        <p:spPr>
          <a:xfrm rot="0" flipH="0" flipV="0">
            <a:off x="2727623" y="2330328"/>
            <a:ext cx="5688" cy="7683"/>
          </a:xfrm>
          <a:custGeom>
            <a:pathLst>
              <a:path w="5688" h="7683">
                <a:moveTo>
                  <a:pt x="4241" y="5499"/>
                </a:moveTo>
                <a:cubicBezTo>
                  <a:pt x="3556" y="6921"/>
                  <a:pt x="2210" y="7683"/>
                  <a:pt x="1232" y="7213"/>
                </a:cubicBezTo>
                <a:cubicBezTo>
                  <a:pt x="241" y="6730"/>
                  <a:pt x="0" y="5195"/>
                  <a:pt x="685" y="3772"/>
                </a:cubicBezTo>
                <a:cubicBezTo>
                  <a:pt x="685" y="3772"/>
                  <a:pt x="685" y="3772"/>
                  <a:pt x="685" y="3760"/>
                </a:cubicBezTo>
                <a:cubicBezTo>
                  <a:pt x="825" y="3506"/>
                  <a:pt x="978" y="3252"/>
                  <a:pt x="1155" y="3023"/>
                </a:cubicBezTo>
                <a:cubicBezTo>
                  <a:pt x="1219" y="2744"/>
                  <a:pt x="1320" y="2464"/>
                  <a:pt x="1448" y="2198"/>
                </a:cubicBezTo>
                <a:cubicBezTo>
                  <a:pt x="2133" y="762"/>
                  <a:pt x="3480" y="0"/>
                  <a:pt x="4456" y="483"/>
                </a:cubicBezTo>
                <a:cubicBezTo>
                  <a:pt x="4456" y="483"/>
                  <a:pt x="4456" y="483"/>
                  <a:pt x="4456" y="483"/>
                </a:cubicBezTo>
                <a:cubicBezTo>
                  <a:pt x="5447" y="966"/>
                  <a:pt x="5688" y="2502"/>
                  <a:pt x="5002" y="3925"/>
                </a:cubicBezTo>
                <a:cubicBezTo>
                  <a:pt x="4876" y="4191"/>
                  <a:pt x="4710" y="4445"/>
                  <a:pt x="4533" y="4661"/>
                </a:cubicBezTo>
                <a:cubicBezTo>
                  <a:pt x="4469" y="4953"/>
                  <a:pt x="4367" y="5233"/>
                  <a:pt x="4241" y="5499"/>
                </a:cubicBezTo>
                <a:close/>
                <a:moveTo>
                  <a:pt x="4241" y="549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3" name="Picture 2293"/>
          <p:cNvPicPr>
            <a:picLocks noChangeAspect="0" noChangeArrowheads="1"/>
          </p:cNvPicPr>
          <p:nvPr/>
        </p:nvPicPr>
        <p:blipFill>
          <a:blip r:embed="rId2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15224" y="2320646"/>
            <a:ext cx="29639" cy="29735"/>
          </a:xfrm>
          <a:prstGeom prst="rect">
            <a:avLst/>
          </a:prstGeom>
          <a:noFill/>
          <a:extLst/>
        </p:spPr>
      </p:pic>
      <p:sp>
        <p:nvSpPr>
          <p:cNvPr id="2294" name="Freeform 2294"/>
          <p:cNvSpPr/>
          <p:nvPr/>
        </p:nvSpPr>
        <p:spPr>
          <a:xfrm rot="0" flipH="0" flipV="0">
            <a:off x="2727623" y="2333351"/>
            <a:ext cx="4533" cy="4660"/>
          </a:xfrm>
          <a:custGeom>
            <a:pathLst>
              <a:path w="4533" h="4660">
                <a:moveTo>
                  <a:pt x="4241" y="2476"/>
                </a:moveTo>
                <a:cubicBezTo>
                  <a:pt x="3556" y="3898"/>
                  <a:pt x="2210" y="4660"/>
                  <a:pt x="1232" y="4190"/>
                </a:cubicBezTo>
                <a:cubicBezTo>
                  <a:pt x="241" y="3707"/>
                  <a:pt x="0" y="2172"/>
                  <a:pt x="685" y="737"/>
                </a:cubicBezTo>
                <a:cubicBezTo>
                  <a:pt x="825" y="483"/>
                  <a:pt x="978" y="229"/>
                  <a:pt x="1155" y="0"/>
                </a:cubicBezTo>
                <a:cubicBezTo>
                  <a:pt x="1270" y="737"/>
                  <a:pt x="3721" y="1994"/>
                  <a:pt x="4533" y="1638"/>
                </a:cubicBezTo>
                <a:cubicBezTo>
                  <a:pt x="4469" y="1930"/>
                  <a:pt x="4367" y="2210"/>
                  <a:pt x="4241" y="2476"/>
                </a:cubicBezTo>
                <a:close/>
                <a:moveTo>
                  <a:pt x="4241" y="24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 rot="0" flipH="0" flipV="0">
            <a:off x="2704942" y="2332326"/>
            <a:ext cx="38887" cy="36690"/>
          </a:xfrm>
          <a:custGeom>
            <a:pathLst>
              <a:path w="38887" h="36690">
                <a:moveTo>
                  <a:pt x="0" y="36690"/>
                </a:moveTo>
                <a:cubicBezTo>
                  <a:pt x="8661" y="31776"/>
                  <a:pt x="21564" y="34341"/>
                  <a:pt x="24612" y="28829"/>
                </a:cubicBezTo>
                <a:cubicBezTo>
                  <a:pt x="27673" y="23317"/>
                  <a:pt x="21729" y="24740"/>
                  <a:pt x="22085" y="23241"/>
                </a:cubicBezTo>
                <a:cubicBezTo>
                  <a:pt x="22428" y="21743"/>
                  <a:pt x="32956" y="24333"/>
                  <a:pt x="35064" y="18187"/>
                </a:cubicBezTo>
                <a:cubicBezTo>
                  <a:pt x="37160" y="12040"/>
                  <a:pt x="31292" y="13627"/>
                  <a:pt x="31292" y="13627"/>
                </a:cubicBezTo>
                <a:cubicBezTo>
                  <a:pt x="31292" y="13627"/>
                  <a:pt x="38887" y="8014"/>
                  <a:pt x="34899" y="4013"/>
                </a:cubicBezTo>
                <a:cubicBezTo>
                  <a:pt x="30924" y="0"/>
                  <a:pt x="25488" y="4572"/>
                  <a:pt x="24917" y="7087"/>
                </a:cubicBezTo>
                <a:cubicBezTo>
                  <a:pt x="24917" y="7087"/>
                  <a:pt x="24650" y="1905"/>
                  <a:pt x="19684" y="3429"/>
                </a:cubicBezTo>
                <a:cubicBezTo>
                  <a:pt x="14706" y="4953"/>
                  <a:pt x="17538" y="14021"/>
                  <a:pt x="15354" y="15189"/>
                </a:cubicBezTo>
                <a:cubicBezTo>
                  <a:pt x="14401" y="15685"/>
                  <a:pt x="13970" y="10148"/>
                  <a:pt x="7975" y="13107"/>
                </a:cubicBezTo>
                <a:cubicBezTo>
                  <a:pt x="3619" y="15913"/>
                  <a:pt x="4952" y="29363"/>
                  <a:pt x="0" y="3669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 rot="0" flipH="0" flipV="0">
            <a:off x="2704942" y="2332326"/>
            <a:ext cx="38887" cy="36690"/>
          </a:xfrm>
          <a:custGeom>
            <a:pathLst>
              <a:path w="38887" h="36690">
                <a:moveTo>
                  <a:pt x="0" y="36690"/>
                </a:moveTo>
                <a:cubicBezTo>
                  <a:pt x="8661" y="31776"/>
                  <a:pt x="21564" y="34341"/>
                  <a:pt x="24612" y="28829"/>
                </a:cubicBezTo>
                <a:cubicBezTo>
                  <a:pt x="27673" y="23317"/>
                  <a:pt x="21729" y="24740"/>
                  <a:pt x="22085" y="23241"/>
                </a:cubicBezTo>
                <a:cubicBezTo>
                  <a:pt x="22428" y="21743"/>
                  <a:pt x="32956" y="24333"/>
                  <a:pt x="35064" y="18187"/>
                </a:cubicBezTo>
                <a:cubicBezTo>
                  <a:pt x="37160" y="12040"/>
                  <a:pt x="31292" y="13627"/>
                  <a:pt x="31292" y="13627"/>
                </a:cubicBezTo>
                <a:cubicBezTo>
                  <a:pt x="31292" y="13627"/>
                  <a:pt x="38887" y="8014"/>
                  <a:pt x="34899" y="4013"/>
                </a:cubicBezTo>
                <a:cubicBezTo>
                  <a:pt x="30924" y="0"/>
                  <a:pt x="25488" y="4572"/>
                  <a:pt x="24917" y="7087"/>
                </a:cubicBezTo>
                <a:cubicBezTo>
                  <a:pt x="24917" y="7087"/>
                  <a:pt x="24650" y="1905"/>
                  <a:pt x="19684" y="3429"/>
                </a:cubicBezTo>
                <a:cubicBezTo>
                  <a:pt x="14706" y="4953"/>
                  <a:pt x="17538" y="14021"/>
                  <a:pt x="15354" y="15189"/>
                </a:cubicBezTo>
                <a:cubicBezTo>
                  <a:pt x="14401" y="15685"/>
                  <a:pt x="13970" y="10148"/>
                  <a:pt x="7975" y="13107"/>
                </a:cubicBezTo>
                <a:cubicBezTo>
                  <a:pt x="3619" y="15913"/>
                  <a:pt x="4952" y="29363"/>
                  <a:pt x="0" y="36690"/>
                </a:cubicBezTo>
                <a:close/>
                <a:moveTo>
                  <a:pt x="0" y="3669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7" name="Picture 2297"/>
          <p:cNvPicPr>
            <a:picLocks noChangeAspect="0" noChangeArrowheads="1"/>
          </p:cNvPicPr>
          <p:nvPr/>
        </p:nvPicPr>
        <p:blipFill>
          <a:blip r:embed="rId22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2247" y="2322055"/>
            <a:ext cx="61452" cy="59652"/>
          </a:xfrm>
          <a:prstGeom prst="rect">
            <a:avLst/>
          </a:prstGeom>
          <a:noFill/>
          <a:extLst/>
        </p:spPr>
      </p:pic>
      <p:sp>
        <p:nvSpPr>
          <p:cNvPr id="2298" name="Freeform 2298"/>
          <p:cNvSpPr/>
          <p:nvPr/>
        </p:nvSpPr>
        <p:spPr>
          <a:xfrm rot="0" flipH="0" flipV="0">
            <a:off x="2706264" y="2333954"/>
            <a:ext cx="35801" cy="33985"/>
          </a:xfrm>
          <a:custGeom>
            <a:pathLst>
              <a:path w="35801" h="33985">
                <a:moveTo>
                  <a:pt x="0" y="33985"/>
                </a:moveTo>
                <a:cubicBezTo>
                  <a:pt x="7886" y="29375"/>
                  <a:pt x="19126" y="31369"/>
                  <a:pt x="21120" y="26607"/>
                </a:cubicBezTo>
                <a:cubicBezTo>
                  <a:pt x="23101" y="21844"/>
                  <a:pt x="19367" y="23978"/>
                  <a:pt x="19507" y="21565"/>
                </a:cubicBezTo>
                <a:cubicBezTo>
                  <a:pt x="19659" y="19165"/>
                  <a:pt x="30543" y="20130"/>
                  <a:pt x="32181" y="16294"/>
                </a:cubicBezTo>
                <a:cubicBezTo>
                  <a:pt x="33820" y="12446"/>
                  <a:pt x="27101" y="12777"/>
                  <a:pt x="27101" y="12777"/>
                </a:cubicBezTo>
                <a:cubicBezTo>
                  <a:pt x="27101" y="12777"/>
                  <a:pt x="35801" y="7328"/>
                  <a:pt x="32232" y="3658"/>
                </a:cubicBezTo>
                <a:cubicBezTo>
                  <a:pt x="28663" y="0"/>
                  <a:pt x="24892" y="5347"/>
                  <a:pt x="23685" y="6795"/>
                </a:cubicBezTo>
                <a:cubicBezTo>
                  <a:pt x="23685" y="6795"/>
                  <a:pt x="21983" y="1321"/>
                  <a:pt x="18605" y="4179"/>
                </a:cubicBezTo>
                <a:cubicBezTo>
                  <a:pt x="15240" y="7036"/>
                  <a:pt x="16662" y="14186"/>
                  <a:pt x="14668" y="15278"/>
                </a:cubicBezTo>
                <a:cubicBezTo>
                  <a:pt x="13817" y="15748"/>
                  <a:pt x="10833" y="10414"/>
                  <a:pt x="8305" y="13538"/>
                </a:cubicBezTo>
                <a:cubicBezTo>
                  <a:pt x="4343" y="16167"/>
                  <a:pt x="4546" y="27178"/>
                  <a:pt x="0" y="339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9" name="Freeform 2299"/>
          <p:cNvSpPr/>
          <p:nvPr/>
        </p:nvSpPr>
        <p:spPr>
          <a:xfrm rot="0" flipH="0" flipV="0">
            <a:off x="2706264" y="2333954"/>
            <a:ext cx="35801" cy="33985"/>
          </a:xfrm>
          <a:custGeom>
            <a:pathLst>
              <a:path w="35801" h="33985">
                <a:moveTo>
                  <a:pt x="0" y="33985"/>
                </a:moveTo>
                <a:cubicBezTo>
                  <a:pt x="7886" y="29375"/>
                  <a:pt x="19126" y="31369"/>
                  <a:pt x="21120" y="26607"/>
                </a:cubicBezTo>
                <a:cubicBezTo>
                  <a:pt x="23101" y="21844"/>
                  <a:pt x="19367" y="23978"/>
                  <a:pt x="19507" y="21565"/>
                </a:cubicBezTo>
                <a:cubicBezTo>
                  <a:pt x="19659" y="19165"/>
                  <a:pt x="30543" y="20130"/>
                  <a:pt x="32181" y="16294"/>
                </a:cubicBezTo>
                <a:cubicBezTo>
                  <a:pt x="33820" y="12446"/>
                  <a:pt x="27101" y="12777"/>
                  <a:pt x="27101" y="12777"/>
                </a:cubicBezTo>
                <a:cubicBezTo>
                  <a:pt x="27101" y="12777"/>
                  <a:pt x="35801" y="7328"/>
                  <a:pt x="32232" y="3658"/>
                </a:cubicBezTo>
                <a:cubicBezTo>
                  <a:pt x="28663" y="0"/>
                  <a:pt x="24892" y="5347"/>
                  <a:pt x="23685" y="6795"/>
                </a:cubicBezTo>
                <a:cubicBezTo>
                  <a:pt x="23685" y="6795"/>
                  <a:pt x="21983" y="1321"/>
                  <a:pt x="18605" y="4179"/>
                </a:cubicBezTo>
                <a:cubicBezTo>
                  <a:pt x="15240" y="7036"/>
                  <a:pt x="16662" y="14186"/>
                  <a:pt x="14668" y="15278"/>
                </a:cubicBezTo>
                <a:cubicBezTo>
                  <a:pt x="13817" y="15748"/>
                  <a:pt x="10833" y="10414"/>
                  <a:pt x="8305" y="13538"/>
                </a:cubicBezTo>
                <a:cubicBezTo>
                  <a:pt x="4343" y="16167"/>
                  <a:pt x="4546" y="27178"/>
                  <a:pt x="0" y="33985"/>
                </a:cubicBezTo>
                <a:close/>
                <a:moveTo>
                  <a:pt x="0" y="3398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0" name="Picture 2300"/>
          <p:cNvPicPr>
            <a:picLocks noChangeAspect="0" noChangeArrowheads="1"/>
          </p:cNvPicPr>
          <p:nvPr/>
        </p:nvPicPr>
        <p:blipFill>
          <a:blip r:embed="rId2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3568" y="2323656"/>
            <a:ext cx="58491" cy="56984"/>
          </a:xfrm>
          <a:prstGeom prst="rect">
            <a:avLst/>
          </a:prstGeom>
          <a:noFill/>
          <a:extLst/>
        </p:spPr>
      </p:pic>
      <p:sp>
        <p:nvSpPr>
          <p:cNvPr id="2301" name="Freeform 2301"/>
          <p:cNvSpPr/>
          <p:nvPr/>
        </p:nvSpPr>
        <p:spPr>
          <a:xfrm rot="0" flipH="0" flipV="0">
            <a:off x="2702973" y="2342347"/>
            <a:ext cx="29895" cy="28663"/>
          </a:xfrm>
          <a:custGeom>
            <a:pathLst>
              <a:path w="29895" h="28663">
                <a:moveTo>
                  <a:pt x="0" y="28663"/>
                </a:moveTo>
                <a:cubicBezTo>
                  <a:pt x="3289" y="21945"/>
                  <a:pt x="24536" y="2590"/>
                  <a:pt x="29895" y="0"/>
                </a:cubicBezTo>
                <a:cubicBezTo>
                  <a:pt x="26390" y="4686"/>
                  <a:pt x="6959" y="25057"/>
                  <a:pt x="0" y="2866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2" name="Freeform 2302"/>
          <p:cNvSpPr/>
          <p:nvPr/>
        </p:nvSpPr>
        <p:spPr>
          <a:xfrm rot="0" flipH="0" flipV="0">
            <a:off x="2702973" y="2342347"/>
            <a:ext cx="29895" cy="28663"/>
          </a:xfrm>
          <a:custGeom>
            <a:pathLst>
              <a:path w="29895" h="28663">
                <a:moveTo>
                  <a:pt x="0" y="28663"/>
                </a:moveTo>
                <a:cubicBezTo>
                  <a:pt x="3289" y="21945"/>
                  <a:pt x="24536" y="2590"/>
                  <a:pt x="29895" y="0"/>
                </a:cubicBezTo>
                <a:cubicBezTo>
                  <a:pt x="26390" y="4686"/>
                  <a:pt x="6959" y="25057"/>
                  <a:pt x="0" y="28663"/>
                </a:cubicBezTo>
                <a:close/>
                <a:moveTo>
                  <a:pt x="0" y="2866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3" name="Picture 2303"/>
          <p:cNvPicPr>
            <a:picLocks noChangeAspect="0" noChangeArrowheads="1"/>
          </p:cNvPicPr>
          <p:nvPr/>
        </p:nvPicPr>
        <p:blipFill>
          <a:blip r:embed="rId23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0279" y="2329650"/>
            <a:ext cx="55283" cy="54063"/>
          </a:xfrm>
          <a:prstGeom prst="rect">
            <a:avLst/>
          </a:prstGeom>
          <a:noFill/>
          <a:extLst/>
        </p:spPr>
      </p:pic>
      <p:sp>
        <p:nvSpPr>
          <p:cNvPr id="2304" name="Freeform 2304"/>
          <p:cNvSpPr/>
          <p:nvPr/>
        </p:nvSpPr>
        <p:spPr>
          <a:xfrm rot="0" flipH="0" flipV="0">
            <a:off x="2678310" y="2383681"/>
            <a:ext cx="7441" cy="5981"/>
          </a:xfrm>
          <a:custGeom>
            <a:pathLst>
              <a:path w="7441" h="5981">
                <a:moveTo>
                  <a:pt x="1930" y="4203"/>
                </a:moveTo>
                <a:cubicBezTo>
                  <a:pt x="597" y="3365"/>
                  <a:pt x="0" y="1930"/>
                  <a:pt x="572" y="1003"/>
                </a:cubicBezTo>
                <a:cubicBezTo>
                  <a:pt x="1156" y="63"/>
                  <a:pt x="2704" y="0"/>
                  <a:pt x="4025" y="838"/>
                </a:cubicBezTo>
                <a:cubicBezTo>
                  <a:pt x="4025" y="838"/>
                  <a:pt x="4025" y="838"/>
                  <a:pt x="4025" y="838"/>
                </a:cubicBezTo>
                <a:cubicBezTo>
                  <a:pt x="4279" y="990"/>
                  <a:pt x="4508" y="1181"/>
                  <a:pt x="4711" y="1384"/>
                </a:cubicBezTo>
                <a:cubicBezTo>
                  <a:pt x="4977" y="1486"/>
                  <a:pt x="5244" y="1613"/>
                  <a:pt x="5498" y="1765"/>
                </a:cubicBezTo>
                <a:cubicBezTo>
                  <a:pt x="6832" y="2603"/>
                  <a:pt x="7441" y="4051"/>
                  <a:pt x="6857" y="4977"/>
                </a:cubicBezTo>
                <a:lnTo>
                  <a:pt x="6857" y="4977"/>
                </a:lnTo>
                <a:cubicBezTo>
                  <a:pt x="6273" y="5904"/>
                  <a:pt x="4723" y="5981"/>
                  <a:pt x="3403" y="5130"/>
                </a:cubicBezTo>
                <a:cubicBezTo>
                  <a:pt x="3149" y="4977"/>
                  <a:pt x="2920" y="4787"/>
                  <a:pt x="2717" y="4583"/>
                </a:cubicBezTo>
                <a:cubicBezTo>
                  <a:pt x="2450" y="4495"/>
                  <a:pt x="2183" y="4368"/>
                  <a:pt x="1930" y="420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5" name="Picture 2305"/>
          <p:cNvPicPr>
            <a:picLocks noChangeAspect="0" noChangeArrowheads="1"/>
          </p:cNvPicPr>
          <p:nvPr/>
        </p:nvPicPr>
        <p:blipFill>
          <a:blip r:embed="rId2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5965" y="2371230"/>
            <a:ext cx="32122" cy="30870"/>
          </a:xfrm>
          <a:prstGeom prst="rect">
            <a:avLst/>
          </a:prstGeom>
          <a:noFill/>
          <a:extLst/>
        </p:spPr>
      </p:pic>
      <p:pic>
        <p:nvPicPr>
          <p:cNvPr id="2306" name="Picture 2306"/>
          <p:cNvPicPr>
            <a:picLocks noChangeAspect="0" noChangeArrowheads="1"/>
          </p:cNvPicPr>
          <p:nvPr/>
        </p:nvPicPr>
        <p:blipFill>
          <a:blip r:embed="rId2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5965" y="2371230"/>
            <a:ext cx="29761" cy="29743"/>
          </a:xfrm>
          <a:prstGeom prst="rect">
            <a:avLst/>
          </a:prstGeom>
          <a:noFill/>
          <a:extLst/>
        </p:spPr>
      </p:pic>
      <p:sp>
        <p:nvSpPr>
          <p:cNvPr id="2307" name="Freeform 2307"/>
          <p:cNvSpPr/>
          <p:nvPr/>
        </p:nvSpPr>
        <p:spPr>
          <a:xfrm rot="0" flipH="0" flipV="0">
            <a:off x="2678310" y="2383681"/>
            <a:ext cx="4711" cy="4583"/>
          </a:xfrm>
          <a:custGeom>
            <a:pathLst>
              <a:path w="4711" h="4583">
                <a:moveTo>
                  <a:pt x="1930" y="4203"/>
                </a:moveTo>
                <a:cubicBezTo>
                  <a:pt x="597" y="3365"/>
                  <a:pt x="0" y="1930"/>
                  <a:pt x="572" y="1003"/>
                </a:cubicBezTo>
                <a:cubicBezTo>
                  <a:pt x="1156" y="63"/>
                  <a:pt x="2704" y="0"/>
                  <a:pt x="4025" y="838"/>
                </a:cubicBezTo>
                <a:cubicBezTo>
                  <a:pt x="4279" y="990"/>
                  <a:pt x="4508" y="1181"/>
                  <a:pt x="4711" y="1384"/>
                </a:cubicBezTo>
                <a:cubicBezTo>
                  <a:pt x="3974" y="1422"/>
                  <a:pt x="2463" y="3734"/>
                  <a:pt x="2717" y="4583"/>
                </a:cubicBezTo>
                <a:cubicBezTo>
                  <a:pt x="2450" y="4495"/>
                  <a:pt x="2183" y="4368"/>
                  <a:pt x="1930" y="4203"/>
                </a:cubicBezTo>
                <a:close/>
                <a:moveTo>
                  <a:pt x="1930" y="420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8" name="Freeform 2308"/>
          <p:cNvSpPr/>
          <p:nvPr/>
        </p:nvSpPr>
        <p:spPr>
          <a:xfrm rot="0" flipH="0" flipV="0">
            <a:off x="2704566" y="2358889"/>
            <a:ext cx="7277" cy="6171"/>
          </a:xfrm>
          <a:custGeom>
            <a:pathLst>
              <a:path w="7277" h="6171">
                <a:moveTo>
                  <a:pt x="4102" y="5206"/>
                </a:moveTo>
                <a:cubicBezTo>
                  <a:pt x="2832" y="6133"/>
                  <a:pt x="1283" y="6171"/>
                  <a:pt x="648" y="5294"/>
                </a:cubicBezTo>
                <a:cubicBezTo>
                  <a:pt x="0" y="4406"/>
                  <a:pt x="508" y="2933"/>
                  <a:pt x="1778" y="1993"/>
                </a:cubicBezTo>
                <a:lnTo>
                  <a:pt x="1778" y="1993"/>
                </a:lnTo>
                <a:cubicBezTo>
                  <a:pt x="2007" y="1816"/>
                  <a:pt x="2274" y="1676"/>
                  <a:pt x="2528" y="1562"/>
                </a:cubicBezTo>
                <a:cubicBezTo>
                  <a:pt x="2718" y="1346"/>
                  <a:pt x="2934" y="1143"/>
                  <a:pt x="3175" y="965"/>
                </a:cubicBezTo>
                <a:cubicBezTo>
                  <a:pt x="4444" y="25"/>
                  <a:pt x="5994" y="0"/>
                  <a:pt x="6629" y="876"/>
                </a:cubicBezTo>
                <a:cubicBezTo>
                  <a:pt x="6629" y="876"/>
                  <a:pt x="6642" y="876"/>
                  <a:pt x="6642" y="876"/>
                </a:cubicBezTo>
                <a:cubicBezTo>
                  <a:pt x="7277" y="1765"/>
                  <a:pt x="6768" y="3238"/>
                  <a:pt x="5498" y="4178"/>
                </a:cubicBezTo>
                <a:cubicBezTo>
                  <a:pt x="5270" y="4343"/>
                  <a:pt x="5016" y="4495"/>
                  <a:pt x="4749" y="4610"/>
                </a:cubicBezTo>
                <a:cubicBezTo>
                  <a:pt x="4559" y="4826"/>
                  <a:pt x="4343" y="5029"/>
                  <a:pt x="4102" y="5206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9" name="Picture 2309"/>
          <p:cNvPicPr>
            <a:picLocks noChangeAspect="0" noChangeArrowheads="1"/>
          </p:cNvPicPr>
          <p:nvPr/>
        </p:nvPicPr>
        <p:blipFill>
          <a:blip r:embed="rId23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2228" y="2346427"/>
            <a:ext cx="31954" cy="31094"/>
          </a:xfrm>
          <a:prstGeom prst="rect">
            <a:avLst/>
          </a:prstGeom>
          <a:noFill/>
          <a:extLst/>
        </p:spPr>
      </p:pic>
      <p:sp>
        <p:nvSpPr>
          <p:cNvPr id="2310" name="Freeform 2310"/>
          <p:cNvSpPr/>
          <p:nvPr/>
        </p:nvSpPr>
        <p:spPr>
          <a:xfrm rot="0" flipH="0" flipV="0">
            <a:off x="2704566" y="2358889"/>
            <a:ext cx="7277" cy="6171"/>
          </a:xfrm>
          <a:custGeom>
            <a:pathLst>
              <a:path w="7277" h="6171">
                <a:moveTo>
                  <a:pt x="4102" y="5206"/>
                </a:moveTo>
                <a:cubicBezTo>
                  <a:pt x="2832" y="6133"/>
                  <a:pt x="1283" y="6171"/>
                  <a:pt x="648" y="5294"/>
                </a:cubicBezTo>
                <a:cubicBezTo>
                  <a:pt x="0" y="4406"/>
                  <a:pt x="508" y="2933"/>
                  <a:pt x="1778" y="1993"/>
                </a:cubicBezTo>
                <a:lnTo>
                  <a:pt x="1778" y="1993"/>
                </a:lnTo>
                <a:cubicBezTo>
                  <a:pt x="2007" y="1816"/>
                  <a:pt x="2274" y="1676"/>
                  <a:pt x="2528" y="1562"/>
                </a:cubicBezTo>
                <a:cubicBezTo>
                  <a:pt x="2718" y="1346"/>
                  <a:pt x="2934" y="1143"/>
                  <a:pt x="3175" y="965"/>
                </a:cubicBezTo>
                <a:cubicBezTo>
                  <a:pt x="4444" y="25"/>
                  <a:pt x="5994" y="0"/>
                  <a:pt x="6629" y="876"/>
                </a:cubicBezTo>
                <a:cubicBezTo>
                  <a:pt x="6629" y="876"/>
                  <a:pt x="6642" y="876"/>
                  <a:pt x="6642" y="876"/>
                </a:cubicBezTo>
                <a:cubicBezTo>
                  <a:pt x="7277" y="1765"/>
                  <a:pt x="6768" y="3238"/>
                  <a:pt x="5498" y="4178"/>
                </a:cubicBezTo>
                <a:cubicBezTo>
                  <a:pt x="5270" y="4343"/>
                  <a:pt x="5016" y="4495"/>
                  <a:pt x="4749" y="4610"/>
                </a:cubicBezTo>
                <a:cubicBezTo>
                  <a:pt x="4559" y="4826"/>
                  <a:pt x="4343" y="5029"/>
                  <a:pt x="4102" y="5206"/>
                </a:cubicBezTo>
                <a:close/>
                <a:moveTo>
                  <a:pt x="4102" y="520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1" name="Picture 2311"/>
          <p:cNvPicPr>
            <a:picLocks noChangeAspect="0" noChangeArrowheads="1"/>
          </p:cNvPicPr>
          <p:nvPr/>
        </p:nvPicPr>
        <p:blipFill>
          <a:blip r:embed="rId2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2228" y="2347748"/>
            <a:ext cx="29788" cy="29773"/>
          </a:xfrm>
          <a:prstGeom prst="rect">
            <a:avLst/>
          </a:prstGeom>
          <a:noFill/>
          <a:extLst/>
        </p:spPr>
      </p:pic>
      <p:sp>
        <p:nvSpPr>
          <p:cNvPr id="2312" name="Freeform 2312"/>
          <p:cNvSpPr/>
          <p:nvPr/>
        </p:nvSpPr>
        <p:spPr>
          <a:xfrm rot="0" flipH="0" flipV="0">
            <a:off x="2704566" y="2360451"/>
            <a:ext cx="4749" cy="4609"/>
          </a:xfrm>
          <a:custGeom>
            <a:pathLst>
              <a:path w="4749" h="4609">
                <a:moveTo>
                  <a:pt x="4102" y="3644"/>
                </a:moveTo>
                <a:cubicBezTo>
                  <a:pt x="2832" y="4571"/>
                  <a:pt x="1283" y="4609"/>
                  <a:pt x="648" y="3732"/>
                </a:cubicBezTo>
                <a:cubicBezTo>
                  <a:pt x="0" y="2844"/>
                  <a:pt x="508" y="1371"/>
                  <a:pt x="1778" y="431"/>
                </a:cubicBezTo>
                <a:cubicBezTo>
                  <a:pt x="2007" y="254"/>
                  <a:pt x="2274" y="114"/>
                  <a:pt x="2528" y="0"/>
                </a:cubicBezTo>
                <a:cubicBezTo>
                  <a:pt x="2299" y="698"/>
                  <a:pt x="3874" y="2971"/>
                  <a:pt x="4749" y="3048"/>
                </a:cubicBezTo>
                <a:cubicBezTo>
                  <a:pt x="4559" y="3264"/>
                  <a:pt x="4343" y="3467"/>
                  <a:pt x="4102" y="3644"/>
                </a:cubicBezTo>
                <a:close/>
                <a:moveTo>
                  <a:pt x="4102" y="364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3" name="Freeform 2313"/>
          <p:cNvSpPr/>
          <p:nvPr/>
        </p:nvSpPr>
        <p:spPr>
          <a:xfrm rot="0" flipH="0" flipV="0">
            <a:off x="2669434" y="2359597"/>
            <a:ext cx="47701" cy="29196"/>
          </a:xfrm>
          <a:custGeom>
            <a:pathLst>
              <a:path w="47701" h="29196">
                <a:moveTo>
                  <a:pt x="0" y="21069"/>
                </a:moveTo>
                <a:cubicBezTo>
                  <a:pt x="9944" y="20828"/>
                  <a:pt x="20142" y="29196"/>
                  <a:pt x="25400" y="25768"/>
                </a:cubicBezTo>
                <a:cubicBezTo>
                  <a:pt x="30657" y="22351"/>
                  <a:pt x="24752" y="20790"/>
                  <a:pt x="25768" y="19634"/>
                </a:cubicBezTo>
                <a:cubicBezTo>
                  <a:pt x="26771" y="18479"/>
                  <a:pt x="34861" y="25742"/>
                  <a:pt x="39573" y="21310"/>
                </a:cubicBezTo>
                <a:cubicBezTo>
                  <a:pt x="44297" y="16891"/>
                  <a:pt x="38379" y="15507"/>
                  <a:pt x="38379" y="15507"/>
                </a:cubicBezTo>
                <a:cubicBezTo>
                  <a:pt x="38379" y="15507"/>
                  <a:pt x="47701" y="14148"/>
                  <a:pt x="46050" y="8725"/>
                </a:cubicBezTo>
                <a:cubicBezTo>
                  <a:pt x="44386" y="3302"/>
                  <a:pt x="37477" y="4763"/>
                  <a:pt x="35801" y="6719"/>
                </a:cubicBezTo>
                <a:cubicBezTo>
                  <a:pt x="35801" y="6719"/>
                  <a:pt x="37973" y="2019"/>
                  <a:pt x="32880" y="1016"/>
                </a:cubicBezTo>
                <a:cubicBezTo>
                  <a:pt x="27774" y="0"/>
                  <a:pt x="26034" y="9347"/>
                  <a:pt x="23571" y="9347"/>
                </a:cubicBezTo>
                <a:cubicBezTo>
                  <a:pt x="22504" y="9335"/>
                  <a:pt x="24701" y="4242"/>
                  <a:pt x="18021" y="4026"/>
                </a:cubicBezTo>
                <a:cubicBezTo>
                  <a:pt x="12877" y="4433"/>
                  <a:pt x="7785" y="16942"/>
                  <a:pt x="0" y="2106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4" name="Freeform 2314"/>
          <p:cNvSpPr/>
          <p:nvPr/>
        </p:nvSpPr>
        <p:spPr>
          <a:xfrm rot="0" flipH="0" flipV="0">
            <a:off x="2669434" y="2359597"/>
            <a:ext cx="47701" cy="29196"/>
          </a:xfrm>
          <a:custGeom>
            <a:pathLst>
              <a:path w="47701" h="29196">
                <a:moveTo>
                  <a:pt x="0" y="21069"/>
                </a:moveTo>
                <a:cubicBezTo>
                  <a:pt x="9944" y="20828"/>
                  <a:pt x="20142" y="29196"/>
                  <a:pt x="25400" y="25768"/>
                </a:cubicBezTo>
                <a:cubicBezTo>
                  <a:pt x="30657" y="22351"/>
                  <a:pt x="24752" y="20790"/>
                  <a:pt x="25768" y="19634"/>
                </a:cubicBezTo>
                <a:cubicBezTo>
                  <a:pt x="26771" y="18479"/>
                  <a:pt x="34861" y="25742"/>
                  <a:pt x="39573" y="21310"/>
                </a:cubicBezTo>
                <a:cubicBezTo>
                  <a:pt x="44297" y="16891"/>
                  <a:pt x="38379" y="15507"/>
                  <a:pt x="38379" y="15507"/>
                </a:cubicBezTo>
                <a:cubicBezTo>
                  <a:pt x="38379" y="15507"/>
                  <a:pt x="47701" y="14148"/>
                  <a:pt x="46050" y="8725"/>
                </a:cubicBezTo>
                <a:cubicBezTo>
                  <a:pt x="44386" y="3302"/>
                  <a:pt x="37477" y="4763"/>
                  <a:pt x="35801" y="6719"/>
                </a:cubicBezTo>
                <a:cubicBezTo>
                  <a:pt x="35801" y="6719"/>
                  <a:pt x="37973" y="2019"/>
                  <a:pt x="32880" y="1016"/>
                </a:cubicBezTo>
                <a:cubicBezTo>
                  <a:pt x="27774" y="0"/>
                  <a:pt x="26034" y="9347"/>
                  <a:pt x="23571" y="9347"/>
                </a:cubicBezTo>
                <a:cubicBezTo>
                  <a:pt x="22504" y="9335"/>
                  <a:pt x="24701" y="4242"/>
                  <a:pt x="18021" y="4026"/>
                </a:cubicBezTo>
                <a:cubicBezTo>
                  <a:pt x="12877" y="4433"/>
                  <a:pt x="7785" y="16942"/>
                  <a:pt x="0" y="21069"/>
                </a:cubicBezTo>
                <a:close/>
                <a:moveTo>
                  <a:pt x="0" y="2106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5" name="Picture 2315"/>
          <p:cNvPicPr>
            <a:picLocks noChangeAspect="0" noChangeArrowheads="1"/>
          </p:cNvPicPr>
          <p:nvPr/>
        </p:nvPicPr>
        <p:blipFill>
          <a:blip r:embed="rId2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6725" y="2347836"/>
            <a:ext cx="71656" cy="51055"/>
          </a:xfrm>
          <a:prstGeom prst="rect">
            <a:avLst/>
          </a:prstGeom>
          <a:noFill/>
          <a:extLst/>
        </p:spPr>
      </p:pic>
      <p:sp>
        <p:nvSpPr>
          <p:cNvPr id="2316" name="Freeform 2316"/>
          <p:cNvSpPr/>
          <p:nvPr/>
        </p:nvSpPr>
        <p:spPr>
          <a:xfrm rot="0" flipH="0" flipV="0">
            <a:off x="2671103" y="2361899"/>
            <a:ext cx="44030" cy="25183"/>
          </a:xfrm>
          <a:custGeom>
            <a:pathLst>
              <a:path w="44030" h="25183">
                <a:moveTo>
                  <a:pt x="0" y="18440"/>
                </a:moveTo>
                <a:cubicBezTo>
                  <a:pt x="9105" y="18098"/>
                  <a:pt x="18110" y="25183"/>
                  <a:pt x="22085" y="21919"/>
                </a:cubicBezTo>
                <a:cubicBezTo>
                  <a:pt x="26047" y="18655"/>
                  <a:pt x="21767" y="18757"/>
                  <a:pt x="23012" y="16701"/>
                </a:cubicBezTo>
                <a:cubicBezTo>
                  <a:pt x="24256" y="14656"/>
                  <a:pt x="33413" y="20649"/>
                  <a:pt x="36652" y="18034"/>
                </a:cubicBezTo>
                <a:cubicBezTo>
                  <a:pt x="39903" y="15418"/>
                  <a:pt x="33807" y="12535"/>
                  <a:pt x="33807" y="12535"/>
                </a:cubicBezTo>
                <a:cubicBezTo>
                  <a:pt x="33807" y="12535"/>
                  <a:pt x="44030" y="11837"/>
                  <a:pt x="42583" y="6909"/>
                </a:cubicBezTo>
                <a:cubicBezTo>
                  <a:pt x="41148" y="1994"/>
                  <a:pt x="35318" y="4928"/>
                  <a:pt x="33578" y="5639"/>
                </a:cubicBezTo>
                <a:cubicBezTo>
                  <a:pt x="33578" y="5639"/>
                  <a:pt x="34632" y="0"/>
                  <a:pt x="30314" y="927"/>
                </a:cubicBezTo>
                <a:cubicBezTo>
                  <a:pt x="26009" y="1854"/>
                  <a:pt x="23939" y="8839"/>
                  <a:pt x="21678" y="8865"/>
                </a:cubicBezTo>
                <a:cubicBezTo>
                  <a:pt x="20700" y="8865"/>
                  <a:pt x="20548" y="2756"/>
                  <a:pt x="16865" y="4318"/>
                </a:cubicBezTo>
                <a:cubicBezTo>
                  <a:pt x="12128" y="4763"/>
                  <a:pt x="7175" y="14580"/>
                  <a:pt x="0" y="1844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7" name="Freeform 2317"/>
          <p:cNvSpPr/>
          <p:nvPr/>
        </p:nvSpPr>
        <p:spPr>
          <a:xfrm rot="0" flipH="0" flipV="0">
            <a:off x="2671103" y="2361899"/>
            <a:ext cx="44030" cy="25183"/>
          </a:xfrm>
          <a:custGeom>
            <a:pathLst>
              <a:path w="44030" h="25183">
                <a:moveTo>
                  <a:pt x="0" y="18440"/>
                </a:moveTo>
                <a:cubicBezTo>
                  <a:pt x="9105" y="18098"/>
                  <a:pt x="18110" y="25183"/>
                  <a:pt x="22085" y="21919"/>
                </a:cubicBezTo>
                <a:cubicBezTo>
                  <a:pt x="26047" y="18655"/>
                  <a:pt x="21767" y="18757"/>
                  <a:pt x="23012" y="16701"/>
                </a:cubicBezTo>
                <a:cubicBezTo>
                  <a:pt x="24256" y="14656"/>
                  <a:pt x="33413" y="20649"/>
                  <a:pt x="36652" y="18034"/>
                </a:cubicBezTo>
                <a:cubicBezTo>
                  <a:pt x="39903" y="15418"/>
                  <a:pt x="33807" y="12535"/>
                  <a:pt x="33807" y="12535"/>
                </a:cubicBezTo>
                <a:cubicBezTo>
                  <a:pt x="33807" y="12535"/>
                  <a:pt x="44030" y="11837"/>
                  <a:pt x="42583" y="6909"/>
                </a:cubicBezTo>
                <a:cubicBezTo>
                  <a:pt x="41148" y="1994"/>
                  <a:pt x="35318" y="4928"/>
                  <a:pt x="33578" y="5639"/>
                </a:cubicBezTo>
                <a:cubicBezTo>
                  <a:pt x="33578" y="5639"/>
                  <a:pt x="34632" y="0"/>
                  <a:pt x="30314" y="927"/>
                </a:cubicBezTo>
                <a:cubicBezTo>
                  <a:pt x="26009" y="1854"/>
                  <a:pt x="23939" y="8839"/>
                  <a:pt x="21678" y="8865"/>
                </a:cubicBezTo>
                <a:cubicBezTo>
                  <a:pt x="20700" y="8865"/>
                  <a:pt x="20548" y="2756"/>
                  <a:pt x="16865" y="4318"/>
                </a:cubicBezTo>
                <a:cubicBezTo>
                  <a:pt x="12128" y="4763"/>
                  <a:pt x="7175" y="14580"/>
                  <a:pt x="0" y="18440"/>
                </a:cubicBezTo>
                <a:close/>
                <a:moveTo>
                  <a:pt x="0" y="1844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8" name="Picture 2318"/>
          <p:cNvPicPr>
            <a:picLocks noChangeAspect="0" noChangeArrowheads="1"/>
          </p:cNvPicPr>
          <p:nvPr/>
        </p:nvPicPr>
        <p:blipFill>
          <a:blip r:embed="rId2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8402" y="2350021"/>
            <a:ext cx="68125" cy="47358"/>
          </a:xfrm>
          <a:prstGeom prst="rect">
            <a:avLst/>
          </a:prstGeom>
          <a:noFill/>
          <a:extLst/>
        </p:spPr>
      </p:pic>
      <p:sp>
        <p:nvSpPr>
          <p:cNvPr id="2319" name="Freeform 2319"/>
          <p:cNvSpPr/>
          <p:nvPr/>
        </p:nvSpPr>
        <p:spPr>
          <a:xfrm rot="0" flipH="0" flipV="0">
            <a:off x="2666766" y="2370079"/>
            <a:ext cx="39751" cy="11531"/>
          </a:xfrm>
          <a:custGeom>
            <a:pathLst>
              <a:path w="39751" h="11531">
                <a:moveTo>
                  <a:pt x="0" y="11417"/>
                </a:moveTo>
                <a:cubicBezTo>
                  <a:pt x="6032" y="7036"/>
                  <a:pt x="33820" y="0"/>
                  <a:pt x="39751" y="254"/>
                </a:cubicBezTo>
                <a:cubicBezTo>
                  <a:pt x="34480" y="2731"/>
                  <a:pt x="7823" y="11531"/>
                  <a:pt x="0" y="1141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0" name="Freeform 2320"/>
          <p:cNvSpPr/>
          <p:nvPr/>
        </p:nvSpPr>
        <p:spPr>
          <a:xfrm rot="0" flipH="0" flipV="0">
            <a:off x="2666766" y="2370079"/>
            <a:ext cx="39751" cy="11531"/>
          </a:xfrm>
          <a:custGeom>
            <a:pathLst>
              <a:path w="39751" h="11531">
                <a:moveTo>
                  <a:pt x="0" y="11417"/>
                </a:moveTo>
                <a:cubicBezTo>
                  <a:pt x="6032" y="7036"/>
                  <a:pt x="33820" y="0"/>
                  <a:pt x="39751" y="254"/>
                </a:cubicBezTo>
                <a:cubicBezTo>
                  <a:pt x="34480" y="2731"/>
                  <a:pt x="7823" y="11531"/>
                  <a:pt x="0" y="11417"/>
                </a:cubicBezTo>
                <a:close/>
                <a:moveTo>
                  <a:pt x="0" y="1141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1" name="Picture 2321"/>
          <p:cNvPicPr>
            <a:picLocks noChangeAspect="0" noChangeArrowheads="1"/>
          </p:cNvPicPr>
          <p:nvPr/>
        </p:nvPicPr>
        <p:blipFill>
          <a:blip r:embed="rId23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071" y="2357628"/>
            <a:ext cx="65138" cy="36564"/>
          </a:xfrm>
          <a:prstGeom prst="rect">
            <a:avLst/>
          </a:prstGeom>
          <a:noFill/>
          <a:extLst/>
        </p:spPr>
      </p:pic>
      <p:sp>
        <p:nvSpPr>
          <p:cNvPr id="2322" name="Freeform 2322"/>
          <p:cNvSpPr/>
          <p:nvPr/>
        </p:nvSpPr>
        <p:spPr>
          <a:xfrm rot="0" flipH="0" flipV="0">
            <a:off x="2648545" y="2364984"/>
            <a:ext cx="30746" cy="23202"/>
          </a:xfrm>
          <a:custGeom>
            <a:pathLst>
              <a:path w="30746" h="23202">
                <a:moveTo>
                  <a:pt x="0" y="22250"/>
                </a:moveTo>
                <a:lnTo>
                  <a:pt x="15455" y="18618"/>
                </a:lnTo>
                <a:lnTo>
                  <a:pt x="30746" y="23202"/>
                </a:lnTo>
                <a:cubicBezTo>
                  <a:pt x="30746" y="23202"/>
                  <a:pt x="22999" y="559"/>
                  <a:pt x="15455" y="279"/>
                </a:cubicBezTo>
                <a:cubicBezTo>
                  <a:pt x="7912" y="0"/>
                  <a:pt x="0" y="22250"/>
                  <a:pt x="0" y="2225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3" name="Freeform 2323"/>
          <p:cNvSpPr/>
          <p:nvPr/>
        </p:nvSpPr>
        <p:spPr>
          <a:xfrm rot="0" flipH="0" flipV="0">
            <a:off x="2648545" y="2364984"/>
            <a:ext cx="30746" cy="23202"/>
          </a:xfrm>
          <a:custGeom>
            <a:pathLst>
              <a:path w="30746" h="23202">
                <a:moveTo>
                  <a:pt x="0" y="22250"/>
                </a:moveTo>
                <a:lnTo>
                  <a:pt x="15455" y="18618"/>
                </a:lnTo>
                <a:lnTo>
                  <a:pt x="30746" y="23202"/>
                </a:lnTo>
                <a:cubicBezTo>
                  <a:pt x="30746" y="23202"/>
                  <a:pt x="22999" y="559"/>
                  <a:pt x="15455" y="279"/>
                </a:cubicBezTo>
                <a:cubicBezTo>
                  <a:pt x="7912" y="0"/>
                  <a:pt x="0" y="22250"/>
                  <a:pt x="0" y="22250"/>
                </a:cubicBezTo>
                <a:close/>
                <a:moveTo>
                  <a:pt x="0" y="22250"/>
                </a:moveTo>
              </a:path>
            </a:pathLst>
          </a:custGeom>
          <a:noFill/>
          <a:ln w="76" cap="rnd" cmpd="sng">
            <a:solidFill>
              <a:srgbClr val="2B2A2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4" name="Freeform 2324"/>
          <p:cNvSpPr/>
          <p:nvPr/>
        </p:nvSpPr>
        <p:spPr>
          <a:xfrm rot="0" flipH="0" flipV="0">
            <a:off x="2654808" y="2370453"/>
            <a:ext cx="18376" cy="14324"/>
          </a:xfrm>
          <a:custGeom>
            <a:pathLst>
              <a:path w="18376" h="14324">
                <a:moveTo>
                  <a:pt x="9271" y="6273"/>
                </a:moveTo>
                <a:lnTo>
                  <a:pt x="0" y="7479"/>
                </a:lnTo>
                <a:lnTo>
                  <a:pt x="1486" y="14324"/>
                </a:lnTo>
                <a:lnTo>
                  <a:pt x="9271" y="6273"/>
                </a:lnTo>
                <a:lnTo>
                  <a:pt x="2477" y="0"/>
                </a:lnTo>
                <a:lnTo>
                  <a:pt x="0" y="7479"/>
                </a:lnTo>
                <a:moveTo>
                  <a:pt x="9119" y="6273"/>
                </a:moveTo>
                <a:lnTo>
                  <a:pt x="18376" y="7479"/>
                </a:lnTo>
                <a:lnTo>
                  <a:pt x="16903" y="14324"/>
                </a:lnTo>
                <a:lnTo>
                  <a:pt x="9119" y="6273"/>
                </a:lnTo>
                <a:lnTo>
                  <a:pt x="15900" y="0"/>
                </a:lnTo>
                <a:lnTo>
                  <a:pt x="18376" y="7479"/>
                </a:lnTo>
              </a:path>
            </a:pathLst>
          </a:custGeom>
          <a:noFill/>
          <a:ln w="800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5" name="Picture 2325"/>
          <p:cNvPicPr>
            <a:picLocks noChangeAspect="0" noChangeArrowheads="1"/>
          </p:cNvPicPr>
          <p:nvPr/>
        </p:nvPicPr>
        <p:blipFill>
          <a:blip r:embed="rId23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35846" y="2352561"/>
            <a:ext cx="56146" cy="48336"/>
          </a:xfrm>
          <a:prstGeom prst="rect">
            <a:avLst/>
          </a:prstGeom>
          <a:noFill/>
          <a:extLst/>
        </p:spPr>
      </p:pic>
      <p:sp>
        <p:nvSpPr>
          <p:cNvPr id="2326" name="Freeform 2326"/>
          <p:cNvSpPr/>
          <p:nvPr/>
        </p:nvSpPr>
        <p:spPr>
          <a:xfrm rot="0" flipH="0" flipV="0">
            <a:off x="2638854" y="2366173"/>
            <a:ext cx="25146" cy="27139"/>
          </a:xfrm>
          <a:custGeom>
            <a:pathLst>
              <a:path w="25146" h="27139">
                <a:moveTo>
                  <a:pt x="25146" y="0"/>
                </a:moveTo>
                <a:cubicBezTo>
                  <a:pt x="19978" y="6172"/>
                  <a:pt x="18123" y="14897"/>
                  <a:pt x="16269" y="24206"/>
                </a:cubicBezTo>
                <a:cubicBezTo>
                  <a:pt x="11253" y="27139"/>
                  <a:pt x="4661" y="24942"/>
                  <a:pt x="0" y="22301"/>
                </a:cubicBezTo>
                <a:cubicBezTo>
                  <a:pt x="2223" y="12560"/>
                  <a:pt x="9703" y="3873"/>
                  <a:pt x="13678" y="0"/>
                </a:cubicBezTo>
                <a:close/>
                <a:moveTo>
                  <a:pt x="25146" y="0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7" name="Freeform 2327"/>
          <p:cNvSpPr/>
          <p:nvPr/>
        </p:nvSpPr>
        <p:spPr>
          <a:xfrm rot="0" flipH="0" flipV="0">
            <a:off x="2664000" y="2366173"/>
            <a:ext cx="25146" cy="27139"/>
          </a:xfrm>
          <a:custGeom>
            <a:pathLst>
              <a:path w="25146" h="27139">
                <a:moveTo>
                  <a:pt x="0" y="0"/>
                </a:moveTo>
                <a:cubicBezTo>
                  <a:pt x="5168" y="6172"/>
                  <a:pt x="7023" y="14897"/>
                  <a:pt x="8877" y="24206"/>
                </a:cubicBezTo>
                <a:cubicBezTo>
                  <a:pt x="13893" y="27139"/>
                  <a:pt x="20485" y="24942"/>
                  <a:pt x="25146" y="22301"/>
                </a:cubicBezTo>
                <a:cubicBezTo>
                  <a:pt x="22923" y="12560"/>
                  <a:pt x="15443" y="3873"/>
                  <a:pt x="11468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" name="Freeform 2328"/>
          <p:cNvSpPr/>
          <p:nvPr/>
        </p:nvSpPr>
        <p:spPr>
          <a:xfrm rot="0" flipH="0" flipV="0">
            <a:off x="2663893" y="2381041"/>
            <a:ext cx="7162" cy="7746"/>
          </a:xfrm>
          <a:custGeom>
            <a:pathLst>
              <a:path w="7162" h="7746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609" y="1727"/>
                  <a:pt x="4609" y="1727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5410" y="2705"/>
                  <a:pt x="5651" y="2921"/>
                  <a:pt x="5854" y="3162"/>
                </a:cubicBezTo>
                <a:cubicBezTo>
                  <a:pt x="6984" y="4470"/>
                  <a:pt x="7162" y="6171"/>
                  <a:pt x="6248" y="6958"/>
                </a:cubicBezTo>
                <a:cubicBezTo>
                  <a:pt x="6248" y="6958"/>
                  <a:pt x="6248" y="6958"/>
                  <a:pt x="6248" y="6958"/>
                </a:cubicBezTo>
                <a:cubicBezTo>
                  <a:pt x="5333" y="7746"/>
                  <a:pt x="3682" y="7339"/>
                  <a:pt x="2552" y="6031"/>
                </a:cubicBezTo>
                <a:cubicBezTo>
                  <a:pt x="2349" y="5777"/>
                  <a:pt x="2158" y="5523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9" name="Picture 2329"/>
          <p:cNvPicPr>
            <a:picLocks noChangeAspect="0" noChangeArrowheads="1"/>
          </p:cNvPicPr>
          <p:nvPr/>
        </p:nvPicPr>
        <p:blipFill>
          <a:blip r:embed="rId23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525" y="2368728"/>
            <a:ext cx="31900" cy="32375"/>
          </a:xfrm>
          <a:prstGeom prst="rect">
            <a:avLst/>
          </a:prstGeom>
          <a:noFill/>
          <a:extLst/>
        </p:spPr>
      </p:pic>
      <p:sp>
        <p:nvSpPr>
          <p:cNvPr id="2330" name="Freeform 2330"/>
          <p:cNvSpPr/>
          <p:nvPr/>
        </p:nvSpPr>
        <p:spPr>
          <a:xfrm rot="0" flipH="0" flipV="0">
            <a:off x="2663893" y="2381041"/>
            <a:ext cx="7162" cy="7746"/>
          </a:xfrm>
          <a:custGeom>
            <a:pathLst>
              <a:path w="7162" h="7746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609" y="1727"/>
                  <a:pt x="4609" y="1727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5410" y="2705"/>
                  <a:pt x="5651" y="2921"/>
                  <a:pt x="5854" y="3162"/>
                </a:cubicBezTo>
                <a:cubicBezTo>
                  <a:pt x="6984" y="4470"/>
                  <a:pt x="7162" y="6171"/>
                  <a:pt x="6248" y="6958"/>
                </a:cubicBezTo>
                <a:cubicBezTo>
                  <a:pt x="6248" y="6958"/>
                  <a:pt x="6248" y="6958"/>
                  <a:pt x="6248" y="6958"/>
                </a:cubicBezTo>
                <a:cubicBezTo>
                  <a:pt x="5333" y="7746"/>
                  <a:pt x="3682" y="7339"/>
                  <a:pt x="2552" y="6031"/>
                </a:cubicBezTo>
                <a:cubicBezTo>
                  <a:pt x="2349" y="5777"/>
                  <a:pt x="2158" y="5523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  <a:close/>
                <a:moveTo>
                  <a:pt x="1308" y="458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1" name="Picture 2331"/>
          <p:cNvPicPr>
            <a:picLocks noChangeAspect="0" noChangeArrowheads="1"/>
          </p:cNvPicPr>
          <p:nvPr/>
        </p:nvPicPr>
        <p:blipFill>
          <a:blip r:embed="rId2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525" y="2368728"/>
            <a:ext cx="30219" cy="30251"/>
          </a:xfrm>
          <a:prstGeom prst="rect">
            <a:avLst/>
          </a:prstGeom>
          <a:noFill/>
          <a:extLst/>
        </p:spPr>
      </p:pic>
      <p:sp>
        <p:nvSpPr>
          <p:cNvPr id="2332" name="Freeform 2332"/>
          <p:cNvSpPr/>
          <p:nvPr/>
        </p:nvSpPr>
        <p:spPr>
          <a:xfrm rot="0" flipH="0" flipV="0">
            <a:off x="2663893" y="2381041"/>
            <a:ext cx="5156" cy="5244"/>
          </a:xfrm>
          <a:custGeom>
            <a:pathLst>
              <a:path w="5156" h="5244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4368" y="2324"/>
                  <a:pt x="2019" y="4267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  <a:close/>
                <a:moveTo>
                  <a:pt x="1308" y="4584"/>
                </a:moveTo>
              </a:path>
            </a:pathLst>
          </a:custGeom>
          <a:noFill/>
          <a:ln w="8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3" name="Freeform 2333"/>
          <p:cNvSpPr/>
          <p:nvPr/>
        </p:nvSpPr>
        <p:spPr>
          <a:xfrm rot="0" flipH="0" flipV="0">
            <a:off x="2656944" y="2381041"/>
            <a:ext cx="7162" cy="7746"/>
          </a:xfrm>
          <a:custGeom>
            <a:pathLst>
              <a:path w="7162" h="7746">
                <a:moveTo>
                  <a:pt x="5854" y="4584"/>
                </a:moveTo>
                <a:cubicBezTo>
                  <a:pt x="6984" y="3276"/>
                  <a:pt x="7162" y="1575"/>
                  <a:pt x="6247" y="787"/>
                </a:cubicBezTo>
                <a:cubicBezTo>
                  <a:pt x="5334" y="0"/>
                  <a:pt x="3683" y="419"/>
                  <a:pt x="2553" y="1727"/>
                </a:cubicBezTo>
                <a:cubicBezTo>
                  <a:pt x="2553" y="1727"/>
                  <a:pt x="2553" y="1727"/>
                  <a:pt x="2553" y="1727"/>
                </a:cubicBezTo>
                <a:cubicBezTo>
                  <a:pt x="2337" y="1968"/>
                  <a:pt x="2159" y="2235"/>
                  <a:pt x="2006" y="2514"/>
                </a:cubicBezTo>
                <a:cubicBezTo>
                  <a:pt x="1752" y="2705"/>
                  <a:pt x="1511" y="2921"/>
                  <a:pt x="1308" y="3162"/>
                </a:cubicBezTo>
                <a:cubicBezTo>
                  <a:pt x="178" y="4470"/>
                  <a:pt x="0" y="6171"/>
                  <a:pt x="914" y="6958"/>
                </a:cubicBezTo>
                <a:cubicBezTo>
                  <a:pt x="914" y="6958"/>
                  <a:pt x="914" y="6958"/>
                  <a:pt x="914" y="6958"/>
                </a:cubicBezTo>
                <a:cubicBezTo>
                  <a:pt x="1829" y="7746"/>
                  <a:pt x="3480" y="7339"/>
                  <a:pt x="4610" y="6031"/>
                </a:cubicBezTo>
                <a:cubicBezTo>
                  <a:pt x="4813" y="5777"/>
                  <a:pt x="5004" y="5523"/>
                  <a:pt x="5143" y="5244"/>
                </a:cubicBezTo>
                <a:cubicBezTo>
                  <a:pt x="5397" y="5053"/>
                  <a:pt x="5639" y="4825"/>
                  <a:pt x="5854" y="4584"/>
                </a:cubicBezTo>
              </a:path>
            </a:pathLst>
          </a:custGeom>
          <a:solidFill>
            <a:srgbClr val="FFDF00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4" name="Picture 2334"/>
          <p:cNvPicPr>
            <a:picLocks noChangeAspect="0" noChangeArrowheads="1"/>
          </p:cNvPicPr>
          <p:nvPr/>
        </p:nvPicPr>
        <p:blipFill>
          <a:blip r:embed="rId2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4576" y="2368728"/>
            <a:ext cx="31898" cy="32375"/>
          </a:xfrm>
          <a:prstGeom prst="rect">
            <a:avLst/>
          </a:prstGeom>
          <a:noFill/>
          <a:extLst/>
        </p:spPr>
      </p:pic>
      <p:sp>
        <p:nvSpPr>
          <p:cNvPr id="2335" name="Freeform 2335"/>
          <p:cNvSpPr/>
          <p:nvPr/>
        </p:nvSpPr>
        <p:spPr>
          <a:xfrm rot="0" flipH="0" flipV="0">
            <a:off x="2656944" y="2381041"/>
            <a:ext cx="7162" cy="7746"/>
          </a:xfrm>
          <a:custGeom>
            <a:pathLst>
              <a:path w="7162" h="7746">
                <a:moveTo>
                  <a:pt x="5854" y="4584"/>
                </a:moveTo>
                <a:cubicBezTo>
                  <a:pt x="6984" y="3276"/>
                  <a:pt x="7162" y="1575"/>
                  <a:pt x="6247" y="787"/>
                </a:cubicBezTo>
                <a:cubicBezTo>
                  <a:pt x="5334" y="0"/>
                  <a:pt x="3683" y="419"/>
                  <a:pt x="2553" y="1727"/>
                </a:cubicBezTo>
                <a:cubicBezTo>
                  <a:pt x="2553" y="1727"/>
                  <a:pt x="2553" y="1727"/>
                  <a:pt x="2553" y="1727"/>
                </a:cubicBezTo>
                <a:cubicBezTo>
                  <a:pt x="2337" y="1968"/>
                  <a:pt x="2159" y="2235"/>
                  <a:pt x="2006" y="2514"/>
                </a:cubicBezTo>
                <a:cubicBezTo>
                  <a:pt x="1752" y="2705"/>
                  <a:pt x="1511" y="2921"/>
                  <a:pt x="1308" y="3162"/>
                </a:cubicBezTo>
                <a:cubicBezTo>
                  <a:pt x="178" y="4470"/>
                  <a:pt x="0" y="6171"/>
                  <a:pt x="914" y="6958"/>
                </a:cubicBezTo>
                <a:cubicBezTo>
                  <a:pt x="914" y="6958"/>
                  <a:pt x="914" y="6958"/>
                  <a:pt x="914" y="6958"/>
                </a:cubicBezTo>
                <a:cubicBezTo>
                  <a:pt x="1829" y="7746"/>
                  <a:pt x="3480" y="7339"/>
                  <a:pt x="4610" y="6031"/>
                </a:cubicBezTo>
                <a:cubicBezTo>
                  <a:pt x="4813" y="5777"/>
                  <a:pt x="5004" y="5523"/>
                  <a:pt x="5143" y="5244"/>
                </a:cubicBezTo>
                <a:cubicBezTo>
                  <a:pt x="5397" y="5053"/>
                  <a:pt x="5639" y="4825"/>
                  <a:pt x="5854" y="4584"/>
                </a:cubicBezTo>
                <a:close/>
                <a:moveTo>
                  <a:pt x="5854" y="458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6" name="Picture 2336"/>
          <p:cNvPicPr>
            <a:picLocks noChangeAspect="0" noChangeArrowheads="1"/>
          </p:cNvPicPr>
          <p:nvPr/>
        </p:nvPicPr>
        <p:blipFill>
          <a:blip r:embed="rId2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46248" y="2368728"/>
            <a:ext cx="30226" cy="30251"/>
          </a:xfrm>
          <a:prstGeom prst="rect">
            <a:avLst/>
          </a:prstGeom>
          <a:noFill/>
          <a:extLst/>
        </p:spPr>
      </p:pic>
      <p:sp>
        <p:nvSpPr>
          <p:cNvPr id="2337" name="Freeform 2337"/>
          <p:cNvSpPr/>
          <p:nvPr/>
        </p:nvSpPr>
        <p:spPr>
          <a:xfrm rot="0" flipH="0" flipV="0">
            <a:off x="2658950" y="2381041"/>
            <a:ext cx="5156" cy="5244"/>
          </a:xfrm>
          <a:custGeom>
            <a:pathLst>
              <a:path w="5156" h="5244">
                <a:moveTo>
                  <a:pt x="3848" y="4584"/>
                </a:moveTo>
                <a:cubicBezTo>
                  <a:pt x="4978" y="3276"/>
                  <a:pt x="5156" y="1575"/>
                  <a:pt x="4241" y="787"/>
                </a:cubicBezTo>
                <a:cubicBezTo>
                  <a:pt x="3328" y="0"/>
                  <a:pt x="1677" y="419"/>
                  <a:pt x="547" y="1727"/>
                </a:cubicBezTo>
                <a:cubicBezTo>
                  <a:pt x="331" y="1968"/>
                  <a:pt x="153" y="2235"/>
                  <a:pt x="0" y="2514"/>
                </a:cubicBezTo>
                <a:cubicBezTo>
                  <a:pt x="788" y="2324"/>
                  <a:pt x="3137" y="4267"/>
                  <a:pt x="3137" y="5244"/>
                </a:cubicBezTo>
                <a:cubicBezTo>
                  <a:pt x="3391" y="5053"/>
                  <a:pt x="3633" y="4825"/>
                  <a:pt x="3848" y="4584"/>
                </a:cubicBezTo>
                <a:close/>
                <a:moveTo>
                  <a:pt x="3848" y="4584"/>
                </a:moveTo>
              </a:path>
            </a:pathLst>
          </a:custGeom>
          <a:noFill/>
          <a:ln w="8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8" name="Picture 2338"/>
          <p:cNvPicPr>
            <a:picLocks noChangeAspect="0" noChangeArrowheads="1"/>
          </p:cNvPicPr>
          <p:nvPr/>
        </p:nvPicPr>
        <p:blipFill>
          <a:blip r:embed="rId2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6156" y="2353463"/>
            <a:ext cx="50546" cy="51013"/>
          </a:xfrm>
          <a:prstGeom prst="rect">
            <a:avLst/>
          </a:prstGeom>
          <a:noFill/>
          <a:extLst/>
        </p:spPr>
      </p:pic>
      <p:pic>
        <p:nvPicPr>
          <p:cNvPr id="2339" name="Picture 2339"/>
          <p:cNvPicPr>
            <a:picLocks noChangeAspect="0" noChangeArrowheads="1"/>
          </p:cNvPicPr>
          <p:nvPr/>
        </p:nvPicPr>
        <p:blipFill>
          <a:blip r:embed="rId2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302" y="2353463"/>
            <a:ext cx="50545" cy="51013"/>
          </a:xfrm>
          <a:prstGeom prst="rect">
            <a:avLst/>
          </a:prstGeom>
          <a:noFill/>
          <a:extLst/>
        </p:spPr>
      </p:pic>
      <p:pic>
        <p:nvPicPr>
          <p:cNvPr id="2340" name="Picture 2340"/>
          <p:cNvPicPr>
            <a:picLocks noChangeAspect="0" noChangeArrowheads="1"/>
          </p:cNvPicPr>
          <p:nvPr/>
        </p:nvPicPr>
        <p:blipFill>
          <a:blip r:embed="rId23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6743" y="2233110"/>
            <a:ext cx="94513" cy="140576"/>
          </a:xfrm>
          <a:prstGeom prst="rect">
            <a:avLst/>
          </a:prstGeom>
          <a:noFill/>
          <a:extLst/>
        </p:spPr>
      </p:pic>
      <p:pic>
        <p:nvPicPr>
          <p:cNvPr id="2341" name="Picture 2341"/>
          <p:cNvPicPr>
            <a:picLocks noChangeAspect="0" noChangeArrowheads="1"/>
          </p:cNvPicPr>
          <p:nvPr/>
        </p:nvPicPr>
        <p:blipFill>
          <a:blip r:embed="rId2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4196" y="3068470"/>
            <a:ext cx="143102" cy="133393"/>
          </a:xfrm>
          <a:prstGeom prst="rect">
            <a:avLst/>
          </a:prstGeom>
          <a:noFill/>
          <a:extLst/>
        </p:spPr>
      </p:pic>
      <p:pic>
        <p:nvPicPr>
          <p:cNvPr id="2342" name="Picture 2342"/>
          <p:cNvPicPr>
            <a:picLocks noChangeAspect="0" noChangeArrowheads="1"/>
          </p:cNvPicPr>
          <p:nvPr/>
        </p:nvPicPr>
        <p:blipFill>
          <a:blip r:embed="rId2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4196" y="3306071"/>
            <a:ext cx="143102" cy="133393"/>
          </a:xfrm>
          <a:prstGeom prst="rect">
            <a:avLst/>
          </a:prstGeom>
          <a:noFill/>
          <a:extLst/>
        </p:spPr>
      </p:pic>
      <p:pic>
        <p:nvPicPr>
          <p:cNvPr id="2343" name="Picture 2343"/>
          <p:cNvPicPr>
            <a:picLocks noChangeAspect="0" noChangeArrowheads="1"/>
          </p:cNvPicPr>
          <p:nvPr/>
        </p:nvPicPr>
        <p:blipFill>
          <a:blip r:embed="rId2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38296" y="3676870"/>
            <a:ext cx="143102" cy="133393"/>
          </a:xfrm>
          <a:prstGeom prst="rect">
            <a:avLst/>
          </a:prstGeom>
          <a:noFill/>
          <a:extLst/>
        </p:spPr>
      </p:pic>
      <p:pic>
        <p:nvPicPr>
          <p:cNvPr id="2344" name="Picture 2344"/>
          <p:cNvPicPr>
            <a:picLocks noChangeAspect="0" noChangeArrowheads="1"/>
          </p:cNvPicPr>
          <p:nvPr/>
        </p:nvPicPr>
        <p:blipFill>
          <a:blip r:embed="rId2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8406" y="4058951"/>
            <a:ext cx="157873" cy="115951"/>
          </a:xfrm>
          <a:prstGeom prst="rect">
            <a:avLst/>
          </a:prstGeom>
          <a:noFill/>
          <a:extLst/>
        </p:spPr>
      </p:pic>
      <p:sp>
        <p:nvSpPr>
          <p:cNvPr id="2345" name="Freeform 2345">
            <a:hlinkClick r:id="rId101"/>
          </p:cNvPr>
          <p:cNvSpPr/>
          <p:nvPr/>
        </p:nvSpPr>
        <p:spPr>
          <a:xfrm rot="0" flipH="0" flipV="0">
            <a:off x="366344" y="4677283"/>
            <a:ext cx="4595304" cy="2228380"/>
          </a:xfrm>
          <a:custGeom>
            <a:pathLst>
              <a:path w="4595304" h="2228380">
                <a:moveTo>
                  <a:pt x="0" y="2228380"/>
                </a:moveTo>
                <a:lnTo>
                  <a:pt x="4595304" y="2228380"/>
                </a:lnTo>
                <a:lnTo>
                  <a:pt x="4595304" y="0"/>
                </a:lnTo>
                <a:lnTo>
                  <a:pt x="0" y="0"/>
                </a:lnTo>
                <a:lnTo>
                  <a:pt x="0" y="2228380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46" name="Picture 2346"/>
          <p:cNvPicPr>
            <a:picLocks noChangeAspect="0" noChangeArrowheads="1"/>
          </p:cNvPicPr>
          <p:nvPr/>
        </p:nvPicPr>
        <p:blipFill>
          <a:blip r:embed="rId2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0097" y="5435830"/>
            <a:ext cx="143102" cy="133394"/>
          </a:xfrm>
          <a:prstGeom prst="rect">
            <a:avLst/>
          </a:prstGeom>
          <a:noFill/>
          <a:extLst/>
        </p:spPr>
      </p:pic>
      <p:pic>
        <p:nvPicPr>
          <p:cNvPr id="2347" name="Picture 2347"/>
          <p:cNvPicPr>
            <a:picLocks noChangeAspect="0" noChangeArrowheads="1"/>
          </p:cNvPicPr>
          <p:nvPr/>
        </p:nvPicPr>
        <p:blipFill>
          <a:blip r:embed="rId23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5706" y="5686080"/>
            <a:ext cx="157873" cy="115951"/>
          </a:xfrm>
          <a:prstGeom prst="rect">
            <a:avLst/>
          </a:prstGeom>
          <a:noFill/>
          <a:extLst/>
        </p:spPr>
      </p:pic>
      <p:sp>
        <p:nvSpPr>
          <p:cNvPr id="2348" name="Freeform 2348"/>
          <p:cNvSpPr/>
          <p:nvPr/>
        </p:nvSpPr>
        <p:spPr>
          <a:xfrm rot="0" flipH="0" flipV="0">
            <a:off x="2484003" y="4490926"/>
            <a:ext cx="359994" cy="359994"/>
          </a:xfrm>
          <a:custGeom>
            <a:pathLst>
              <a:path w="359994" h="359994">
                <a:moveTo>
                  <a:pt x="179997" y="0"/>
                </a:moveTo>
                <a:cubicBezTo>
                  <a:pt x="279133" y="0"/>
                  <a:pt x="359994" y="80873"/>
                  <a:pt x="359994" y="180035"/>
                </a:cubicBezTo>
                <a:cubicBezTo>
                  <a:pt x="359994" y="279145"/>
                  <a:pt x="279133" y="359994"/>
                  <a:pt x="179997" y="359994"/>
                </a:cubicBezTo>
                <a:cubicBezTo>
                  <a:pt x="80861" y="359994"/>
                  <a:pt x="0" y="279145"/>
                  <a:pt x="0" y="180035"/>
                </a:cubicBezTo>
                <a:cubicBezTo>
                  <a:pt x="0" y="80873"/>
                  <a:pt x="80861" y="0"/>
                  <a:pt x="17999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 rot="0" flipH="0" flipV="0">
            <a:off x="2484003" y="4490926"/>
            <a:ext cx="359994" cy="359994"/>
          </a:xfrm>
          <a:custGeom>
            <a:pathLst>
              <a:path w="359994" h="359994">
                <a:moveTo>
                  <a:pt x="179997" y="0"/>
                </a:moveTo>
                <a:cubicBezTo>
                  <a:pt x="279133" y="0"/>
                  <a:pt x="359994" y="80873"/>
                  <a:pt x="359994" y="180035"/>
                </a:cubicBezTo>
                <a:cubicBezTo>
                  <a:pt x="359994" y="279145"/>
                  <a:pt x="279133" y="359994"/>
                  <a:pt x="179997" y="359994"/>
                </a:cubicBezTo>
                <a:cubicBezTo>
                  <a:pt x="80861" y="359994"/>
                  <a:pt x="0" y="279145"/>
                  <a:pt x="0" y="180035"/>
                </a:cubicBezTo>
                <a:cubicBezTo>
                  <a:pt x="0" y="80873"/>
                  <a:pt x="80861" y="0"/>
                  <a:pt x="179997" y="0"/>
                </a:cubicBezTo>
                <a:close/>
                <a:moveTo>
                  <a:pt x="179997" y="0"/>
                </a:moveTo>
              </a:path>
            </a:pathLst>
          </a:custGeom>
          <a:noFill/>
          <a:ln w="5384" cap="flat" cmpd="sng">
            <a:solidFill>
              <a:srgbClr val="241F21">
                <a:alpha val="100000"/>
              </a:srgbClr>
            </a:solidFill>
            <a:miter lim="33185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0" name="Picture 2350"/>
          <p:cNvPicPr>
            <a:picLocks noChangeAspect="0" noChangeArrowheads="1"/>
          </p:cNvPicPr>
          <p:nvPr/>
        </p:nvPicPr>
        <p:blipFill>
          <a:blip r:embed="rId2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80816" y="4487690"/>
            <a:ext cx="366306" cy="274853"/>
          </a:xfrm>
          <a:prstGeom prst="rect">
            <a:avLst/>
          </a:prstGeom>
          <a:noFill/>
          <a:extLst/>
        </p:spPr>
      </p:pic>
      <p:sp>
        <p:nvSpPr>
          <p:cNvPr id="2351" name="Freeform 2351"/>
          <p:cNvSpPr/>
          <p:nvPr/>
        </p:nvSpPr>
        <p:spPr>
          <a:xfrm rot="0" flipH="0" flipV="0">
            <a:off x="2726739" y="4773868"/>
            <a:ext cx="42684" cy="46177"/>
          </a:xfrm>
          <a:custGeom>
            <a:pathLst>
              <a:path w="42684" h="46177">
                <a:moveTo>
                  <a:pt x="20904" y="46177"/>
                </a:moveTo>
                <a:lnTo>
                  <a:pt x="42684" y="31268"/>
                </a:lnTo>
                <a:lnTo>
                  <a:pt x="39573" y="26594"/>
                </a:lnTo>
                <a:lnTo>
                  <a:pt x="23101" y="38037"/>
                </a:lnTo>
                <a:lnTo>
                  <a:pt x="16917" y="28893"/>
                </a:lnTo>
                <a:lnTo>
                  <a:pt x="31876" y="18314"/>
                </a:lnTo>
                <a:lnTo>
                  <a:pt x="28917" y="13932"/>
                </a:lnTo>
                <a:lnTo>
                  <a:pt x="13958" y="24486"/>
                </a:lnTo>
                <a:lnTo>
                  <a:pt x="8433" y="15913"/>
                </a:lnTo>
                <a:lnTo>
                  <a:pt x="24726" y="4661"/>
                </a:lnTo>
                <a:lnTo>
                  <a:pt x="21589" y="0"/>
                </a:lnTo>
                <a:lnTo>
                  <a:pt x="0" y="14732"/>
                </a:lnTo>
                <a:close/>
                <a:moveTo>
                  <a:pt x="20904" y="46177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 rot="0" flipH="0" flipV="0">
            <a:off x="2694513" y="4789892"/>
            <a:ext cx="31813" cy="42773"/>
          </a:xfrm>
          <a:custGeom>
            <a:pathLst>
              <a:path w="31813" h="42773">
                <a:moveTo>
                  <a:pt x="25133" y="42773"/>
                </a:moveTo>
                <a:lnTo>
                  <a:pt x="31813" y="40348"/>
                </a:lnTo>
                <a:lnTo>
                  <a:pt x="29590" y="0"/>
                </a:lnTo>
                <a:lnTo>
                  <a:pt x="23737" y="2616"/>
                </a:lnTo>
                <a:lnTo>
                  <a:pt x="25882" y="34290"/>
                </a:lnTo>
                <a:lnTo>
                  <a:pt x="25780" y="34341"/>
                </a:lnTo>
                <a:lnTo>
                  <a:pt x="6261" y="8991"/>
                </a:lnTo>
                <a:lnTo>
                  <a:pt x="0" y="10846"/>
                </a:lnTo>
                <a:close/>
                <a:moveTo>
                  <a:pt x="25133" y="42773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 rot="0" flipH="0" flipV="0">
            <a:off x="2667758" y="4801136"/>
            <a:ext cx="30504" cy="40347"/>
          </a:xfrm>
          <a:custGeom>
            <a:pathLst>
              <a:path w="30504" h="40347">
                <a:moveTo>
                  <a:pt x="4292" y="40347"/>
                </a:moveTo>
                <a:lnTo>
                  <a:pt x="30504" y="37198"/>
                </a:lnTo>
                <a:lnTo>
                  <a:pt x="29361" y="31826"/>
                </a:lnTo>
                <a:lnTo>
                  <a:pt x="9727" y="34061"/>
                </a:lnTo>
                <a:lnTo>
                  <a:pt x="8355" y="22783"/>
                </a:lnTo>
                <a:lnTo>
                  <a:pt x="25551" y="20726"/>
                </a:lnTo>
                <a:lnTo>
                  <a:pt x="24523" y="15570"/>
                </a:lnTo>
                <a:lnTo>
                  <a:pt x="7517" y="17615"/>
                </a:lnTo>
                <a:lnTo>
                  <a:pt x="6349" y="7455"/>
                </a:lnTo>
                <a:lnTo>
                  <a:pt x="25348" y="5511"/>
                </a:lnTo>
                <a:lnTo>
                  <a:pt x="24332" y="0"/>
                </a:lnTo>
                <a:lnTo>
                  <a:pt x="0" y="2933"/>
                </a:lnTo>
                <a:lnTo>
                  <a:pt x="4292" y="40347"/>
                </a:lnTo>
                <a:close/>
                <a:moveTo>
                  <a:pt x="4292" y="40347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 rot="0" flipH="0" flipV="0">
            <a:off x="2591366" y="4789939"/>
            <a:ext cx="35801" cy="44652"/>
          </a:xfrm>
          <a:custGeom>
            <a:pathLst>
              <a:path w="35801" h="44652">
                <a:moveTo>
                  <a:pt x="0" y="35394"/>
                </a:moveTo>
                <a:lnTo>
                  <a:pt x="24841" y="44652"/>
                </a:lnTo>
                <a:lnTo>
                  <a:pt x="26263" y="39318"/>
                </a:lnTo>
                <a:lnTo>
                  <a:pt x="7874" y="32435"/>
                </a:lnTo>
                <a:lnTo>
                  <a:pt x="11595" y="21844"/>
                </a:lnTo>
                <a:lnTo>
                  <a:pt x="28155" y="28206"/>
                </a:lnTo>
                <a:lnTo>
                  <a:pt x="29476" y="23177"/>
                </a:lnTo>
                <a:lnTo>
                  <a:pt x="13296" y="16929"/>
                </a:lnTo>
                <a:lnTo>
                  <a:pt x="16675" y="7175"/>
                </a:lnTo>
                <a:lnTo>
                  <a:pt x="34378" y="14338"/>
                </a:lnTo>
                <a:lnTo>
                  <a:pt x="35801" y="9080"/>
                </a:lnTo>
                <a:lnTo>
                  <a:pt x="12776" y="0"/>
                </a:lnTo>
                <a:lnTo>
                  <a:pt x="0" y="35394"/>
                </a:lnTo>
                <a:close/>
                <a:moveTo>
                  <a:pt x="0" y="35394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 rot="0" flipH="0" flipV="0">
            <a:off x="2557387" y="4773587"/>
            <a:ext cx="41160" cy="46951"/>
          </a:xfrm>
          <a:custGeom>
            <a:pathLst>
              <a:path w="41160" h="46951">
                <a:moveTo>
                  <a:pt x="34493" y="29997"/>
                </a:moveTo>
                <a:lnTo>
                  <a:pt x="21413" y="21717"/>
                </a:lnTo>
                <a:lnTo>
                  <a:pt x="18669" y="25692"/>
                </a:lnTo>
                <a:lnTo>
                  <a:pt x="27166" y="31114"/>
                </a:lnTo>
                <a:cubicBezTo>
                  <a:pt x="23584" y="36131"/>
                  <a:pt x="17933" y="37350"/>
                  <a:pt x="12484" y="33514"/>
                </a:cubicBezTo>
                <a:cubicBezTo>
                  <a:pt x="6007" y="28918"/>
                  <a:pt x="7239" y="21146"/>
                  <a:pt x="11189" y="15380"/>
                </a:cubicBezTo>
                <a:cubicBezTo>
                  <a:pt x="15113" y="9639"/>
                  <a:pt x="21590" y="6134"/>
                  <a:pt x="28105" y="10655"/>
                </a:cubicBezTo>
                <a:cubicBezTo>
                  <a:pt x="31941" y="13310"/>
                  <a:pt x="34074" y="17793"/>
                  <a:pt x="31865" y="22073"/>
                </a:cubicBezTo>
                <a:lnTo>
                  <a:pt x="37350" y="25197"/>
                </a:lnTo>
                <a:cubicBezTo>
                  <a:pt x="41160" y="17882"/>
                  <a:pt x="37706" y="10998"/>
                  <a:pt x="31039" y="6388"/>
                </a:cubicBezTo>
                <a:cubicBezTo>
                  <a:pt x="21908" y="0"/>
                  <a:pt x="11697" y="3099"/>
                  <a:pt x="5842" y="11659"/>
                </a:cubicBezTo>
                <a:cubicBezTo>
                  <a:pt x="0" y="20257"/>
                  <a:pt x="445" y="31444"/>
                  <a:pt x="9551" y="37782"/>
                </a:cubicBezTo>
                <a:cubicBezTo>
                  <a:pt x="13285" y="40385"/>
                  <a:pt x="16726" y="40880"/>
                  <a:pt x="21781" y="39687"/>
                </a:cubicBezTo>
                <a:lnTo>
                  <a:pt x="20904" y="44932"/>
                </a:lnTo>
                <a:lnTo>
                  <a:pt x="24333" y="46951"/>
                </a:lnTo>
                <a:close/>
                <a:moveTo>
                  <a:pt x="34493" y="29997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/>
          <p:cNvSpPr/>
          <p:nvPr/>
        </p:nvSpPr>
        <p:spPr>
          <a:xfrm rot="0" flipH="0" flipV="0">
            <a:off x="2626570" y="4800440"/>
            <a:ext cx="34607" cy="41058"/>
          </a:xfrm>
          <a:custGeom>
            <a:pathLst>
              <a:path w="34607" h="41058">
                <a:moveTo>
                  <a:pt x="0" y="36931"/>
                </a:moveTo>
                <a:lnTo>
                  <a:pt x="6172" y="38226"/>
                </a:lnTo>
                <a:lnTo>
                  <a:pt x="11036" y="10897"/>
                </a:lnTo>
                <a:lnTo>
                  <a:pt x="11201" y="10922"/>
                </a:lnTo>
                <a:lnTo>
                  <a:pt x="25958" y="40690"/>
                </a:lnTo>
                <a:lnTo>
                  <a:pt x="32867" y="41058"/>
                </a:lnTo>
                <a:lnTo>
                  <a:pt x="34607" y="3594"/>
                </a:lnTo>
                <a:lnTo>
                  <a:pt x="28841" y="3429"/>
                </a:lnTo>
                <a:lnTo>
                  <a:pt x="27686" y="30924"/>
                </a:lnTo>
                <a:lnTo>
                  <a:pt x="27584" y="30899"/>
                </a:lnTo>
                <a:lnTo>
                  <a:pt x="12890" y="1346"/>
                </a:lnTo>
                <a:lnTo>
                  <a:pt x="6375" y="0"/>
                </a:lnTo>
                <a:close/>
                <a:moveTo>
                  <a:pt x="0" y="36931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Freeform 2357"/>
          <p:cNvSpPr/>
          <p:nvPr/>
        </p:nvSpPr>
        <p:spPr>
          <a:xfrm rot="0" flipH="0" flipV="0">
            <a:off x="2540454" y="4547393"/>
            <a:ext cx="247115" cy="247103"/>
          </a:xfrm>
          <a:custGeom>
            <a:pathLst>
              <a:path w="247115" h="247103">
                <a:moveTo>
                  <a:pt x="123545" y="0"/>
                </a:moveTo>
                <a:cubicBezTo>
                  <a:pt x="191591" y="0"/>
                  <a:pt x="247115" y="55524"/>
                  <a:pt x="247115" y="123558"/>
                </a:cubicBezTo>
                <a:cubicBezTo>
                  <a:pt x="247115" y="191579"/>
                  <a:pt x="191591" y="247103"/>
                  <a:pt x="123545" y="247103"/>
                </a:cubicBezTo>
                <a:cubicBezTo>
                  <a:pt x="55473" y="247103"/>
                  <a:pt x="0" y="191579"/>
                  <a:pt x="0" y="123558"/>
                </a:cubicBezTo>
                <a:cubicBezTo>
                  <a:pt x="0" y="55524"/>
                  <a:pt x="55473" y="0"/>
                  <a:pt x="123545" y="0"/>
                </a:cubicBezTo>
                <a:close/>
                <a:moveTo>
                  <a:pt x="123545" y="0"/>
                </a:moveTo>
              </a:path>
            </a:pathLst>
          </a:custGeom>
          <a:noFill/>
          <a:ln w="5384" cap="flat" cmpd="sng">
            <a:solidFill>
              <a:srgbClr val="241F21">
                <a:alpha val="100000"/>
              </a:srgbClr>
            </a:solidFill>
            <a:miter lim="33185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8" name="Freeform 2358"/>
          <p:cNvSpPr/>
          <p:nvPr/>
        </p:nvSpPr>
        <p:spPr>
          <a:xfrm rot="0" flipH="0" flipV="0">
            <a:off x="2574862" y="4581802"/>
            <a:ext cx="178256" cy="178269"/>
          </a:xfrm>
          <a:custGeom>
            <a:pathLst>
              <a:path w="178256" h="178269">
                <a:moveTo>
                  <a:pt x="62941" y="62941"/>
                </a:moveTo>
                <a:lnTo>
                  <a:pt x="62941" y="0"/>
                </a:lnTo>
                <a:lnTo>
                  <a:pt x="115328" y="0"/>
                </a:lnTo>
                <a:lnTo>
                  <a:pt x="115328" y="62941"/>
                </a:lnTo>
                <a:lnTo>
                  <a:pt x="178256" y="62941"/>
                </a:lnTo>
                <a:lnTo>
                  <a:pt x="178256" y="115366"/>
                </a:lnTo>
                <a:lnTo>
                  <a:pt x="115328" y="115366"/>
                </a:lnTo>
                <a:lnTo>
                  <a:pt x="115328" y="178269"/>
                </a:lnTo>
                <a:lnTo>
                  <a:pt x="62941" y="178269"/>
                </a:lnTo>
                <a:lnTo>
                  <a:pt x="62941" y="115366"/>
                </a:lnTo>
                <a:lnTo>
                  <a:pt x="0" y="115366"/>
                </a:lnTo>
                <a:lnTo>
                  <a:pt x="0" y="62941"/>
                </a:lnTo>
                <a:close/>
                <a:moveTo>
                  <a:pt x="62941" y="62941"/>
                </a:moveTo>
              </a:path>
            </a:pathLst>
          </a:custGeom>
          <a:solidFill>
            <a:srgbClr val="ED1C2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9" name="Freeform 2359">
            <a:hlinkClick r:id="rId101"/>
          </p:cNvPr>
          <p:cNvSpPr/>
          <p:nvPr/>
        </p:nvSpPr>
        <p:spPr>
          <a:xfrm rot="0" flipH="0" flipV="0">
            <a:off x="513956" y="6113653"/>
            <a:ext cx="491299" cy="491300"/>
          </a:xfrm>
          <a:custGeom>
            <a:pathLst>
              <a:path w="491299" h="491300">
                <a:moveTo>
                  <a:pt x="0" y="491300"/>
                </a:moveTo>
                <a:lnTo>
                  <a:pt x="491299" y="491300"/>
                </a:lnTo>
                <a:lnTo>
                  <a:pt x="491299" y="0"/>
                </a:lnTo>
                <a:lnTo>
                  <a:pt x="0" y="0"/>
                </a:lnTo>
                <a:lnTo>
                  <a:pt x="0" y="491300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60" name="Picture 2360">
            <a:hlinkClick r:id="rId101"/>
          </p:cNvPr>
          <p:cNvPicPr>
            <a:picLocks noChangeAspect="0" noChangeArrowheads="1"/>
          </p:cNvPicPr>
          <p:nvPr/>
        </p:nvPicPr>
        <p:blipFill>
          <a:blip r:embed="rId2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3359" y="6163069"/>
            <a:ext cx="392480" cy="392468"/>
          </a:xfrm>
          <a:prstGeom prst="rect">
            <a:avLst/>
          </a:prstGeom>
          <a:noFill/>
          <a:extLst/>
        </p:spPr>
      </p:pic>
      <p:sp>
        <p:nvSpPr>
          <p:cNvPr id="2361" name="Rectangle 2361"/>
          <p:cNvSpPr/>
          <p:nvPr/>
        </p:nvSpPr>
        <p:spPr>
          <a:xfrm rot="0" flipH="0" flipV="0">
            <a:off x="2617986" y="7155404"/>
            <a:ext cx="92011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13</a:t>
            </a:r>
          </a:p>
        </p:txBody>
      </p:sp>
      <p:sp>
        <p:nvSpPr>
          <p:cNvPr id="2362" name="Rectangle 2362"/>
          <p:cNvSpPr/>
          <p:nvPr/>
        </p:nvSpPr>
        <p:spPr>
          <a:xfrm rot="0" flipH="0" flipV="0">
            <a:off x="360000" y="693888"/>
            <a:ext cx="354213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Після вище зазначених кроків, також можна звернутися до: </a:t>
            </a:r>
          </a:p>
        </p:txBody>
      </p:sp>
      <p:sp>
        <p:nvSpPr>
          <p:cNvPr id="2363" name="Rectangle 2363"/>
          <p:cNvSpPr/>
          <p:nvPr/>
        </p:nvSpPr>
        <p:spPr>
          <a:xfrm rot="0" flipH="0" flipV="0">
            <a:off x="1552352" y="1447495"/>
            <a:ext cx="222329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Національного інформаційного бюро:</a:t>
            </a:r>
          </a:p>
        </p:txBody>
      </p:sp>
      <p:sp>
        <p:nvSpPr>
          <p:cNvPr id="2364" name="Rectangle 2364"/>
          <p:cNvSpPr/>
          <p:nvPr/>
        </p:nvSpPr>
        <p:spPr>
          <a:xfrm rot="0" flipH="0" flipV="0">
            <a:off x="2529541" y="1691336"/>
            <a:ext cx="26893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16 48</a:t>
            </a:r>
          </a:p>
        </p:txBody>
      </p:sp>
      <p:sp>
        <p:nvSpPr>
          <p:cNvPr id="2365" name="Rectangle 2365"/>
          <p:cNvSpPr/>
          <p:nvPr/>
        </p:nvSpPr>
        <p:spPr>
          <a:xfrm rot="0" flipH="0" flipV="0">
            <a:off x="1019251" y="2595657"/>
            <a:ext cx="3321192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Об’єднаного центру з координації пошуку та звільнення </a:t>
            </a:r>
          </a:p>
          <a:p>
            <a:pPr marL="5080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військовополонених, незаконно позбавлених волі осіб </a:t>
            </a:r>
          </a:p>
        </p:txBody>
      </p:sp>
      <p:sp>
        <p:nvSpPr>
          <p:cNvPr id="2366" name="Rectangle 2366"/>
          <p:cNvSpPr/>
          <p:nvPr/>
        </p:nvSpPr>
        <p:spPr>
          <a:xfrm rot="0" flipH="0" flipV="0">
            <a:off x="873861" y="2839497"/>
            <a:ext cx="361197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внаслідок агресії проти України при Службі безпеки України: </a:t>
            </a:r>
          </a:p>
        </p:txBody>
      </p:sp>
      <p:sp>
        <p:nvSpPr>
          <p:cNvPr id="2367" name="Rectangle 2367"/>
          <p:cNvSpPr/>
          <p:nvPr/>
        </p:nvSpPr>
        <p:spPr>
          <a:xfrm rot="0" flipH="0" flipV="0">
            <a:off x="2339644" y="3083337"/>
            <a:ext cx="6486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044 321 11 21</a:t>
            </a:r>
          </a:p>
        </p:txBody>
      </p:sp>
      <p:sp>
        <p:nvSpPr>
          <p:cNvPr id="2368" name="Rectangle 2368"/>
          <p:cNvSpPr/>
          <p:nvPr/>
        </p:nvSpPr>
        <p:spPr>
          <a:xfrm rot="0" flipH="0" flipV="0">
            <a:off x="2337511" y="3327177"/>
            <a:ext cx="65299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098 321 11 21</a:t>
            </a:r>
          </a:p>
        </p:txBody>
      </p:sp>
      <p:sp>
        <p:nvSpPr>
          <p:cNvPr id="2369" name="Rectangle 2369"/>
          <p:cNvSpPr/>
          <p:nvPr/>
        </p:nvSpPr>
        <p:spPr>
          <a:xfrm rot="0" flipH="0" flipV="0">
            <a:off x="1610296" y="3449095"/>
            <a:ext cx="21072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(для повідомлень у Viber, WhatsApp)</a:t>
            </a:r>
          </a:p>
        </p:txBody>
      </p:sp>
      <p:sp>
        <p:nvSpPr>
          <p:cNvPr id="2370" name="Rectangle 2370"/>
          <p:cNvSpPr/>
          <p:nvPr/>
        </p:nvSpPr>
        <p:spPr>
          <a:xfrm rot="0" flipH="0" flipV="0">
            <a:off x="2300462" y="3692936"/>
            <a:ext cx="72709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067 650 83 32</a:t>
            </a:r>
          </a:p>
        </p:txBody>
      </p:sp>
      <p:sp>
        <p:nvSpPr>
          <p:cNvPr id="2371" name="Rectangle 2371"/>
          <p:cNvSpPr/>
          <p:nvPr/>
        </p:nvSpPr>
        <p:spPr>
          <a:xfrm rot="0" flipH="0" flipV="0">
            <a:off x="1810222" y="3814856"/>
            <a:ext cx="1707377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(для повідомлень в Telegram)</a:t>
            </a:r>
          </a:p>
        </p:txBody>
      </p:sp>
      <p:sp>
        <p:nvSpPr>
          <p:cNvPr id="2372" name="Rectangle 2372"/>
          <p:cNvSpPr/>
          <p:nvPr/>
        </p:nvSpPr>
        <p:spPr>
          <a:xfrm rot="0" flipH="0" flipV="0">
            <a:off x="1950518" y="4058695"/>
            <a:ext cx="142694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2"/>
              </a:rPr>
              <a:t>united_center@ssu.gov.ua</a:t>
            </a:r>
          </a:p>
        </p:txBody>
      </p:sp>
      <p:sp>
        <p:nvSpPr>
          <p:cNvPr id="2373" name="Rectangle 2373"/>
          <p:cNvSpPr/>
          <p:nvPr/>
        </p:nvSpPr>
        <p:spPr>
          <a:xfrm rot="0" flipH="0" flipV="0">
            <a:off x="1780357" y="4963017"/>
            <a:ext cx="179904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Бюро Центрального агентства </a:t>
            </a:r>
          </a:p>
        </p:txBody>
      </p:sp>
      <p:sp>
        <p:nvSpPr>
          <p:cNvPr id="2374" name="Rectangle 2374"/>
          <p:cNvSpPr/>
          <p:nvPr/>
        </p:nvSpPr>
        <p:spPr>
          <a:xfrm rot="0" flipH="0" flipV="0">
            <a:off x="1104107" y="5084937"/>
            <a:ext cx="315153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Міжнародного Комітету Червоного Хреста з розшуку </a:t>
            </a:r>
          </a:p>
        </p:txBody>
      </p:sp>
      <p:sp>
        <p:nvSpPr>
          <p:cNvPr id="2375" name="Rectangle 2375"/>
          <p:cNvSpPr/>
          <p:nvPr/>
        </p:nvSpPr>
        <p:spPr>
          <a:xfrm rot="0" flipH="0" flipV="0">
            <a:off x="838321" y="5206857"/>
            <a:ext cx="365135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 міжнародного збройного конфлікту в Україні (Бюро ЦАР):</a:t>
            </a:r>
          </a:p>
        </p:txBody>
      </p:sp>
      <p:sp>
        <p:nvSpPr>
          <p:cNvPr id="2376" name="Rectangle 2376"/>
          <p:cNvSpPr/>
          <p:nvPr/>
        </p:nvSpPr>
        <p:spPr>
          <a:xfrm rot="0" flipH="0" flipV="0">
            <a:off x="2291202" y="5450697"/>
            <a:ext cx="74574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0 800 300 155</a:t>
            </a:r>
          </a:p>
        </p:txBody>
      </p:sp>
      <p:sp>
        <p:nvSpPr>
          <p:cNvPr id="2377" name="Rectangle 2377"/>
          <p:cNvSpPr/>
          <p:nvPr/>
        </p:nvSpPr>
        <p:spPr>
          <a:xfrm rot="0" flipH="0" flipV="0">
            <a:off x="1847006" y="5694537"/>
            <a:ext cx="16341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3"/>
              </a:rPr>
              <a:t>KYI_tracing_services@icrc.org</a:t>
            </a:r>
          </a:p>
        </p:txBody>
      </p:sp>
      <p:sp>
        <p:nvSpPr>
          <p:cNvPr id="2378" name="Rectangle 2378"/>
          <p:cNvSpPr/>
          <p:nvPr/>
        </p:nvSpPr>
        <p:spPr>
          <a:xfrm rot="0" flipH="0" flipV="0">
            <a:off x="1152062" y="5938377"/>
            <a:ext cx="3667780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Бюро може звернутися до уряду держави-агресора із запитом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щодо встановлення долі полоненого та із запитом на отриман-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ня доступу до нього в місці утримання. </a:t>
            </a:r>
          </a:p>
        </p:txBody>
      </p:sp>
      <p:sp>
        <p:nvSpPr>
          <p:cNvPr id="2379" name="Rectangle 2379"/>
          <p:cNvSpPr/>
          <p:nvPr/>
        </p:nvSpPr>
        <p:spPr>
          <a:xfrm rot="0" flipH="0" flipV="0">
            <a:off x="1152007" y="6426057"/>
            <a:ext cx="3667752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4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Інформацію</a:t>
            </a:r>
            <a:r>
              <a:rPr lang="en-US" sz="800" baseline="0" b="0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0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того,</a:t>
            </a:r>
            <a:r>
              <a:rPr lang="en-US" sz="800" baseline="0" b="0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</a:t>
            </a:r>
            <a:r>
              <a:rPr lang="en-US" sz="800" baseline="0" b="0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створити</a:t>
            </a:r>
            <a:r>
              <a:rPr lang="en-US" sz="800" baseline="0" b="0" i="0" dirty="0" spc="4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запит</a:t>
            </a:r>
            <a:r>
              <a:rPr lang="en-US" sz="800" baseline="0" b="0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можна</a:t>
            </a:r>
            <a:r>
              <a:rPr lang="en-US" sz="800" baseline="0" b="0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знайти </a:t>
            </a:r>
          </a:p>
          <a:p>
            <a:pPr marL="54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 посиланням </a:t>
            </a:r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blogs.icrc.org/ua/2024/02/missing/poshuk-znykli-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bezvisty-chervoniy-hrest-2022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380" name="Picture 2380"/>
          <p:cNvPicPr>
            <a:picLocks noChangeAspect="0" noChangeArrowheads="1"/>
          </p:cNvPicPr>
          <p:nvPr/>
        </p:nvPicPr>
        <p:blipFill>
          <a:blip r:embed="rId23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381" name="Freeform 2381"/>
          <p:cNvSpPr/>
          <p:nvPr/>
        </p:nvSpPr>
        <p:spPr>
          <a:xfrm rot="0" flipH="0" flipV="0">
            <a:off x="359994" y="2931199"/>
            <a:ext cx="4608004" cy="1196492"/>
          </a:xfrm>
          <a:custGeom>
            <a:pathLst>
              <a:path w="4608004" h="1196492">
                <a:moveTo>
                  <a:pt x="0" y="1196492"/>
                </a:moveTo>
                <a:lnTo>
                  <a:pt x="4608004" y="1196492"/>
                </a:lnTo>
                <a:lnTo>
                  <a:pt x="4608004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2" name="Freeform 2382"/>
          <p:cNvSpPr/>
          <p:nvPr/>
        </p:nvSpPr>
        <p:spPr>
          <a:xfrm rot="0" flipH="0" flipV="0">
            <a:off x="359994" y="5125746"/>
            <a:ext cx="4608004" cy="830745"/>
          </a:xfrm>
          <a:custGeom>
            <a:pathLst>
              <a:path w="4608004" h="830745">
                <a:moveTo>
                  <a:pt x="0" y="830745"/>
                </a:moveTo>
                <a:lnTo>
                  <a:pt x="4608004" y="830745"/>
                </a:lnTo>
                <a:lnTo>
                  <a:pt x="4608004" y="0"/>
                </a:lnTo>
                <a:lnTo>
                  <a:pt x="0" y="0"/>
                </a:lnTo>
                <a:lnTo>
                  <a:pt x="0" y="83074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3" name="Picture 2383"/>
          <p:cNvPicPr>
            <a:picLocks noChangeAspect="0" noChangeArrowheads="1"/>
          </p:cNvPicPr>
          <p:nvPr/>
        </p:nvPicPr>
        <p:blipFill>
          <a:blip r:embed="rId2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9702" y="5011104"/>
            <a:ext cx="207314" cy="187401"/>
          </a:xfrm>
          <a:prstGeom prst="rect">
            <a:avLst/>
          </a:prstGeom>
          <a:noFill/>
          <a:extLst/>
        </p:spPr>
      </p:pic>
      <p:sp>
        <p:nvSpPr>
          <p:cNvPr id="2384" name="Freeform 2384">
            <a:hlinkClick r:id="rId100"/>
          </p:cNvPr>
          <p:cNvSpPr/>
          <p:nvPr/>
        </p:nvSpPr>
        <p:spPr>
          <a:xfrm rot="0" flipH="0" flipV="0">
            <a:off x="366344" y="712064"/>
            <a:ext cx="4595304" cy="1367790"/>
          </a:xfrm>
          <a:custGeom>
            <a:pathLst>
              <a:path w="4595304" h="1367790">
                <a:moveTo>
                  <a:pt x="0" y="1367790"/>
                </a:moveTo>
                <a:lnTo>
                  <a:pt x="4595304" y="1367790"/>
                </a:lnTo>
                <a:lnTo>
                  <a:pt x="4595304" y="0"/>
                </a:lnTo>
                <a:lnTo>
                  <a:pt x="0" y="0"/>
                </a:lnTo>
                <a:lnTo>
                  <a:pt x="0" y="1367790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5" name="Freeform 2385">
            <a:hlinkClick r:id="rId100"/>
          </p:cNvPr>
          <p:cNvSpPr/>
          <p:nvPr/>
        </p:nvSpPr>
        <p:spPr>
          <a:xfrm rot="0" flipH="0" flipV="0">
            <a:off x="520954" y="1423404"/>
            <a:ext cx="491299" cy="491299"/>
          </a:xfrm>
          <a:custGeom>
            <a:pathLst>
              <a:path w="491299" h="491299">
                <a:moveTo>
                  <a:pt x="0" y="491299"/>
                </a:moveTo>
                <a:lnTo>
                  <a:pt x="491299" y="491299"/>
                </a:lnTo>
                <a:lnTo>
                  <a:pt x="491299" y="0"/>
                </a:lnTo>
                <a:lnTo>
                  <a:pt x="0" y="0"/>
                </a:lnTo>
                <a:lnTo>
                  <a:pt x="0" y="491299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6" name="Picture 2386">
            <a:hlinkClick r:id="rId100"/>
          </p:cNvPr>
          <p:cNvPicPr>
            <a:picLocks noChangeAspect="0" noChangeArrowheads="1"/>
          </p:cNvPicPr>
          <p:nvPr/>
        </p:nvPicPr>
        <p:blipFill>
          <a:blip r:embed="rId2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0623" y="1473073"/>
            <a:ext cx="391947" cy="391947"/>
          </a:xfrm>
          <a:prstGeom prst="rect">
            <a:avLst/>
          </a:prstGeom>
          <a:noFill/>
          <a:extLst/>
        </p:spPr>
      </p:pic>
      <p:sp>
        <p:nvSpPr>
          <p:cNvPr id="2387" name="Freeform 2387"/>
          <p:cNvSpPr/>
          <p:nvPr/>
        </p:nvSpPr>
        <p:spPr>
          <a:xfrm rot="0" flipH="0" flipV="0">
            <a:off x="2489034" y="686829"/>
            <a:ext cx="349200" cy="56756"/>
          </a:xfrm>
          <a:custGeom>
            <a:pathLst>
              <a:path w="349200" h="56756">
                <a:moveTo>
                  <a:pt x="0" y="56756"/>
                </a:moveTo>
                <a:lnTo>
                  <a:pt x="349200" y="56756"/>
                </a:lnTo>
                <a:lnTo>
                  <a:pt x="349200" y="0"/>
                </a:lnTo>
                <a:lnTo>
                  <a:pt x="0" y="0"/>
                </a:lnTo>
                <a:lnTo>
                  <a:pt x="0" y="5675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8" name="Freeform 2388"/>
          <p:cNvSpPr/>
          <p:nvPr/>
        </p:nvSpPr>
        <p:spPr>
          <a:xfrm rot="0" flipH="0" flipV="0">
            <a:off x="2617595" y="454418"/>
            <a:ext cx="156616" cy="377545"/>
          </a:xfrm>
          <a:custGeom>
            <a:pathLst>
              <a:path w="156616" h="377545">
                <a:moveTo>
                  <a:pt x="130124" y="276466"/>
                </a:moveTo>
                <a:cubicBezTo>
                  <a:pt x="131368" y="272047"/>
                  <a:pt x="131559" y="268250"/>
                  <a:pt x="131749" y="264490"/>
                </a:cubicBezTo>
                <a:cubicBezTo>
                  <a:pt x="132956" y="241948"/>
                  <a:pt x="127203" y="220853"/>
                  <a:pt x="117933" y="200597"/>
                </a:cubicBezTo>
                <a:cubicBezTo>
                  <a:pt x="103937" y="170053"/>
                  <a:pt x="88761" y="140056"/>
                  <a:pt x="76073" y="108915"/>
                </a:cubicBezTo>
                <a:cubicBezTo>
                  <a:pt x="68580" y="90538"/>
                  <a:pt x="61316" y="72123"/>
                  <a:pt x="56439" y="52858"/>
                </a:cubicBezTo>
                <a:cubicBezTo>
                  <a:pt x="52299" y="36500"/>
                  <a:pt x="50026" y="19901"/>
                  <a:pt x="50127" y="3010"/>
                </a:cubicBezTo>
                <a:cubicBezTo>
                  <a:pt x="50127" y="1931"/>
                  <a:pt x="49568" y="76"/>
                  <a:pt x="51029" y="38"/>
                </a:cubicBezTo>
                <a:cubicBezTo>
                  <a:pt x="52362" y="0"/>
                  <a:pt x="52172" y="1943"/>
                  <a:pt x="52197" y="2997"/>
                </a:cubicBezTo>
                <a:cubicBezTo>
                  <a:pt x="52299" y="10033"/>
                  <a:pt x="52578" y="17044"/>
                  <a:pt x="53759" y="24003"/>
                </a:cubicBezTo>
                <a:cubicBezTo>
                  <a:pt x="56350" y="39446"/>
                  <a:pt x="61938" y="53886"/>
                  <a:pt x="68174" y="68161"/>
                </a:cubicBezTo>
                <a:cubicBezTo>
                  <a:pt x="77547" y="89637"/>
                  <a:pt x="90462" y="108979"/>
                  <a:pt x="103582" y="128245"/>
                </a:cubicBezTo>
                <a:cubicBezTo>
                  <a:pt x="117298" y="148400"/>
                  <a:pt x="131228" y="168428"/>
                  <a:pt x="141515" y="190678"/>
                </a:cubicBezTo>
                <a:cubicBezTo>
                  <a:pt x="149770" y="208534"/>
                  <a:pt x="154647" y="227140"/>
                  <a:pt x="155574" y="246888"/>
                </a:cubicBezTo>
                <a:cubicBezTo>
                  <a:pt x="156616" y="269291"/>
                  <a:pt x="153034" y="290778"/>
                  <a:pt x="143738" y="311149"/>
                </a:cubicBezTo>
                <a:cubicBezTo>
                  <a:pt x="132371" y="336041"/>
                  <a:pt x="114491" y="354545"/>
                  <a:pt x="89142" y="365505"/>
                </a:cubicBezTo>
                <a:cubicBezTo>
                  <a:pt x="75362" y="371462"/>
                  <a:pt x="60922" y="374903"/>
                  <a:pt x="46190" y="377304"/>
                </a:cubicBezTo>
                <a:cubicBezTo>
                  <a:pt x="45644" y="377380"/>
                  <a:pt x="45098" y="377443"/>
                  <a:pt x="44552" y="377443"/>
                </a:cubicBezTo>
                <a:cubicBezTo>
                  <a:pt x="43930" y="377443"/>
                  <a:pt x="43206" y="377545"/>
                  <a:pt x="42850" y="376859"/>
                </a:cubicBezTo>
                <a:cubicBezTo>
                  <a:pt x="42482" y="376148"/>
                  <a:pt x="43041" y="375652"/>
                  <a:pt x="43460" y="375195"/>
                </a:cubicBezTo>
                <a:cubicBezTo>
                  <a:pt x="44679" y="373849"/>
                  <a:pt x="46051" y="372605"/>
                  <a:pt x="47168" y="371169"/>
                </a:cubicBezTo>
                <a:cubicBezTo>
                  <a:pt x="56134" y="359523"/>
                  <a:pt x="59284" y="346277"/>
                  <a:pt x="58014" y="331774"/>
                </a:cubicBezTo>
                <a:cubicBezTo>
                  <a:pt x="56617" y="315835"/>
                  <a:pt x="49086" y="302424"/>
                  <a:pt x="40882" y="289267"/>
                </a:cubicBezTo>
                <a:cubicBezTo>
                  <a:pt x="33871" y="278040"/>
                  <a:pt x="26086" y="267297"/>
                  <a:pt x="20485" y="255219"/>
                </a:cubicBezTo>
                <a:cubicBezTo>
                  <a:pt x="14872" y="243129"/>
                  <a:pt x="8916" y="231191"/>
                  <a:pt x="5411" y="218237"/>
                </a:cubicBezTo>
                <a:cubicBezTo>
                  <a:pt x="2883" y="208953"/>
                  <a:pt x="1207" y="199555"/>
                  <a:pt x="775" y="189929"/>
                </a:cubicBezTo>
                <a:cubicBezTo>
                  <a:pt x="0" y="172466"/>
                  <a:pt x="3036" y="155397"/>
                  <a:pt x="5830" y="138290"/>
                </a:cubicBezTo>
                <a:cubicBezTo>
                  <a:pt x="6769" y="132614"/>
                  <a:pt x="8039" y="127000"/>
                  <a:pt x="9487" y="121438"/>
                </a:cubicBezTo>
                <a:cubicBezTo>
                  <a:pt x="9652" y="120815"/>
                  <a:pt x="9805" y="120193"/>
                  <a:pt x="10008" y="119583"/>
                </a:cubicBezTo>
                <a:cubicBezTo>
                  <a:pt x="10224" y="118987"/>
                  <a:pt x="10478" y="118224"/>
                  <a:pt x="11253" y="118364"/>
                </a:cubicBezTo>
                <a:cubicBezTo>
                  <a:pt x="12319" y="118567"/>
                  <a:pt x="11964" y="119495"/>
                  <a:pt x="11837" y="120155"/>
                </a:cubicBezTo>
                <a:cubicBezTo>
                  <a:pt x="10973" y="124549"/>
                  <a:pt x="10402" y="128994"/>
                  <a:pt x="10237" y="133464"/>
                </a:cubicBezTo>
                <a:cubicBezTo>
                  <a:pt x="9398" y="154953"/>
                  <a:pt x="16193" y="174231"/>
                  <a:pt x="27254" y="192304"/>
                </a:cubicBezTo>
                <a:cubicBezTo>
                  <a:pt x="34862" y="204724"/>
                  <a:pt x="43879" y="216078"/>
                  <a:pt x="53480" y="227000"/>
                </a:cubicBezTo>
                <a:cubicBezTo>
                  <a:pt x="63957" y="238925"/>
                  <a:pt x="75006" y="250368"/>
                  <a:pt x="83122" y="264198"/>
                </a:cubicBezTo>
                <a:cubicBezTo>
                  <a:pt x="89408" y="274904"/>
                  <a:pt x="94514" y="286041"/>
                  <a:pt x="97384" y="298157"/>
                </a:cubicBezTo>
                <a:cubicBezTo>
                  <a:pt x="97574" y="299008"/>
                  <a:pt x="97790" y="299846"/>
                  <a:pt x="98171" y="301459"/>
                </a:cubicBezTo>
                <a:cubicBezTo>
                  <a:pt x="99479" y="292836"/>
                  <a:pt x="97562" y="285406"/>
                  <a:pt x="95301" y="278078"/>
                </a:cubicBezTo>
                <a:cubicBezTo>
                  <a:pt x="89408" y="259017"/>
                  <a:pt x="81141" y="240894"/>
                  <a:pt x="72860" y="222796"/>
                </a:cubicBezTo>
                <a:cubicBezTo>
                  <a:pt x="64351" y="204191"/>
                  <a:pt x="55563" y="185712"/>
                  <a:pt x="48730" y="166396"/>
                </a:cubicBezTo>
                <a:cubicBezTo>
                  <a:pt x="43714" y="152235"/>
                  <a:pt x="40463" y="137617"/>
                  <a:pt x="38189" y="122796"/>
                </a:cubicBezTo>
                <a:cubicBezTo>
                  <a:pt x="36183" y="109715"/>
                  <a:pt x="34684" y="96558"/>
                  <a:pt x="34265" y="83312"/>
                </a:cubicBezTo>
                <a:cubicBezTo>
                  <a:pt x="34239" y="82182"/>
                  <a:pt x="33516" y="80074"/>
                  <a:pt x="35014" y="80048"/>
                </a:cubicBezTo>
                <a:cubicBezTo>
                  <a:pt x="36424" y="80023"/>
                  <a:pt x="35827" y="82156"/>
                  <a:pt x="35878" y="83325"/>
                </a:cubicBezTo>
                <a:cubicBezTo>
                  <a:pt x="36513" y="96457"/>
                  <a:pt x="39980" y="108865"/>
                  <a:pt x="45187" y="120866"/>
                </a:cubicBezTo>
                <a:cubicBezTo>
                  <a:pt x="52616" y="137998"/>
                  <a:pt x="63526" y="153010"/>
                  <a:pt x="73813" y="168440"/>
                </a:cubicBezTo>
                <a:cubicBezTo>
                  <a:pt x="83896" y="183566"/>
                  <a:pt x="95542" y="197574"/>
                  <a:pt x="105410" y="212839"/>
                </a:cubicBezTo>
                <a:cubicBezTo>
                  <a:pt x="115812" y="228905"/>
                  <a:pt x="124156" y="245872"/>
                  <a:pt x="128067" y="264770"/>
                </a:cubicBezTo>
                <a:cubicBezTo>
                  <a:pt x="128816" y="268389"/>
                  <a:pt x="129350" y="272047"/>
                  <a:pt x="130124" y="276466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9" name="Freeform 2389"/>
          <p:cNvSpPr/>
          <p:nvPr/>
        </p:nvSpPr>
        <p:spPr>
          <a:xfrm rot="0" flipH="0" flipV="0">
            <a:off x="2552928" y="643436"/>
            <a:ext cx="111619" cy="184835"/>
          </a:xfrm>
          <a:custGeom>
            <a:pathLst>
              <a:path w="111619" h="184835">
                <a:moveTo>
                  <a:pt x="72961" y="119024"/>
                </a:moveTo>
                <a:cubicBezTo>
                  <a:pt x="58179" y="100482"/>
                  <a:pt x="50102" y="79324"/>
                  <a:pt x="47549" y="56058"/>
                </a:cubicBezTo>
                <a:cubicBezTo>
                  <a:pt x="45898" y="40958"/>
                  <a:pt x="46266" y="25806"/>
                  <a:pt x="48870" y="10770"/>
                </a:cubicBezTo>
                <a:cubicBezTo>
                  <a:pt x="48946" y="10274"/>
                  <a:pt x="49086" y="9652"/>
                  <a:pt x="50089" y="9716"/>
                </a:cubicBezTo>
                <a:cubicBezTo>
                  <a:pt x="50089" y="12103"/>
                  <a:pt x="50203" y="14516"/>
                  <a:pt x="50076" y="16904"/>
                </a:cubicBezTo>
                <a:cubicBezTo>
                  <a:pt x="49416" y="28499"/>
                  <a:pt x="50876" y="39840"/>
                  <a:pt x="54127" y="50965"/>
                </a:cubicBezTo>
                <a:cubicBezTo>
                  <a:pt x="60312" y="72085"/>
                  <a:pt x="71514" y="90221"/>
                  <a:pt x="86486" y="106210"/>
                </a:cubicBezTo>
                <a:cubicBezTo>
                  <a:pt x="92582" y="112725"/>
                  <a:pt x="99275" y="118732"/>
                  <a:pt x="103466" y="126872"/>
                </a:cubicBezTo>
                <a:cubicBezTo>
                  <a:pt x="108406" y="136486"/>
                  <a:pt x="111619" y="146367"/>
                  <a:pt x="109968" y="157377"/>
                </a:cubicBezTo>
                <a:cubicBezTo>
                  <a:pt x="108914" y="164426"/>
                  <a:pt x="105638" y="170319"/>
                  <a:pt x="101066" y="175564"/>
                </a:cubicBezTo>
                <a:cubicBezTo>
                  <a:pt x="98602" y="178383"/>
                  <a:pt x="95897" y="180987"/>
                  <a:pt x="92900" y="183247"/>
                </a:cubicBezTo>
                <a:cubicBezTo>
                  <a:pt x="92049" y="183882"/>
                  <a:pt x="90563" y="184835"/>
                  <a:pt x="90613" y="182828"/>
                </a:cubicBezTo>
                <a:cubicBezTo>
                  <a:pt x="90842" y="174408"/>
                  <a:pt x="84632" y="170814"/>
                  <a:pt x="78879" y="167017"/>
                </a:cubicBezTo>
                <a:cubicBezTo>
                  <a:pt x="74231" y="163969"/>
                  <a:pt x="69215" y="161492"/>
                  <a:pt x="64465" y="158584"/>
                </a:cubicBezTo>
                <a:cubicBezTo>
                  <a:pt x="49873" y="149656"/>
                  <a:pt x="35852" y="140017"/>
                  <a:pt x="23914" y="127545"/>
                </a:cubicBezTo>
                <a:cubicBezTo>
                  <a:pt x="11100" y="114160"/>
                  <a:pt x="3912" y="98298"/>
                  <a:pt x="1905" y="79997"/>
                </a:cubicBezTo>
                <a:cubicBezTo>
                  <a:pt x="0" y="62649"/>
                  <a:pt x="2604" y="45784"/>
                  <a:pt x="7226" y="29109"/>
                </a:cubicBezTo>
                <a:cubicBezTo>
                  <a:pt x="9690" y="20218"/>
                  <a:pt x="12687" y="11506"/>
                  <a:pt x="15964" y="2883"/>
                </a:cubicBezTo>
                <a:cubicBezTo>
                  <a:pt x="16116" y="2451"/>
                  <a:pt x="16269" y="2019"/>
                  <a:pt x="16472" y="1613"/>
                </a:cubicBezTo>
                <a:cubicBezTo>
                  <a:pt x="16777" y="953"/>
                  <a:pt x="17132" y="0"/>
                  <a:pt x="17945" y="305"/>
                </a:cubicBezTo>
                <a:cubicBezTo>
                  <a:pt x="19088" y="724"/>
                  <a:pt x="18390" y="1715"/>
                  <a:pt x="18123" y="2400"/>
                </a:cubicBezTo>
                <a:cubicBezTo>
                  <a:pt x="15532" y="8979"/>
                  <a:pt x="13780" y="15761"/>
                  <a:pt x="12941" y="22784"/>
                </a:cubicBezTo>
                <a:cubicBezTo>
                  <a:pt x="11328" y="36487"/>
                  <a:pt x="12700" y="49898"/>
                  <a:pt x="16535" y="63144"/>
                </a:cubicBezTo>
                <a:cubicBezTo>
                  <a:pt x="21260" y="79477"/>
                  <a:pt x="31128" y="92189"/>
                  <a:pt x="44018" y="102794"/>
                </a:cubicBezTo>
                <a:cubicBezTo>
                  <a:pt x="52324" y="109639"/>
                  <a:pt x="61493" y="115062"/>
                  <a:pt x="71691" y="118631"/>
                </a:cubicBezTo>
                <a:cubicBezTo>
                  <a:pt x="72111" y="118783"/>
                  <a:pt x="72542" y="118898"/>
                  <a:pt x="72961" y="119024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0" name="Freeform 2390"/>
          <p:cNvSpPr/>
          <p:nvPr/>
        </p:nvSpPr>
        <p:spPr>
          <a:xfrm rot="0" flipH="0" flipV="0">
            <a:off x="2552747" y="841777"/>
            <a:ext cx="222732" cy="42887"/>
          </a:xfrm>
          <a:custGeom>
            <a:pathLst>
              <a:path w="222732" h="42887">
                <a:moveTo>
                  <a:pt x="102933" y="7620"/>
                </a:moveTo>
                <a:cubicBezTo>
                  <a:pt x="98831" y="5970"/>
                  <a:pt x="95364" y="6605"/>
                  <a:pt x="91948" y="7595"/>
                </a:cubicBezTo>
                <a:cubicBezTo>
                  <a:pt x="86576" y="9131"/>
                  <a:pt x="82055" y="12230"/>
                  <a:pt x="77724" y="15620"/>
                </a:cubicBezTo>
                <a:cubicBezTo>
                  <a:pt x="70993" y="20878"/>
                  <a:pt x="63970" y="25552"/>
                  <a:pt x="55702" y="28117"/>
                </a:cubicBezTo>
                <a:cubicBezTo>
                  <a:pt x="36195" y="34150"/>
                  <a:pt x="18745" y="30759"/>
                  <a:pt x="3505" y="17005"/>
                </a:cubicBezTo>
                <a:cubicBezTo>
                  <a:pt x="2400" y="16014"/>
                  <a:pt x="940" y="15303"/>
                  <a:pt x="0" y="13144"/>
                </a:cubicBezTo>
                <a:cubicBezTo>
                  <a:pt x="1626" y="14084"/>
                  <a:pt x="2680" y="14706"/>
                  <a:pt x="3747" y="15278"/>
                </a:cubicBezTo>
                <a:cubicBezTo>
                  <a:pt x="12713" y="20167"/>
                  <a:pt x="22250" y="21018"/>
                  <a:pt x="32182" y="19304"/>
                </a:cubicBezTo>
                <a:cubicBezTo>
                  <a:pt x="43078" y="17424"/>
                  <a:pt x="53403" y="13652"/>
                  <a:pt x="63182" y="8724"/>
                </a:cubicBezTo>
                <a:cubicBezTo>
                  <a:pt x="77991" y="1270"/>
                  <a:pt x="93205" y="420"/>
                  <a:pt x="109003" y="4204"/>
                </a:cubicBezTo>
                <a:cubicBezTo>
                  <a:pt x="110425" y="4547"/>
                  <a:pt x="111784" y="4788"/>
                  <a:pt x="113283" y="4306"/>
                </a:cubicBezTo>
                <a:cubicBezTo>
                  <a:pt x="126580" y="0"/>
                  <a:pt x="139750" y="1220"/>
                  <a:pt x="152882" y="5208"/>
                </a:cubicBezTo>
                <a:cubicBezTo>
                  <a:pt x="161467" y="7823"/>
                  <a:pt x="169480" y="11874"/>
                  <a:pt x="177837" y="14985"/>
                </a:cubicBezTo>
                <a:cubicBezTo>
                  <a:pt x="191045" y="19900"/>
                  <a:pt x="204494" y="21120"/>
                  <a:pt x="217550" y="13957"/>
                </a:cubicBezTo>
                <a:cubicBezTo>
                  <a:pt x="219049" y="13131"/>
                  <a:pt x="220585" y="12395"/>
                  <a:pt x="222732" y="11302"/>
                </a:cubicBezTo>
                <a:cubicBezTo>
                  <a:pt x="221081" y="14782"/>
                  <a:pt x="218604" y="16471"/>
                  <a:pt x="216382" y="18389"/>
                </a:cubicBezTo>
                <a:cubicBezTo>
                  <a:pt x="207085" y="26441"/>
                  <a:pt x="196176" y="30441"/>
                  <a:pt x="183971" y="30441"/>
                </a:cubicBezTo>
                <a:cubicBezTo>
                  <a:pt x="172414" y="30441"/>
                  <a:pt x="162038" y="26377"/>
                  <a:pt x="152501" y="19900"/>
                </a:cubicBezTo>
                <a:cubicBezTo>
                  <a:pt x="146849" y="16052"/>
                  <a:pt x="141033" y="12445"/>
                  <a:pt x="135076" y="9042"/>
                </a:cubicBezTo>
                <a:cubicBezTo>
                  <a:pt x="130568" y="6452"/>
                  <a:pt x="125983" y="7252"/>
                  <a:pt x="121348" y="7201"/>
                </a:cubicBezTo>
                <a:cubicBezTo>
                  <a:pt x="121259" y="7417"/>
                  <a:pt x="121170" y="7645"/>
                  <a:pt x="121081" y="7861"/>
                </a:cubicBezTo>
                <a:cubicBezTo>
                  <a:pt x="122503" y="8686"/>
                  <a:pt x="123938" y="9525"/>
                  <a:pt x="125373" y="10325"/>
                </a:cubicBezTo>
                <a:cubicBezTo>
                  <a:pt x="136816" y="16713"/>
                  <a:pt x="147471" y="24206"/>
                  <a:pt x="157149" y="33070"/>
                </a:cubicBezTo>
                <a:cubicBezTo>
                  <a:pt x="159816" y="35509"/>
                  <a:pt x="159803" y="35788"/>
                  <a:pt x="157149" y="38087"/>
                </a:cubicBezTo>
                <a:cubicBezTo>
                  <a:pt x="156590" y="38569"/>
                  <a:pt x="155993" y="38989"/>
                  <a:pt x="155434" y="39458"/>
                </a:cubicBezTo>
                <a:cubicBezTo>
                  <a:pt x="151891" y="42418"/>
                  <a:pt x="152056" y="42265"/>
                  <a:pt x="148983" y="38950"/>
                </a:cubicBezTo>
                <a:cubicBezTo>
                  <a:pt x="138861" y="28067"/>
                  <a:pt x="127799" y="18338"/>
                  <a:pt x="114604" y="11226"/>
                </a:cubicBezTo>
                <a:cubicBezTo>
                  <a:pt x="112813" y="10261"/>
                  <a:pt x="111340" y="10261"/>
                  <a:pt x="109498" y="11163"/>
                </a:cubicBezTo>
                <a:cubicBezTo>
                  <a:pt x="95110" y="18186"/>
                  <a:pt x="83325" y="28384"/>
                  <a:pt x="73241" y="40652"/>
                </a:cubicBezTo>
                <a:cubicBezTo>
                  <a:pt x="71793" y="42430"/>
                  <a:pt x="70752" y="42887"/>
                  <a:pt x="69215" y="41033"/>
                </a:cubicBezTo>
                <a:cubicBezTo>
                  <a:pt x="69037" y="40817"/>
                  <a:pt x="68821" y="40652"/>
                  <a:pt x="68605" y="40474"/>
                </a:cubicBezTo>
                <a:cubicBezTo>
                  <a:pt x="63170" y="35788"/>
                  <a:pt x="62344" y="37249"/>
                  <a:pt x="69012" y="31076"/>
                </a:cubicBezTo>
                <a:cubicBezTo>
                  <a:pt x="78511" y="22275"/>
                  <a:pt x="89205" y="15138"/>
                  <a:pt x="100622" y="9080"/>
                </a:cubicBezTo>
                <a:cubicBezTo>
                  <a:pt x="101244" y="8737"/>
                  <a:pt x="101829" y="8318"/>
                  <a:pt x="102933" y="7620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1" name="Freeform 2391"/>
          <p:cNvSpPr/>
          <p:nvPr/>
        </p:nvSpPr>
        <p:spPr>
          <a:xfrm rot="0" flipH="0" flipV="0">
            <a:off x="2495727" y="764361"/>
            <a:ext cx="80149" cy="71704"/>
          </a:xfrm>
          <a:custGeom>
            <a:pathLst>
              <a:path w="80149" h="71704">
                <a:moveTo>
                  <a:pt x="80149" y="71704"/>
                </a:moveTo>
                <a:cubicBezTo>
                  <a:pt x="70205" y="69152"/>
                  <a:pt x="60350" y="67933"/>
                  <a:pt x="50673" y="65736"/>
                </a:cubicBezTo>
                <a:cubicBezTo>
                  <a:pt x="44767" y="64389"/>
                  <a:pt x="38874" y="62916"/>
                  <a:pt x="33706" y="59716"/>
                </a:cubicBezTo>
                <a:cubicBezTo>
                  <a:pt x="18135" y="50064"/>
                  <a:pt x="5867" y="37618"/>
                  <a:pt x="660" y="19431"/>
                </a:cubicBezTo>
                <a:cubicBezTo>
                  <a:pt x="381" y="18479"/>
                  <a:pt x="203" y="17501"/>
                  <a:pt x="0" y="16637"/>
                </a:cubicBezTo>
                <a:cubicBezTo>
                  <a:pt x="406" y="16218"/>
                  <a:pt x="647" y="16396"/>
                  <a:pt x="774" y="16612"/>
                </a:cubicBezTo>
                <a:cubicBezTo>
                  <a:pt x="6451" y="27635"/>
                  <a:pt x="16065" y="34265"/>
                  <a:pt x="26682" y="39751"/>
                </a:cubicBezTo>
                <a:cubicBezTo>
                  <a:pt x="33083" y="43053"/>
                  <a:pt x="39522" y="46317"/>
                  <a:pt x="45923" y="49632"/>
                </a:cubicBezTo>
                <a:cubicBezTo>
                  <a:pt x="50495" y="51994"/>
                  <a:pt x="54470" y="55220"/>
                  <a:pt x="58509" y="58370"/>
                </a:cubicBezTo>
                <a:cubicBezTo>
                  <a:pt x="59296" y="58966"/>
                  <a:pt x="60122" y="59500"/>
                  <a:pt x="61112" y="59906"/>
                </a:cubicBezTo>
                <a:cubicBezTo>
                  <a:pt x="58521" y="56782"/>
                  <a:pt x="55893" y="53734"/>
                  <a:pt x="53759" y="50305"/>
                </a:cubicBezTo>
                <a:cubicBezTo>
                  <a:pt x="48793" y="42304"/>
                  <a:pt x="46723" y="33325"/>
                  <a:pt x="45021" y="24232"/>
                </a:cubicBezTo>
                <a:cubicBezTo>
                  <a:pt x="43573" y="16447"/>
                  <a:pt x="43040" y="8446"/>
                  <a:pt x="39624" y="1118"/>
                </a:cubicBezTo>
                <a:cubicBezTo>
                  <a:pt x="39522" y="915"/>
                  <a:pt x="39611" y="623"/>
                  <a:pt x="39611" y="0"/>
                </a:cubicBezTo>
                <a:cubicBezTo>
                  <a:pt x="43561" y="3632"/>
                  <a:pt x="46456" y="7697"/>
                  <a:pt x="49149" y="11900"/>
                </a:cubicBezTo>
                <a:cubicBezTo>
                  <a:pt x="56159" y="22822"/>
                  <a:pt x="60693" y="34887"/>
                  <a:pt x="64808" y="47105"/>
                </a:cubicBezTo>
                <a:cubicBezTo>
                  <a:pt x="67869" y="56185"/>
                  <a:pt x="72034" y="64453"/>
                  <a:pt x="79603" y="70638"/>
                </a:cubicBezTo>
                <a:cubicBezTo>
                  <a:pt x="79781" y="70790"/>
                  <a:pt x="79832" y="71082"/>
                  <a:pt x="80149" y="71704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2" name="Freeform 2392"/>
          <p:cNvSpPr/>
          <p:nvPr/>
        </p:nvSpPr>
        <p:spPr>
          <a:xfrm rot="0" flipH="0" flipV="0">
            <a:off x="2752769" y="762926"/>
            <a:ext cx="79298" cy="71704"/>
          </a:xfrm>
          <a:custGeom>
            <a:pathLst>
              <a:path w="79298" h="71704">
                <a:moveTo>
                  <a:pt x="0" y="71704"/>
                </a:moveTo>
                <a:cubicBezTo>
                  <a:pt x="3606" y="67933"/>
                  <a:pt x="6756" y="63945"/>
                  <a:pt x="9334" y="59525"/>
                </a:cubicBezTo>
                <a:cubicBezTo>
                  <a:pt x="13525" y="52375"/>
                  <a:pt x="16154" y="44565"/>
                  <a:pt x="18453" y="36691"/>
                </a:cubicBezTo>
                <a:cubicBezTo>
                  <a:pt x="22390" y="23191"/>
                  <a:pt x="29349" y="11468"/>
                  <a:pt x="38315" y="800"/>
                </a:cubicBezTo>
                <a:cubicBezTo>
                  <a:pt x="38595" y="470"/>
                  <a:pt x="38938" y="203"/>
                  <a:pt x="39458" y="0"/>
                </a:cubicBezTo>
                <a:cubicBezTo>
                  <a:pt x="38061" y="4890"/>
                  <a:pt x="36601" y="9716"/>
                  <a:pt x="35623" y="14682"/>
                </a:cubicBezTo>
                <a:cubicBezTo>
                  <a:pt x="34099" y="22467"/>
                  <a:pt x="33159" y="30353"/>
                  <a:pt x="31064" y="38037"/>
                </a:cubicBezTo>
                <a:cubicBezTo>
                  <a:pt x="28511" y="47422"/>
                  <a:pt x="24091" y="55449"/>
                  <a:pt x="15938" y="61100"/>
                </a:cubicBezTo>
                <a:cubicBezTo>
                  <a:pt x="15722" y="61240"/>
                  <a:pt x="15595" y="61494"/>
                  <a:pt x="15189" y="61989"/>
                </a:cubicBezTo>
                <a:cubicBezTo>
                  <a:pt x="16433" y="61862"/>
                  <a:pt x="17043" y="61176"/>
                  <a:pt x="17665" y="60655"/>
                </a:cubicBezTo>
                <a:cubicBezTo>
                  <a:pt x="29336" y="50940"/>
                  <a:pt x="42722" y="44107"/>
                  <a:pt x="56197" y="37300"/>
                </a:cubicBezTo>
                <a:cubicBezTo>
                  <a:pt x="65239" y="32728"/>
                  <a:pt x="72809" y="26061"/>
                  <a:pt x="77660" y="16828"/>
                </a:cubicBezTo>
                <a:cubicBezTo>
                  <a:pt x="77939" y="16282"/>
                  <a:pt x="77977" y="15570"/>
                  <a:pt x="78867" y="15266"/>
                </a:cubicBezTo>
                <a:cubicBezTo>
                  <a:pt x="79298" y="16358"/>
                  <a:pt x="78867" y="17374"/>
                  <a:pt x="78625" y="18365"/>
                </a:cubicBezTo>
                <a:cubicBezTo>
                  <a:pt x="76415" y="27445"/>
                  <a:pt x="71831" y="35294"/>
                  <a:pt x="65773" y="42253"/>
                </a:cubicBezTo>
                <a:cubicBezTo>
                  <a:pt x="57238" y="52032"/>
                  <a:pt x="47078" y="59640"/>
                  <a:pt x="34772" y="64110"/>
                </a:cubicBezTo>
                <a:cubicBezTo>
                  <a:pt x="28130" y="66523"/>
                  <a:pt x="21081" y="67209"/>
                  <a:pt x="14211" y="68644"/>
                </a:cubicBezTo>
                <a:cubicBezTo>
                  <a:pt x="9499" y="69622"/>
                  <a:pt x="4787" y="70612"/>
                  <a:pt x="0" y="71704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3" name="Freeform 2393"/>
          <p:cNvSpPr/>
          <p:nvPr/>
        </p:nvSpPr>
        <p:spPr>
          <a:xfrm rot="0" flipH="0" flipV="0">
            <a:off x="2787435" y="726537"/>
            <a:ext cx="57631" cy="78904"/>
          </a:xfrm>
          <a:custGeom>
            <a:pathLst>
              <a:path w="57631" h="78904">
                <a:moveTo>
                  <a:pt x="18427" y="54736"/>
                </a:moveTo>
                <a:cubicBezTo>
                  <a:pt x="26859" y="43383"/>
                  <a:pt x="37223" y="33807"/>
                  <a:pt x="46100" y="22936"/>
                </a:cubicBezTo>
                <a:cubicBezTo>
                  <a:pt x="50824" y="17144"/>
                  <a:pt x="54761" y="10947"/>
                  <a:pt x="55396" y="3098"/>
                </a:cubicBezTo>
                <a:cubicBezTo>
                  <a:pt x="56565" y="3505"/>
                  <a:pt x="56285" y="4317"/>
                  <a:pt x="56336" y="4940"/>
                </a:cubicBezTo>
                <a:cubicBezTo>
                  <a:pt x="57631" y="19469"/>
                  <a:pt x="53364" y="32334"/>
                  <a:pt x="44588" y="43840"/>
                </a:cubicBezTo>
                <a:cubicBezTo>
                  <a:pt x="34898" y="56552"/>
                  <a:pt x="22376" y="65886"/>
                  <a:pt x="8801" y="73989"/>
                </a:cubicBezTo>
                <a:cubicBezTo>
                  <a:pt x="6007" y="75652"/>
                  <a:pt x="3175" y="77265"/>
                  <a:pt x="368" y="78904"/>
                </a:cubicBezTo>
                <a:cubicBezTo>
                  <a:pt x="0" y="78383"/>
                  <a:pt x="330" y="77989"/>
                  <a:pt x="533" y="77621"/>
                </a:cubicBezTo>
                <a:cubicBezTo>
                  <a:pt x="5931" y="67766"/>
                  <a:pt x="7442" y="56920"/>
                  <a:pt x="8534" y="45986"/>
                </a:cubicBezTo>
                <a:cubicBezTo>
                  <a:pt x="9753" y="33934"/>
                  <a:pt x="9779" y="21729"/>
                  <a:pt x="12840" y="9893"/>
                </a:cubicBezTo>
                <a:cubicBezTo>
                  <a:pt x="13678" y="6629"/>
                  <a:pt x="14795" y="3467"/>
                  <a:pt x="16243" y="0"/>
                </a:cubicBezTo>
                <a:cubicBezTo>
                  <a:pt x="17361" y="1943"/>
                  <a:pt x="16865" y="3784"/>
                  <a:pt x="17031" y="5460"/>
                </a:cubicBezTo>
                <a:cubicBezTo>
                  <a:pt x="17716" y="12649"/>
                  <a:pt x="19150" y="19723"/>
                  <a:pt x="19976" y="26885"/>
                </a:cubicBezTo>
                <a:cubicBezTo>
                  <a:pt x="21055" y="36220"/>
                  <a:pt x="21767" y="45567"/>
                  <a:pt x="18427" y="54736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4" name="Freeform 2394"/>
          <p:cNvSpPr/>
          <p:nvPr/>
        </p:nvSpPr>
        <p:spPr>
          <a:xfrm rot="0" flipH="0" flipV="0">
            <a:off x="2706902" y="800944"/>
            <a:ext cx="98310" cy="54978"/>
          </a:xfrm>
          <a:custGeom>
            <a:pathLst>
              <a:path w="98310" h="54978">
                <a:moveTo>
                  <a:pt x="60236" y="0"/>
                </a:moveTo>
                <a:cubicBezTo>
                  <a:pt x="58433" y="3505"/>
                  <a:pt x="56744" y="6769"/>
                  <a:pt x="55068" y="10045"/>
                </a:cubicBezTo>
                <a:cubicBezTo>
                  <a:pt x="52032" y="15976"/>
                  <a:pt x="49048" y="21932"/>
                  <a:pt x="45111" y="27343"/>
                </a:cubicBezTo>
                <a:cubicBezTo>
                  <a:pt x="40450" y="33731"/>
                  <a:pt x="34633" y="38493"/>
                  <a:pt x="25959" y="40449"/>
                </a:cubicBezTo>
                <a:cubicBezTo>
                  <a:pt x="28118" y="40919"/>
                  <a:pt x="29426" y="40411"/>
                  <a:pt x="30747" y="40170"/>
                </a:cubicBezTo>
                <a:cubicBezTo>
                  <a:pt x="32093" y="39928"/>
                  <a:pt x="33452" y="39789"/>
                  <a:pt x="34786" y="39496"/>
                </a:cubicBezTo>
                <a:cubicBezTo>
                  <a:pt x="42850" y="37731"/>
                  <a:pt x="51092" y="37769"/>
                  <a:pt x="59259" y="36906"/>
                </a:cubicBezTo>
                <a:cubicBezTo>
                  <a:pt x="69824" y="35788"/>
                  <a:pt x="80289" y="34366"/>
                  <a:pt x="89572" y="28536"/>
                </a:cubicBezTo>
                <a:cubicBezTo>
                  <a:pt x="91909" y="27051"/>
                  <a:pt x="93967" y="25298"/>
                  <a:pt x="95910" y="23355"/>
                </a:cubicBezTo>
                <a:cubicBezTo>
                  <a:pt x="96519" y="22771"/>
                  <a:pt x="96913" y="21831"/>
                  <a:pt x="98310" y="21780"/>
                </a:cubicBezTo>
                <a:cubicBezTo>
                  <a:pt x="96380" y="25311"/>
                  <a:pt x="94284" y="28473"/>
                  <a:pt x="91744" y="31305"/>
                </a:cubicBezTo>
                <a:cubicBezTo>
                  <a:pt x="75603" y="49225"/>
                  <a:pt x="55576" y="54978"/>
                  <a:pt x="32233" y="50114"/>
                </a:cubicBezTo>
                <a:cubicBezTo>
                  <a:pt x="21527" y="47878"/>
                  <a:pt x="11151" y="44221"/>
                  <a:pt x="0" y="42964"/>
                </a:cubicBezTo>
                <a:cubicBezTo>
                  <a:pt x="559" y="41757"/>
                  <a:pt x="1550" y="41871"/>
                  <a:pt x="2325" y="41655"/>
                </a:cubicBezTo>
                <a:cubicBezTo>
                  <a:pt x="10262" y="39484"/>
                  <a:pt x="18161" y="37236"/>
                  <a:pt x="24550" y="31584"/>
                </a:cubicBezTo>
                <a:cubicBezTo>
                  <a:pt x="28855" y="27762"/>
                  <a:pt x="32995" y="23787"/>
                  <a:pt x="37059" y="19710"/>
                </a:cubicBezTo>
                <a:cubicBezTo>
                  <a:pt x="43561" y="13182"/>
                  <a:pt x="50127" y="6718"/>
                  <a:pt x="57608" y="1270"/>
                </a:cubicBezTo>
                <a:cubicBezTo>
                  <a:pt x="58319" y="761"/>
                  <a:pt x="58916" y="25"/>
                  <a:pt x="60236" y="0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5" name="Freeform 2395"/>
          <p:cNvSpPr/>
          <p:nvPr/>
        </p:nvSpPr>
        <p:spPr>
          <a:xfrm rot="0" flipH="0" flipV="0">
            <a:off x="2482955" y="728910"/>
            <a:ext cx="57378" cy="77888"/>
          </a:xfrm>
          <a:custGeom>
            <a:pathLst>
              <a:path w="57378" h="77888">
                <a:moveTo>
                  <a:pt x="1384" y="4686"/>
                </a:moveTo>
                <a:cubicBezTo>
                  <a:pt x="3670" y="16611"/>
                  <a:pt x="11645" y="24675"/>
                  <a:pt x="19595" y="32778"/>
                </a:cubicBezTo>
                <a:cubicBezTo>
                  <a:pt x="24904" y="38175"/>
                  <a:pt x="30670" y="43179"/>
                  <a:pt x="34962" y="49491"/>
                </a:cubicBezTo>
                <a:cubicBezTo>
                  <a:pt x="37210" y="52793"/>
                  <a:pt x="39255" y="56235"/>
                  <a:pt x="41401" y="59638"/>
                </a:cubicBezTo>
                <a:cubicBezTo>
                  <a:pt x="42201" y="59105"/>
                  <a:pt x="41757" y="58686"/>
                  <a:pt x="41592" y="58381"/>
                </a:cubicBezTo>
                <a:cubicBezTo>
                  <a:pt x="35661" y="47396"/>
                  <a:pt x="34950" y="35801"/>
                  <a:pt x="37401" y="23799"/>
                </a:cubicBezTo>
                <a:cubicBezTo>
                  <a:pt x="38988" y="15963"/>
                  <a:pt x="41350" y="8216"/>
                  <a:pt x="40753" y="0"/>
                </a:cubicBezTo>
                <a:cubicBezTo>
                  <a:pt x="42608" y="3150"/>
                  <a:pt x="43497" y="6629"/>
                  <a:pt x="44386" y="10070"/>
                </a:cubicBezTo>
                <a:cubicBezTo>
                  <a:pt x="46862" y="19659"/>
                  <a:pt x="47510" y="29514"/>
                  <a:pt x="48374" y="39331"/>
                </a:cubicBezTo>
                <a:cubicBezTo>
                  <a:pt x="49504" y="52095"/>
                  <a:pt x="50825" y="64807"/>
                  <a:pt x="56946" y="76428"/>
                </a:cubicBezTo>
                <a:cubicBezTo>
                  <a:pt x="57162" y="76821"/>
                  <a:pt x="57378" y="77228"/>
                  <a:pt x="57035" y="77888"/>
                </a:cubicBezTo>
                <a:cubicBezTo>
                  <a:pt x="55600" y="77685"/>
                  <a:pt x="54546" y="76618"/>
                  <a:pt x="53390" y="75882"/>
                </a:cubicBezTo>
                <a:cubicBezTo>
                  <a:pt x="42925" y="69201"/>
                  <a:pt x="32257" y="62864"/>
                  <a:pt x="22656" y="54889"/>
                </a:cubicBezTo>
                <a:cubicBezTo>
                  <a:pt x="7200" y="42049"/>
                  <a:pt x="0" y="25755"/>
                  <a:pt x="1169" y="5727"/>
                </a:cubicBezTo>
                <a:cubicBezTo>
                  <a:pt x="1181" y="5371"/>
                  <a:pt x="1308" y="5028"/>
                  <a:pt x="1384" y="4686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" name="Freeform 2396"/>
          <p:cNvSpPr/>
          <p:nvPr/>
        </p:nvSpPr>
        <p:spPr>
          <a:xfrm rot="0" flipH="0" flipV="0">
            <a:off x="2523130" y="802583"/>
            <a:ext cx="98094" cy="52946"/>
          </a:xfrm>
          <a:custGeom>
            <a:pathLst>
              <a:path w="98094" h="52946">
                <a:moveTo>
                  <a:pt x="74053" y="39916"/>
                </a:moveTo>
                <a:cubicBezTo>
                  <a:pt x="68847" y="38138"/>
                  <a:pt x="63449" y="36691"/>
                  <a:pt x="58991" y="33071"/>
                </a:cubicBezTo>
                <a:cubicBezTo>
                  <a:pt x="54826" y="29693"/>
                  <a:pt x="51397" y="25794"/>
                  <a:pt x="48882" y="21006"/>
                </a:cubicBezTo>
                <a:cubicBezTo>
                  <a:pt x="45225" y="14034"/>
                  <a:pt x="42723" y="6452"/>
                  <a:pt x="37909" y="0"/>
                </a:cubicBezTo>
                <a:cubicBezTo>
                  <a:pt x="42088" y="1867"/>
                  <a:pt x="45428" y="4750"/>
                  <a:pt x="48793" y="7633"/>
                </a:cubicBezTo>
                <a:cubicBezTo>
                  <a:pt x="56629" y="14339"/>
                  <a:pt x="63411" y="22175"/>
                  <a:pt x="71361" y="28791"/>
                </a:cubicBezTo>
                <a:cubicBezTo>
                  <a:pt x="79209" y="35332"/>
                  <a:pt x="87629" y="40525"/>
                  <a:pt x="98094" y="41427"/>
                </a:cubicBezTo>
                <a:cubicBezTo>
                  <a:pt x="98055" y="42379"/>
                  <a:pt x="97382" y="42290"/>
                  <a:pt x="96912" y="42341"/>
                </a:cubicBezTo>
                <a:cubicBezTo>
                  <a:pt x="88162" y="43294"/>
                  <a:pt x="79755" y="45821"/>
                  <a:pt x="71272" y="48005"/>
                </a:cubicBezTo>
                <a:cubicBezTo>
                  <a:pt x="59487" y="51066"/>
                  <a:pt x="47625" y="52946"/>
                  <a:pt x="35585" y="49694"/>
                </a:cubicBezTo>
                <a:cubicBezTo>
                  <a:pt x="20447" y="45605"/>
                  <a:pt x="8877" y="36589"/>
                  <a:pt x="444" y="23457"/>
                </a:cubicBezTo>
                <a:cubicBezTo>
                  <a:pt x="292" y="23229"/>
                  <a:pt x="152" y="22987"/>
                  <a:pt x="51" y="22733"/>
                </a:cubicBezTo>
                <a:cubicBezTo>
                  <a:pt x="0" y="22581"/>
                  <a:pt x="51" y="22391"/>
                  <a:pt x="51" y="21946"/>
                </a:cubicBezTo>
                <a:cubicBezTo>
                  <a:pt x="2730" y="24054"/>
                  <a:pt x="4902" y="26480"/>
                  <a:pt x="7683" y="28182"/>
                </a:cubicBezTo>
                <a:cubicBezTo>
                  <a:pt x="15164" y="32792"/>
                  <a:pt x="23469" y="34862"/>
                  <a:pt x="32067" y="35751"/>
                </a:cubicBezTo>
                <a:cubicBezTo>
                  <a:pt x="41402" y="36716"/>
                  <a:pt x="50787" y="37275"/>
                  <a:pt x="60147" y="38126"/>
                </a:cubicBezTo>
                <a:cubicBezTo>
                  <a:pt x="64782" y="38545"/>
                  <a:pt x="69202" y="40309"/>
                  <a:pt x="73901" y="40398"/>
                </a:cubicBezTo>
                <a:cubicBezTo>
                  <a:pt x="73977" y="40398"/>
                  <a:pt x="74078" y="40322"/>
                  <a:pt x="74116" y="40258"/>
                </a:cubicBezTo>
                <a:cubicBezTo>
                  <a:pt x="74141" y="40195"/>
                  <a:pt x="74091" y="40093"/>
                  <a:pt x="74053" y="39916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7" name="Freeform 2397"/>
          <p:cNvSpPr/>
          <p:nvPr/>
        </p:nvSpPr>
        <p:spPr>
          <a:xfrm rot="0" flipH="0" flipV="0">
            <a:off x="2800927" y="677586"/>
            <a:ext cx="46875" cy="85699"/>
          </a:xfrm>
          <a:custGeom>
            <a:pathLst>
              <a:path w="46875" h="85699">
                <a:moveTo>
                  <a:pt x="19278" y="67729"/>
                </a:moveTo>
                <a:cubicBezTo>
                  <a:pt x="20497" y="65913"/>
                  <a:pt x="20992" y="64047"/>
                  <a:pt x="21183" y="62205"/>
                </a:cubicBezTo>
                <a:cubicBezTo>
                  <a:pt x="22262" y="51486"/>
                  <a:pt x="26199" y="41669"/>
                  <a:pt x="30542" y="31992"/>
                </a:cubicBezTo>
                <a:cubicBezTo>
                  <a:pt x="34962" y="22124"/>
                  <a:pt x="38340" y="12091"/>
                  <a:pt x="37299" y="1054"/>
                </a:cubicBezTo>
                <a:cubicBezTo>
                  <a:pt x="37273" y="724"/>
                  <a:pt x="37413" y="369"/>
                  <a:pt x="37477" y="26"/>
                </a:cubicBezTo>
                <a:cubicBezTo>
                  <a:pt x="38505" y="0"/>
                  <a:pt x="38480" y="813"/>
                  <a:pt x="38658" y="1347"/>
                </a:cubicBezTo>
                <a:cubicBezTo>
                  <a:pt x="46875" y="27064"/>
                  <a:pt x="42887" y="50330"/>
                  <a:pt x="24650" y="70700"/>
                </a:cubicBezTo>
                <a:cubicBezTo>
                  <a:pt x="21233" y="74523"/>
                  <a:pt x="18453" y="78816"/>
                  <a:pt x="15456" y="82956"/>
                </a:cubicBezTo>
                <a:cubicBezTo>
                  <a:pt x="14783" y="83883"/>
                  <a:pt x="14402" y="85077"/>
                  <a:pt x="13043" y="85699"/>
                </a:cubicBezTo>
                <a:cubicBezTo>
                  <a:pt x="12763" y="82346"/>
                  <a:pt x="13652" y="79171"/>
                  <a:pt x="13487" y="75933"/>
                </a:cubicBezTo>
                <a:cubicBezTo>
                  <a:pt x="13017" y="65863"/>
                  <a:pt x="10173" y="56312"/>
                  <a:pt x="6794" y="46965"/>
                </a:cubicBezTo>
                <a:cubicBezTo>
                  <a:pt x="2819" y="35929"/>
                  <a:pt x="1054" y="24537"/>
                  <a:pt x="102" y="12954"/>
                </a:cubicBezTo>
                <a:cubicBezTo>
                  <a:pt x="0" y="11773"/>
                  <a:pt x="51" y="10579"/>
                  <a:pt x="63" y="9398"/>
                </a:cubicBezTo>
                <a:cubicBezTo>
                  <a:pt x="63" y="9043"/>
                  <a:pt x="165" y="8687"/>
                  <a:pt x="241" y="8192"/>
                </a:cubicBezTo>
                <a:cubicBezTo>
                  <a:pt x="559" y="8357"/>
                  <a:pt x="902" y="8420"/>
                  <a:pt x="952" y="8573"/>
                </a:cubicBezTo>
                <a:cubicBezTo>
                  <a:pt x="3518" y="16790"/>
                  <a:pt x="8306" y="23838"/>
                  <a:pt x="12738" y="31065"/>
                </a:cubicBezTo>
                <a:cubicBezTo>
                  <a:pt x="15024" y="34811"/>
                  <a:pt x="17107" y="38685"/>
                  <a:pt x="18656" y="42787"/>
                </a:cubicBezTo>
                <a:cubicBezTo>
                  <a:pt x="21411" y="50089"/>
                  <a:pt x="21894" y="57531"/>
                  <a:pt x="19506" y="65063"/>
                </a:cubicBezTo>
                <a:cubicBezTo>
                  <a:pt x="19278" y="65812"/>
                  <a:pt x="18885" y="66586"/>
                  <a:pt x="19278" y="67729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8" name="Freeform 2398"/>
          <p:cNvSpPr/>
          <p:nvPr/>
        </p:nvSpPr>
        <p:spPr>
          <a:xfrm rot="0" flipH="0" flipV="0">
            <a:off x="2483248" y="679794"/>
            <a:ext cx="42963" cy="85699"/>
          </a:xfrm>
          <a:custGeom>
            <a:pathLst>
              <a:path w="42963" h="85699">
                <a:moveTo>
                  <a:pt x="30378" y="85699"/>
                </a:moveTo>
                <a:cubicBezTo>
                  <a:pt x="27889" y="82398"/>
                  <a:pt x="25476" y="79019"/>
                  <a:pt x="22898" y="75768"/>
                </a:cubicBezTo>
                <a:cubicBezTo>
                  <a:pt x="19329" y="71272"/>
                  <a:pt x="15570" y="66903"/>
                  <a:pt x="12027" y="62382"/>
                </a:cubicBezTo>
                <a:cubicBezTo>
                  <a:pt x="5931" y="54610"/>
                  <a:pt x="3200" y="45466"/>
                  <a:pt x="1727" y="35890"/>
                </a:cubicBezTo>
                <a:cubicBezTo>
                  <a:pt x="0" y="24536"/>
                  <a:pt x="457" y="13322"/>
                  <a:pt x="4102" y="2349"/>
                </a:cubicBezTo>
                <a:cubicBezTo>
                  <a:pt x="4331" y="1664"/>
                  <a:pt x="4598" y="978"/>
                  <a:pt x="4890" y="305"/>
                </a:cubicBezTo>
                <a:cubicBezTo>
                  <a:pt x="4940" y="178"/>
                  <a:pt x="5156" y="102"/>
                  <a:pt x="5296" y="0"/>
                </a:cubicBezTo>
                <a:cubicBezTo>
                  <a:pt x="5423" y="102"/>
                  <a:pt x="5677" y="228"/>
                  <a:pt x="5664" y="317"/>
                </a:cubicBezTo>
                <a:cubicBezTo>
                  <a:pt x="4229" y="11493"/>
                  <a:pt x="7988" y="21539"/>
                  <a:pt x="12395" y="31458"/>
                </a:cubicBezTo>
                <a:cubicBezTo>
                  <a:pt x="15812" y="39116"/>
                  <a:pt x="19444" y="46711"/>
                  <a:pt x="21209" y="55004"/>
                </a:cubicBezTo>
                <a:cubicBezTo>
                  <a:pt x="21895" y="58204"/>
                  <a:pt x="21819" y="61557"/>
                  <a:pt x="23038" y="64656"/>
                </a:cubicBezTo>
                <a:cubicBezTo>
                  <a:pt x="23152" y="64973"/>
                  <a:pt x="23343" y="65265"/>
                  <a:pt x="23597" y="65773"/>
                </a:cubicBezTo>
                <a:cubicBezTo>
                  <a:pt x="24143" y="64135"/>
                  <a:pt x="23559" y="62814"/>
                  <a:pt x="23330" y="61531"/>
                </a:cubicBezTo>
                <a:cubicBezTo>
                  <a:pt x="21438" y="50444"/>
                  <a:pt x="24791" y="40615"/>
                  <a:pt x="30403" y="31305"/>
                </a:cubicBezTo>
                <a:cubicBezTo>
                  <a:pt x="34086" y="25209"/>
                  <a:pt x="37985" y="19228"/>
                  <a:pt x="40487" y="12509"/>
                </a:cubicBezTo>
                <a:cubicBezTo>
                  <a:pt x="41007" y="11112"/>
                  <a:pt x="41465" y="9690"/>
                  <a:pt x="42176" y="8331"/>
                </a:cubicBezTo>
                <a:cubicBezTo>
                  <a:pt x="42963" y="13436"/>
                  <a:pt x="42404" y="18466"/>
                  <a:pt x="41807" y="23495"/>
                </a:cubicBezTo>
                <a:cubicBezTo>
                  <a:pt x="40258" y="36525"/>
                  <a:pt x="36105" y="48933"/>
                  <a:pt x="32575" y="61493"/>
                </a:cubicBezTo>
                <a:cubicBezTo>
                  <a:pt x="30428" y="69139"/>
                  <a:pt x="29248" y="76810"/>
                  <a:pt x="30758" y="84722"/>
                </a:cubicBezTo>
                <a:cubicBezTo>
                  <a:pt x="30822" y="85064"/>
                  <a:pt x="30860" y="85433"/>
                  <a:pt x="30378" y="85699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9" name="Freeform 2399"/>
          <p:cNvSpPr/>
          <p:nvPr/>
        </p:nvSpPr>
        <p:spPr>
          <a:xfrm rot="0" flipH="0" flipV="0">
            <a:off x="2491765" y="632860"/>
            <a:ext cx="44450" cy="86003"/>
          </a:xfrm>
          <a:custGeom>
            <a:pathLst>
              <a:path w="44450" h="86003">
                <a:moveTo>
                  <a:pt x="44450" y="20472"/>
                </a:moveTo>
                <a:cubicBezTo>
                  <a:pt x="44222" y="28498"/>
                  <a:pt x="41314" y="35597"/>
                  <a:pt x="37427" y="42366"/>
                </a:cubicBezTo>
                <a:cubicBezTo>
                  <a:pt x="33148" y="49821"/>
                  <a:pt x="27775" y="56552"/>
                  <a:pt x="23127" y="63753"/>
                </a:cubicBezTo>
                <a:cubicBezTo>
                  <a:pt x="18898" y="70319"/>
                  <a:pt x="15190" y="77075"/>
                  <a:pt x="13539" y="84797"/>
                </a:cubicBezTo>
                <a:cubicBezTo>
                  <a:pt x="13450" y="85216"/>
                  <a:pt x="13183" y="85597"/>
                  <a:pt x="13005" y="86003"/>
                </a:cubicBezTo>
                <a:cubicBezTo>
                  <a:pt x="12713" y="85877"/>
                  <a:pt x="12434" y="85838"/>
                  <a:pt x="12421" y="85749"/>
                </a:cubicBezTo>
                <a:cubicBezTo>
                  <a:pt x="10859" y="75666"/>
                  <a:pt x="6693" y="66357"/>
                  <a:pt x="3620" y="56743"/>
                </a:cubicBezTo>
                <a:cubicBezTo>
                  <a:pt x="1715" y="50774"/>
                  <a:pt x="445" y="44703"/>
                  <a:pt x="204" y="38505"/>
                </a:cubicBezTo>
                <a:cubicBezTo>
                  <a:pt x="0" y="33591"/>
                  <a:pt x="877" y="28701"/>
                  <a:pt x="2287" y="23939"/>
                </a:cubicBezTo>
                <a:cubicBezTo>
                  <a:pt x="4865" y="15189"/>
                  <a:pt x="8954" y="7252"/>
                  <a:pt x="14669" y="0"/>
                </a:cubicBezTo>
                <a:cubicBezTo>
                  <a:pt x="14860" y="356"/>
                  <a:pt x="15050" y="546"/>
                  <a:pt x="15012" y="622"/>
                </a:cubicBezTo>
                <a:cubicBezTo>
                  <a:pt x="9856" y="10490"/>
                  <a:pt x="11151" y="20903"/>
                  <a:pt x="12827" y="31178"/>
                </a:cubicBezTo>
                <a:cubicBezTo>
                  <a:pt x="14618" y="42201"/>
                  <a:pt x="14580" y="53123"/>
                  <a:pt x="12878" y="64109"/>
                </a:cubicBezTo>
                <a:cubicBezTo>
                  <a:pt x="12815" y="64515"/>
                  <a:pt x="12866" y="64922"/>
                  <a:pt x="12866" y="65709"/>
                </a:cubicBezTo>
                <a:cubicBezTo>
                  <a:pt x="13932" y="64375"/>
                  <a:pt x="13996" y="63131"/>
                  <a:pt x="14059" y="62026"/>
                </a:cubicBezTo>
                <a:cubicBezTo>
                  <a:pt x="14453" y="53911"/>
                  <a:pt x="18720" y="47738"/>
                  <a:pt x="24016" y="42163"/>
                </a:cubicBezTo>
                <a:cubicBezTo>
                  <a:pt x="28601" y="37324"/>
                  <a:pt x="33389" y="32702"/>
                  <a:pt x="38151" y="28053"/>
                </a:cubicBezTo>
                <a:cubicBezTo>
                  <a:pt x="40513" y="25755"/>
                  <a:pt x="42241" y="22973"/>
                  <a:pt x="44450" y="20472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0" name="Freeform 2400"/>
          <p:cNvSpPr/>
          <p:nvPr/>
        </p:nvSpPr>
        <p:spPr>
          <a:xfrm rot="0" flipH="0" flipV="0">
            <a:off x="2789716" y="630848"/>
            <a:ext cx="45757" cy="86016"/>
          </a:xfrm>
          <a:custGeom>
            <a:pathLst>
              <a:path w="45757" h="86016">
                <a:moveTo>
                  <a:pt x="812" y="20713"/>
                </a:moveTo>
                <a:cubicBezTo>
                  <a:pt x="2945" y="23278"/>
                  <a:pt x="4723" y="26021"/>
                  <a:pt x="7085" y="28269"/>
                </a:cubicBezTo>
                <a:cubicBezTo>
                  <a:pt x="11708" y="32676"/>
                  <a:pt x="16280" y="37134"/>
                  <a:pt x="20954" y="41502"/>
                </a:cubicBezTo>
                <a:cubicBezTo>
                  <a:pt x="26897" y="47065"/>
                  <a:pt x="30720" y="53720"/>
                  <a:pt x="31723" y="61886"/>
                </a:cubicBezTo>
                <a:cubicBezTo>
                  <a:pt x="31787" y="62394"/>
                  <a:pt x="32003" y="62889"/>
                  <a:pt x="32320" y="64007"/>
                </a:cubicBezTo>
                <a:cubicBezTo>
                  <a:pt x="33031" y="59562"/>
                  <a:pt x="32346" y="55777"/>
                  <a:pt x="31901" y="52069"/>
                </a:cubicBezTo>
                <a:cubicBezTo>
                  <a:pt x="30961" y="44068"/>
                  <a:pt x="32308" y="36232"/>
                  <a:pt x="32854" y="28333"/>
                </a:cubicBezTo>
                <a:cubicBezTo>
                  <a:pt x="33336" y="21322"/>
                  <a:pt x="33793" y="14300"/>
                  <a:pt x="32028" y="7353"/>
                </a:cubicBezTo>
                <a:cubicBezTo>
                  <a:pt x="31380" y="4800"/>
                  <a:pt x="29983" y="2553"/>
                  <a:pt x="29247" y="0"/>
                </a:cubicBezTo>
                <a:cubicBezTo>
                  <a:pt x="31673" y="1727"/>
                  <a:pt x="33336" y="4102"/>
                  <a:pt x="34797" y="6515"/>
                </a:cubicBezTo>
                <a:cubicBezTo>
                  <a:pt x="41274" y="17234"/>
                  <a:pt x="45757" y="28612"/>
                  <a:pt x="45223" y="41413"/>
                </a:cubicBezTo>
                <a:cubicBezTo>
                  <a:pt x="44893" y="49465"/>
                  <a:pt x="42137" y="56958"/>
                  <a:pt x="39445" y="64439"/>
                </a:cubicBezTo>
                <a:cubicBezTo>
                  <a:pt x="37032" y="71144"/>
                  <a:pt x="34771" y="77888"/>
                  <a:pt x="33704" y="84974"/>
                </a:cubicBezTo>
                <a:cubicBezTo>
                  <a:pt x="33666" y="85190"/>
                  <a:pt x="33450" y="85394"/>
                  <a:pt x="33082" y="86016"/>
                </a:cubicBezTo>
                <a:cubicBezTo>
                  <a:pt x="32295" y="82968"/>
                  <a:pt x="31749" y="80250"/>
                  <a:pt x="30720" y="77659"/>
                </a:cubicBezTo>
                <a:cubicBezTo>
                  <a:pt x="27126" y="68604"/>
                  <a:pt x="21081" y="61124"/>
                  <a:pt x="15239" y="53529"/>
                </a:cubicBezTo>
                <a:cubicBezTo>
                  <a:pt x="8292" y="44500"/>
                  <a:pt x="2945" y="34759"/>
                  <a:pt x="837" y="23443"/>
                </a:cubicBezTo>
                <a:cubicBezTo>
                  <a:pt x="686" y="22618"/>
                  <a:pt x="0" y="21792"/>
                  <a:pt x="812" y="20713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1" name="Freeform 2401"/>
          <p:cNvSpPr/>
          <p:nvPr/>
        </p:nvSpPr>
        <p:spPr>
          <a:xfrm rot="0" flipH="0" flipV="0">
            <a:off x="2773715" y="606664"/>
            <a:ext cx="43941" cy="65950"/>
          </a:xfrm>
          <a:custGeom>
            <a:pathLst>
              <a:path w="43941" h="65950">
                <a:moveTo>
                  <a:pt x="17500" y="673"/>
                </a:moveTo>
                <a:cubicBezTo>
                  <a:pt x="19023" y="0"/>
                  <a:pt x="19887" y="673"/>
                  <a:pt x="20725" y="1079"/>
                </a:cubicBezTo>
                <a:cubicBezTo>
                  <a:pt x="35216" y="8165"/>
                  <a:pt x="43039" y="19697"/>
                  <a:pt x="43725" y="35890"/>
                </a:cubicBezTo>
                <a:cubicBezTo>
                  <a:pt x="43941" y="41097"/>
                  <a:pt x="43573" y="46291"/>
                  <a:pt x="43242" y="51485"/>
                </a:cubicBezTo>
                <a:cubicBezTo>
                  <a:pt x="42950" y="56286"/>
                  <a:pt x="42925" y="61112"/>
                  <a:pt x="43661" y="65950"/>
                </a:cubicBezTo>
                <a:cubicBezTo>
                  <a:pt x="43306" y="65900"/>
                  <a:pt x="43052" y="65938"/>
                  <a:pt x="42988" y="65849"/>
                </a:cubicBezTo>
                <a:cubicBezTo>
                  <a:pt x="37464" y="56807"/>
                  <a:pt x="28968" y="50876"/>
                  <a:pt x="20789" y="44589"/>
                </a:cubicBezTo>
                <a:cubicBezTo>
                  <a:pt x="14249" y="39560"/>
                  <a:pt x="7975" y="34289"/>
                  <a:pt x="4318" y="26593"/>
                </a:cubicBezTo>
                <a:cubicBezTo>
                  <a:pt x="2146" y="22008"/>
                  <a:pt x="1333" y="17068"/>
                  <a:pt x="0" y="11963"/>
                </a:cubicBezTo>
                <a:cubicBezTo>
                  <a:pt x="546" y="12153"/>
                  <a:pt x="876" y="12179"/>
                  <a:pt x="952" y="12318"/>
                </a:cubicBezTo>
                <a:cubicBezTo>
                  <a:pt x="4775" y="19862"/>
                  <a:pt x="11265" y="24714"/>
                  <a:pt x="17969" y="29387"/>
                </a:cubicBezTo>
                <a:cubicBezTo>
                  <a:pt x="23507" y="33248"/>
                  <a:pt x="29158" y="37007"/>
                  <a:pt x="33349" y="42443"/>
                </a:cubicBezTo>
                <a:cubicBezTo>
                  <a:pt x="34441" y="43878"/>
                  <a:pt x="35432" y="45389"/>
                  <a:pt x="36829" y="46723"/>
                </a:cubicBezTo>
                <a:cubicBezTo>
                  <a:pt x="35800" y="43967"/>
                  <a:pt x="34695" y="41224"/>
                  <a:pt x="33755" y="38430"/>
                </a:cubicBezTo>
                <a:cubicBezTo>
                  <a:pt x="32193" y="33756"/>
                  <a:pt x="30885" y="29006"/>
                  <a:pt x="29895" y="24168"/>
                </a:cubicBezTo>
                <a:cubicBezTo>
                  <a:pt x="28053" y="15227"/>
                  <a:pt x="25627" y="6540"/>
                  <a:pt x="17500" y="673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 rot="0" flipH="0" flipV="0">
            <a:off x="2508189" y="609122"/>
            <a:ext cx="42900" cy="66356"/>
          </a:xfrm>
          <a:custGeom>
            <a:pathLst>
              <a:path w="42900" h="66356">
                <a:moveTo>
                  <a:pt x="42494" y="11912"/>
                </a:moveTo>
                <a:cubicBezTo>
                  <a:pt x="42900" y="15874"/>
                  <a:pt x="41694" y="19481"/>
                  <a:pt x="40221" y="22973"/>
                </a:cubicBezTo>
                <a:cubicBezTo>
                  <a:pt x="35903" y="33133"/>
                  <a:pt x="28461" y="40702"/>
                  <a:pt x="19673" y="47027"/>
                </a:cubicBezTo>
                <a:cubicBezTo>
                  <a:pt x="12688" y="52044"/>
                  <a:pt x="6681" y="57911"/>
                  <a:pt x="2121" y="65213"/>
                </a:cubicBezTo>
                <a:cubicBezTo>
                  <a:pt x="1931" y="65505"/>
                  <a:pt x="1677" y="65747"/>
                  <a:pt x="1143" y="66356"/>
                </a:cubicBezTo>
                <a:cubicBezTo>
                  <a:pt x="1143" y="64477"/>
                  <a:pt x="1093" y="62991"/>
                  <a:pt x="1156" y="61518"/>
                </a:cubicBezTo>
                <a:cubicBezTo>
                  <a:pt x="1562" y="52742"/>
                  <a:pt x="0" y="44042"/>
                  <a:pt x="115" y="35292"/>
                </a:cubicBezTo>
                <a:cubicBezTo>
                  <a:pt x="331" y="19036"/>
                  <a:pt x="8281" y="7721"/>
                  <a:pt x="22695" y="698"/>
                </a:cubicBezTo>
                <a:cubicBezTo>
                  <a:pt x="23267" y="432"/>
                  <a:pt x="23889" y="228"/>
                  <a:pt x="24499" y="63"/>
                </a:cubicBezTo>
                <a:cubicBezTo>
                  <a:pt x="24727" y="0"/>
                  <a:pt x="24994" y="114"/>
                  <a:pt x="25858" y="216"/>
                </a:cubicBezTo>
                <a:cubicBezTo>
                  <a:pt x="20523" y="4432"/>
                  <a:pt x="17298" y="9588"/>
                  <a:pt x="15278" y="15582"/>
                </a:cubicBezTo>
                <a:cubicBezTo>
                  <a:pt x="14059" y="19239"/>
                  <a:pt x="13272" y="22973"/>
                  <a:pt x="12548" y="26732"/>
                </a:cubicBezTo>
                <a:cubicBezTo>
                  <a:pt x="11481" y="32244"/>
                  <a:pt x="10529" y="37769"/>
                  <a:pt x="9259" y="43319"/>
                </a:cubicBezTo>
                <a:cubicBezTo>
                  <a:pt x="14478" y="36054"/>
                  <a:pt x="22022" y="31660"/>
                  <a:pt x="28982" y="26555"/>
                </a:cubicBezTo>
                <a:cubicBezTo>
                  <a:pt x="34379" y="22579"/>
                  <a:pt x="39193" y="18033"/>
                  <a:pt x="42494" y="11912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3" name="Freeform 2403"/>
          <p:cNvSpPr/>
          <p:nvPr/>
        </p:nvSpPr>
        <p:spPr>
          <a:xfrm rot="0" flipH="0" flipV="0">
            <a:off x="2755733" y="589745"/>
            <a:ext cx="43942" cy="46901"/>
          </a:xfrm>
          <a:custGeom>
            <a:pathLst>
              <a:path w="43942" h="46901">
                <a:moveTo>
                  <a:pt x="43942" y="46901"/>
                </a:moveTo>
                <a:cubicBezTo>
                  <a:pt x="39358" y="44057"/>
                  <a:pt x="35789" y="40818"/>
                  <a:pt x="32284" y="37554"/>
                </a:cubicBezTo>
                <a:cubicBezTo>
                  <a:pt x="24308" y="30137"/>
                  <a:pt x="17196" y="21959"/>
                  <a:pt x="11126" y="12891"/>
                </a:cubicBezTo>
                <a:cubicBezTo>
                  <a:pt x="8560" y="9055"/>
                  <a:pt x="5042" y="6109"/>
                  <a:pt x="1918" y="2807"/>
                </a:cubicBezTo>
                <a:cubicBezTo>
                  <a:pt x="1258" y="2109"/>
                  <a:pt x="369" y="1563"/>
                  <a:pt x="0" y="0"/>
                </a:cubicBezTo>
                <a:cubicBezTo>
                  <a:pt x="10338" y="3683"/>
                  <a:pt x="20028" y="7595"/>
                  <a:pt x="28372" y="14402"/>
                </a:cubicBezTo>
                <a:cubicBezTo>
                  <a:pt x="38494" y="22657"/>
                  <a:pt x="40831" y="34544"/>
                  <a:pt x="43942" y="46901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4" name="Freeform 2404"/>
          <p:cNvSpPr/>
          <p:nvPr/>
        </p:nvSpPr>
        <p:spPr>
          <a:xfrm rot="0" flipH="0" flipV="0">
            <a:off x="2525054" y="592152"/>
            <a:ext cx="42989" cy="46672"/>
          </a:xfrm>
          <a:custGeom>
            <a:pathLst>
              <a:path w="42989" h="46672">
                <a:moveTo>
                  <a:pt x="0" y="46672"/>
                </a:moveTo>
                <a:cubicBezTo>
                  <a:pt x="2527" y="23431"/>
                  <a:pt x="19735" y="4699"/>
                  <a:pt x="42989" y="0"/>
                </a:cubicBezTo>
                <a:cubicBezTo>
                  <a:pt x="42290" y="1422"/>
                  <a:pt x="40982" y="1956"/>
                  <a:pt x="40068" y="2845"/>
                </a:cubicBezTo>
                <a:cubicBezTo>
                  <a:pt x="35648" y="7125"/>
                  <a:pt x="31788" y="11862"/>
                  <a:pt x="28638" y="17120"/>
                </a:cubicBezTo>
                <a:cubicBezTo>
                  <a:pt x="22047" y="28092"/>
                  <a:pt x="13119" y="36830"/>
                  <a:pt x="3047" y="44539"/>
                </a:cubicBezTo>
                <a:cubicBezTo>
                  <a:pt x="2184" y="45199"/>
                  <a:pt x="1358" y="45911"/>
                  <a:pt x="507" y="46596"/>
                </a:cubicBezTo>
                <a:cubicBezTo>
                  <a:pt x="444" y="46647"/>
                  <a:pt x="342" y="46622"/>
                  <a:pt x="0" y="46672"/>
                </a:cubicBezTo>
              </a:path>
            </a:pathLst>
          </a:custGeom>
          <a:solidFill>
            <a:srgbClr val="0078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5" name="Rectangle 2405"/>
          <p:cNvSpPr/>
          <p:nvPr/>
        </p:nvSpPr>
        <p:spPr>
          <a:xfrm rot="0" flipH="0" flipV="0">
            <a:off x="2617726" y="7155404"/>
            <a:ext cx="92544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14</a:t>
            </a:r>
          </a:p>
        </p:txBody>
      </p:sp>
      <p:sp>
        <p:nvSpPr>
          <p:cNvPr id="2406" name="Rectangle 2406"/>
          <p:cNvSpPr/>
          <p:nvPr/>
        </p:nvSpPr>
        <p:spPr>
          <a:xfrm rot="0" flipH="0" flipV="0">
            <a:off x="360000" y="2189841"/>
            <a:ext cx="4639858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разі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виявлення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матеріалів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разі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надходження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будь-якої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інформації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полоненого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(телефонний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дзвінок,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лист,</a:t>
            </a:r>
            <a:r>
              <a:rPr lang="en-US" sz="800" baseline="0" b="1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інформація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свідків)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її</a:t>
            </a:r>
            <a:r>
              <a:rPr lang="en-US" sz="800" baseline="0" b="1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трібно повідомити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слідчому, подати через особистий кабінет Координаційного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штабу та надати до МКЧХ та Робочої групи з насильницьких чи недобровільних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зникнень. </a:t>
            </a:r>
          </a:p>
        </p:txBody>
      </p:sp>
      <p:sp>
        <p:nvSpPr>
          <p:cNvPr id="2407" name="Rectangle 2407"/>
          <p:cNvSpPr/>
          <p:nvPr/>
        </p:nvSpPr>
        <p:spPr>
          <a:xfrm rot="0" flipH="0" flipV="0">
            <a:off x="540035" y="3043281"/>
            <a:ext cx="4279777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ВАЖЛИВО!</a:t>
            </a:r>
            <a:r>
              <a:rPr lang="en-US" sz="800" baseline="0" b="1" i="0" dirty="0" spc="294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Державним</a:t>
            </a:r>
            <a:r>
              <a:rPr lang="en-US" sz="800" baseline="0" b="1" i="0" dirty="0" spc="2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органом,</a:t>
            </a:r>
            <a:r>
              <a:rPr lang="en-US" sz="800" baseline="0" b="1" i="0" dirty="0" spc="2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який</a:t>
            </a:r>
            <a:r>
              <a:rPr lang="en-US" sz="800" baseline="0" b="1" i="0" dirty="0" spc="2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здійснює</a:t>
            </a:r>
            <a:r>
              <a:rPr lang="en-US" sz="800" baseline="0" b="1" i="0" dirty="0" spc="2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повноваження</a:t>
            </a:r>
            <a:r>
              <a:rPr lang="en-US" sz="800" baseline="0" b="1" i="0" dirty="0" spc="2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щодо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звільнення полонених оборонців України, є Координаційний штаб з пи-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тань</a:t>
            </a:r>
            <a:r>
              <a:rPr lang="en-US" sz="800" baseline="0" b="1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поводження</a:t>
            </a:r>
            <a:r>
              <a:rPr lang="en-US" sz="800" baseline="0" b="1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1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військовополоненими,</a:t>
            </a:r>
            <a:r>
              <a:rPr lang="en-US" sz="800" baseline="0" b="1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1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яким</a:t>
            </a:r>
            <a:r>
              <a:rPr lang="en-US" sz="800" baseline="0" b="1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Уповноважений</a:t>
            </a:r>
            <a:r>
              <a:rPr lang="en-US" sz="800" baseline="0" b="1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Вер-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ховної Ради України з прав людини та визначені посадові особи взаємо-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діють щодня задля повернення державою-агресором українців додому. </a:t>
            </a:r>
          </a:p>
        </p:txBody>
      </p:sp>
      <p:sp>
        <p:nvSpPr>
          <p:cNvPr id="2408" name="Rectangle 2408"/>
          <p:cNvSpPr/>
          <p:nvPr/>
        </p:nvSpPr>
        <p:spPr>
          <a:xfrm rot="0" flipH="0" flipV="0">
            <a:off x="514003" y="3752491"/>
            <a:ext cx="101296" cy="287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3" baseline="0" b="1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2409" name="Rectangle 2409"/>
          <p:cNvSpPr/>
          <p:nvPr/>
        </p:nvSpPr>
        <p:spPr>
          <a:xfrm rot="0" flipH="0" flipV="0">
            <a:off x="615262" y="3774800"/>
            <a:ext cx="4204604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Під</a:t>
            </a:r>
            <a:r>
              <a:rPr lang="en-US" sz="800" baseline="0" b="1" i="0" dirty="0" spc="2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час</a:t>
            </a:r>
            <a:r>
              <a:rPr lang="en-US" sz="800" baseline="0" b="1" i="0" dirty="0" spc="2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перемовного</a:t>
            </a:r>
            <a:r>
              <a:rPr lang="en-US" sz="800" baseline="0" b="1" i="0" dirty="0" spc="2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процесу</a:t>
            </a:r>
            <a:r>
              <a:rPr lang="en-US" sz="800" baseline="0" b="1" i="0" dirty="0" spc="2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країні-агресору</a:t>
            </a:r>
            <a:r>
              <a:rPr lang="en-US" sz="800" baseline="0" b="1" i="0" dirty="0" spc="2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надаються</a:t>
            </a:r>
            <a:r>
              <a:rPr lang="en-US" sz="800" baseline="0" b="1" i="0" dirty="0" spc="2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відомості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 всіх без виключення полонених та безвісти зниклих осіб.</a:t>
            </a:r>
          </a:p>
        </p:txBody>
      </p:sp>
      <p:sp>
        <p:nvSpPr>
          <p:cNvPr id="2410" name="Rectangle 2410"/>
          <p:cNvSpPr/>
          <p:nvPr/>
        </p:nvSpPr>
        <p:spPr>
          <a:xfrm rot="0" flipH="0" flipV="0">
            <a:off x="359942" y="4262480"/>
            <a:ext cx="4639908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1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Окрім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цього,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зв’язку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порушенням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Росією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Женевської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конвенції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пово-</a:t>
            </a:r>
          </a:p>
          <a:p>
            <a:pPr marL="101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дження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військовополоненими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важливо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наголосити,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Омбудсман</a:t>
            </a:r>
            <a:r>
              <a:rPr lang="en-US" sz="800" baseline="0" b="1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України </a:t>
            </a:r>
          </a:p>
          <a:p>
            <a:pPr marL="101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Дмитро</a:t>
            </a:r>
            <a:r>
              <a:rPr lang="en-US" sz="800" baseline="0" b="1" i="0" dirty="0" spc="27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Лубінець</a:t>
            </a:r>
            <a:r>
              <a:rPr lang="en-US" sz="800" baseline="0" b="1" i="0" dirty="0" spc="27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постійно</a:t>
            </a:r>
            <a:r>
              <a:rPr lang="en-US" sz="800" baseline="0" b="1" i="0" dirty="0" spc="27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звертає</a:t>
            </a:r>
            <a:r>
              <a:rPr lang="en-US" sz="800" baseline="0" b="1" i="0" dirty="0" spc="27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увагу</a:t>
            </a:r>
            <a:r>
              <a:rPr lang="en-US" sz="800" baseline="0" b="1" i="0" dirty="0" spc="27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компетентних</a:t>
            </a:r>
            <a:r>
              <a:rPr lang="en-US" sz="800" baseline="0" b="1" i="0" dirty="0" spc="27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органів</a:t>
            </a:r>
            <a:r>
              <a:rPr lang="en-US" sz="800" baseline="0" b="1" i="0" dirty="0" spc="27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державної </a:t>
            </a:r>
          </a:p>
          <a:p>
            <a:pPr marL="101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влади</a:t>
            </a:r>
            <a:r>
              <a:rPr lang="en-US" sz="800" baseline="0" b="1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України,</a:t>
            </a:r>
            <a:r>
              <a:rPr lang="en-US" sz="800" baseline="0" b="1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міжнародної</a:t>
            </a:r>
            <a:r>
              <a:rPr lang="en-US" sz="800" baseline="0" b="1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спільноти</a:t>
            </a:r>
            <a:r>
              <a:rPr lang="en-US" sz="800" baseline="0" b="1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міжнародних</a:t>
            </a:r>
            <a:r>
              <a:rPr lang="en-US" sz="800" baseline="0" b="1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організацій</a:t>
            </a:r>
            <a:r>
              <a:rPr lang="en-US" sz="800" baseline="0" b="1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1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пору-</a:t>
            </a:r>
          </a:p>
          <a:p>
            <a:pPr marL="101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шення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країною-агресором вимог міжнародного гуманітарного права щодо вій-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ськовополонених. </a:t>
            </a:r>
          </a:p>
        </p:txBody>
      </p:sp>
      <p:sp>
        <p:nvSpPr>
          <p:cNvPr id="2411" name="Rectangle 2411"/>
          <p:cNvSpPr/>
          <p:nvPr/>
        </p:nvSpPr>
        <p:spPr>
          <a:xfrm rot="0" flipH="0" flipV="0">
            <a:off x="540000" y="5237841"/>
            <a:ext cx="4279668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 кожним повідомленням щодо негуманного ставлення до військовопо-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лонених,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порушення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стосовно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положень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Женевської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конвенції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 </a:t>
            </a:r>
          </a:p>
          <a:p>
            <a:pPr marL="41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поводження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військовополоненими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скеровуються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листи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Організації </a:t>
            </a:r>
          </a:p>
          <a:p>
            <a:pPr marL="83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Об’єднаних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Націй,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Міжнародного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Комітету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Червоного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Хреста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інших </a:t>
            </a:r>
          </a:p>
          <a:p>
            <a:pPr marL="124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відомств”,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— говорить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Омбудсман України Дмитро Лубінець. </a:t>
            </a:r>
          </a:p>
        </p:txBody>
      </p:sp>
      <p:sp>
        <p:nvSpPr>
          <p:cNvPr id="2412" name="Rectangle 2412"/>
          <p:cNvSpPr/>
          <p:nvPr/>
        </p:nvSpPr>
        <p:spPr>
          <a:xfrm rot="0" flipH="0" flipV="0">
            <a:off x="360056" y="6091281"/>
            <a:ext cx="4639858" cy="842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 після повернення Захисників і Захисниць України з полону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Офіс Омбуд-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смана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проводить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їхнє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опитування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фіксує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свідчення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умов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утриман-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ня,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поводження з ними, у тому числі застосування тортур, надання їм можли-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вості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повідомляти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себе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рідним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тощо.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Такі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надалі,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наявності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ознак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воєнних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злочинів,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скеровуються</a:t>
            </a:r>
            <a:r>
              <a:rPr lang="en-US" sz="800" baseline="0" b="1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Офісу</a:t>
            </a:r>
            <a:r>
              <a:rPr lang="en-US" sz="800" baseline="0" b="1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Генерального</a:t>
            </a:r>
            <a:r>
              <a:rPr lang="en-US" sz="800" baseline="0" b="1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прокурора,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висвітлюються під час міжнародної діяльності Уповноваженого Верховної Ради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 з прав людини.</a:t>
            </a:r>
          </a:p>
        </p:txBody>
      </p:sp>
      <p:sp>
        <p:nvSpPr>
          <p:cNvPr id="2413" name="Rectangle 2413"/>
          <p:cNvSpPr/>
          <p:nvPr/>
        </p:nvSpPr>
        <p:spPr>
          <a:xfrm rot="0" flipH="0" flipV="0">
            <a:off x="2111748" y="997799"/>
            <a:ext cx="113635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Робочої групи ООН </a:t>
            </a:r>
          </a:p>
        </p:txBody>
      </p:sp>
      <p:sp>
        <p:nvSpPr>
          <p:cNvPr id="2414" name="Rectangle 2414"/>
          <p:cNvSpPr/>
          <p:nvPr/>
        </p:nvSpPr>
        <p:spPr>
          <a:xfrm rot="0" flipH="0" flipV="0">
            <a:off x="1267046" y="1119719"/>
            <a:ext cx="2793857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 насильницьких або недобровільних зникнень:</a:t>
            </a:r>
          </a:p>
        </p:txBody>
      </p:sp>
      <p:sp>
        <p:nvSpPr>
          <p:cNvPr id="2415" name="Rectangle 2415"/>
          <p:cNvSpPr/>
          <p:nvPr/>
        </p:nvSpPr>
        <p:spPr>
          <a:xfrm rot="0" flipH="0" flipV="0">
            <a:off x="1152000" y="1363559"/>
            <a:ext cx="3667875" cy="589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Робоча</a:t>
            </a:r>
            <a:r>
              <a:rPr lang="en-US" sz="800" baseline="0" b="0" i="0" dirty="0" spc="1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група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робить</a:t>
            </a:r>
            <a:r>
              <a:rPr lang="en-US" sz="800" baseline="0" b="0" i="0" dirty="0" spc="1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офіційне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звернення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уряду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держави- </a:t>
            </a:r>
          </a:p>
          <a:p>
            <a:pPr marL="34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агресора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(у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цьому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випадку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Росії)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вимогою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надати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інфор-</a:t>
            </a:r>
          </a:p>
          <a:p>
            <a:pPr marL="34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мацію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Вашого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родича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зниклу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особу.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Інформацію </a:t>
            </a:r>
          </a:p>
          <a:p>
            <a:pPr marL="34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того,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створити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запит</a:t>
            </a:r>
            <a:r>
              <a:rPr lang="en-US" sz="800" baseline="0" b="0" i="0" dirty="0" spc="2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можна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знайти</a:t>
            </a:r>
            <a:r>
              <a:rPr lang="en-US" sz="800" baseline="0" b="0" i="0" dirty="0" spc="2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посиланням </a:t>
            </a:r>
          </a:p>
          <a:p>
            <a:pPr marL="0">
              <a:lnSpc>
                <a:spcPts val="889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koordshtab.gov.ua/contact-un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416" name="Picture 2416"/>
          <p:cNvPicPr>
            <a:picLocks noChangeAspect="0" noChangeArrowheads="1"/>
          </p:cNvPicPr>
          <p:nvPr/>
        </p:nvPicPr>
        <p:blipFill>
          <a:blip r:embed="rId2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417" name="Freeform 2417"/>
          <p:cNvSpPr/>
          <p:nvPr/>
        </p:nvSpPr>
        <p:spPr>
          <a:xfrm rot="0" flipH="0" flipV="0">
            <a:off x="359994" y="3298698"/>
            <a:ext cx="4608004" cy="569176"/>
          </a:xfrm>
          <a:custGeom>
            <a:pathLst>
              <a:path w="4608004" h="569176">
                <a:moveTo>
                  <a:pt x="0" y="569176"/>
                </a:moveTo>
                <a:lnTo>
                  <a:pt x="4608004" y="569176"/>
                </a:lnTo>
                <a:lnTo>
                  <a:pt x="4608004" y="0"/>
                </a:lnTo>
                <a:lnTo>
                  <a:pt x="0" y="0"/>
                </a:lnTo>
                <a:lnTo>
                  <a:pt x="0" y="569176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 rot="0" flipH="0" flipV="0">
            <a:off x="366350" y="703715"/>
            <a:ext cx="0" cy="464261"/>
          </a:xfrm>
          <a:custGeom>
            <a:pathLst>
              <a:path w="0" h="464261">
                <a:moveTo>
                  <a:pt x="0" y="0"/>
                </a:moveTo>
                <a:lnTo>
                  <a:pt x="0" y="46426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9" name="Freeform 2419"/>
          <p:cNvSpPr/>
          <p:nvPr/>
        </p:nvSpPr>
        <p:spPr>
          <a:xfrm rot="0" flipH="0" flipV="0">
            <a:off x="366350" y="4115726"/>
            <a:ext cx="0" cy="464261"/>
          </a:xfrm>
          <a:custGeom>
            <a:pathLst>
              <a:path w="0" h="464261">
                <a:moveTo>
                  <a:pt x="0" y="0"/>
                </a:moveTo>
                <a:lnTo>
                  <a:pt x="0" y="46426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20" name="Picture 2420"/>
          <p:cNvPicPr>
            <a:picLocks noChangeAspect="0" noChangeArrowheads="1"/>
          </p:cNvPicPr>
          <p:nvPr/>
        </p:nvPicPr>
        <p:blipFill>
          <a:blip r:embed="rId2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29307" y="5239707"/>
            <a:ext cx="1728190" cy="1684993"/>
          </a:xfrm>
          <a:prstGeom prst="rect">
            <a:avLst/>
          </a:prstGeom>
          <a:noFill/>
          <a:extLst/>
        </p:spPr>
      </p:pic>
      <p:pic>
        <p:nvPicPr>
          <p:cNvPr id="2421" name="Picture 2421"/>
          <p:cNvPicPr>
            <a:picLocks noChangeAspect="0" noChangeArrowheads="1"/>
          </p:cNvPicPr>
          <p:nvPr/>
        </p:nvPicPr>
        <p:blipFill>
          <a:blip r:embed="rId24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60901" y="5239703"/>
            <a:ext cx="1119797" cy="1684997"/>
          </a:xfrm>
          <a:prstGeom prst="rect">
            <a:avLst/>
          </a:prstGeom>
          <a:noFill/>
          <a:extLst/>
        </p:spPr>
      </p:pic>
      <p:sp>
        <p:nvSpPr>
          <p:cNvPr id="2422" name="Freeform 2422"/>
          <p:cNvSpPr/>
          <p:nvPr/>
        </p:nvSpPr>
        <p:spPr>
          <a:xfrm rot="0" flipH="0" flipV="0">
            <a:off x="2826448" y="6780505"/>
            <a:ext cx="333896" cy="90843"/>
          </a:xfrm>
          <a:custGeom>
            <a:pathLst>
              <a:path w="333896" h="90843">
                <a:moveTo>
                  <a:pt x="0" y="90843"/>
                </a:moveTo>
                <a:lnTo>
                  <a:pt x="333896" y="90843"/>
                </a:lnTo>
                <a:lnTo>
                  <a:pt x="333896" y="0"/>
                </a:lnTo>
                <a:lnTo>
                  <a:pt x="0" y="0"/>
                </a:lnTo>
                <a:lnTo>
                  <a:pt x="0" y="9084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/>
          <p:cNvSpPr/>
          <p:nvPr/>
        </p:nvSpPr>
        <p:spPr>
          <a:xfrm rot="0" flipH="0" flipV="0">
            <a:off x="4247997" y="6780505"/>
            <a:ext cx="345605" cy="90843"/>
          </a:xfrm>
          <a:custGeom>
            <a:pathLst>
              <a:path w="345605" h="90843">
                <a:moveTo>
                  <a:pt x="0" y="90843"/>
                </a:moveTo>
                <a:lnTo>
                  <a:pt x="345605" y="90843"/>
                </a:lnTo>
                <a:lnTo>
                  <a:pt x="345605" y="0"/>
                </a:lnTo>
                <a:lnTo>
                  <a:pt x="0" y="0"/>
                </a:lnTo>
                <a:lnTo>
                  <a:pt x="0" y="9084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Rectangle 2424"/>
          <p:cNvSpPr/>
          <p:nvPr/>
        </p:nvSpPr>
        <p:spPr>
          <a:xfrm rot="0" flipH="0" flipV="0">
            <a:off x="2617379" y="7155404"/>
            <a:ext cx="93167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15</a:t>
            </a:r>
          </a:p>
        </p:txBody>
      </p:sp>
      <p:sp>
        <p:nvSpPr>
          <p:cNvPr id="2425" name="Rectangle 2425"/>
          <p:cNvSpPr/>
          <p:nvPr/>
        </p:nvSpPr>
        <p:spPr>
          <a:xfrm rot="0" flipH="0" flipV="0">
            <a:off x="317101" y="1293531"/>
            <a:ext cx="151410" cy="500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86" baseline="0" b="0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2426" name="Rectangle 2426"/>
          <p:cNvSpPr/>
          <p:nvPr/>
        </p:nvSpPr>
        <p:spPr>
          <a:xfrm rot="0" flipH="0" flipV="0">
            <a:off x="468322" y="1338151"/>
            <a:ext cx="4499661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Якщо Ви потребуєте допомоги, зокрема з пошуку зниклого безвісти оборон-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ця</a:t>
            </a:r>
            <a:r>
              <a:rPr lang="en-US" sz="800" baseline="0" b="0" i="0" dirty="0" spc="1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1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його</a:t>
            </a:r>
            <a:r>
              <a:rPr lang="en-US" sz="800" baseline="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ідентифікації</a:t>
            </a:r>
            <a:r>
              <a:rPr lang="en-US" sz="800" baseline="0" b="0" i="0" dirty="0" spc="1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полоні</a:t>
            </a:r>
            <a:r>
              <a:rPr lang="en-US" sz="800" baseline="0" b="0" i="0" dirty="0" spc="1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звертайтеся</a:t>
            </a:r>
            <a:r>
              <a:rPr lang="en-US" sz="800" baseline="0" b="1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лише</a:t>
            </a:r>
            <a:r>
              <a:rPr lang="en-US" sz="800" baseline="0" b="1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держав-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них органів влади. </a:t>
            </a:r>
          </a:p>
        </p:txBody>
      </p:sp>
      <p:sp>
        <p:nvSpPr>
          <p:cNvPr id="2427" name="Rectangle 2427"/>
          <p:cNvSpPr/>
          <p:nvPr/>
        </p:nvSpPr>
        <p:spPr>
          <a:xfrm rot="0" flipH="0" flipV="0">
            <a:off x="360017" y="1825831"/>
            <a:ext cx="4639635" cy="598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Офіс Омбудсмана своїми силами намагається знайти шляхи, щоб верифікувати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 про зниклих безвісти осіб, а також інформацію, отриману від їхніх близь-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ких (тобто фото та відео з неофіційних джерел). Зокрема, був підписаний Ме-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морандум з КНДІСЕ, у межах якого проводять експертні дослідження для іден-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тифікації по фото та відео. </a:t>
            </a:r>
          </a:p>
        </p:txBody>
      </p:sp>
      <p:sp>
        <p:nvSpPr>
          <p:cNvPr id="2428" name="Rectangle 2428"/>
          <p:cNvSpPr/>
          <p:nvPr/>
        </p:nvSpPr>
        <p:spPr>
          <a:xfrm rot="0" flipH="0" flipV="0">
            <a:off x="360017" y="2557351"/>
            <a:ext cx="4639746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Проведено</a:t>
            </a:r>
            <a:r>
              <a:rPr lang="en-US" sz="800" baseline="0" b="1" i="0" dirty="0" spc="3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майже</a:t>
            </a:r>
            <a:r>
              <a:rPr lang="en-US" sz="800" baseline="0" b="1" i="0" dirty="0" spc="3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80 експертних</a:t>
            </a:r>
            <a:r>
              <a:rPr lang="en-US" sz="800" baseline="0" b="1" i="0" dirty="0" spc="3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досліджень</a:t>
            </a:r>
            <a:r>
              <a:rPr lang="en-US" sz="800" baseline="0" b="0" i="0" dirty="0" spc="3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3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метою</a:t>
            </a:r>
            <a:r>
              <a:rPr lang="en-US" sz="800" baseline="0" b="0" i="0" dirty="0" spc="3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ототожнення</a:t>
            </a:r>
            <a:r>
              <a:rPr lang="en-US" sz="800" baseline="0" b="0" i="0" dirty="0" spc="3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 ознаками зовнішності. </a:t>
            </a:r>
          </a:p>
        </p:txBody>
      </p:sp>
      <p:sp>
        <p:nvSpPr>
          <p:cNvPr id="2429" name="Rectangle 2429"/>
          <p:cNvSpPr/>
          <p:nvPr/>
        </p:nvSpPr>
        <p:spPr>
          <a:xfrm rot="0" flipH="0" flipV="0">
            <a:off x="360017" y="2923111"/>
            <a:ext cx="4639695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результатами</a:t>
            </a:r>
            <a:r>
              <a:rPr lang="en-US" sz="800" baseline="0" b="0" i="0" dirty="0" spc="2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отримано</a:t>
            </a:r>
            <a:r>
              <a:rPr lang="en-US" sz="800" baseline="0" b="0" i="0" dirty="0" spc="2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52 висновки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якими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ідентифіковано</a:t>
            </a:r>
            <a:r>
              <a:rPr lang="en-US" sz="800" baseline="0" b="0" i="0" dirty="0" spc="2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(ймовірно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ідентифіковано) осіб зниклих безвісти за особливих обставин і полонених.</a:t>
            </a:r>
          </a:p>
        </p:txBody>
      </p:sp>
      <p:sp>
        <p:nvSpPr>
          <p:cNvPr id="2430" name="Rectangle 2430"/>
          <p:cNvSpPr/>
          <p:nvPr/>
        </p:nvSpPr>
        <p:spPr>
          <a:xfrm rot="0" flipH="0" flipV="0">
            <a:off x="540052" y="3410791"/>
            <a:ext cx="4279869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Консультаційний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висновок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експерта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може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бути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взятий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відома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слід-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чим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стати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підставою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призначення</a:t>
            </a:r>
            <a:r>
              <a:rPr lang="en-US" sz="800" baseline="0" b="0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слідчим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експертизи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межах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кримінального провадження.</a:t>
            </a:r>
          </a:p>
        </p:txBody>
      </p:sp>
      <p:sp>
        <p:nvSpPr>
          <p:cNvPr id="2431" name="Rectangle 2431"/>
          <p:cNvSpPr/>
          <p:nvPr/>
        </p:nvSpPr>
        <p:spPr>
          <a:xfrm rot="0" flipH="0" flipV="0">
            <a:off x="496799" y="4099753"/>
            <a:ext cx="3368865" cy="3777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ЯК ВІДБУВАЄТЬСЯ ІДЕНТИФІКАЦІЯ </a:t>
            </a:r>
          </a:p>
          <a:p>
            <a:pPr marL="0">
              <a:lnSpc>
                <a:spcPts val="1560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ОСОБИ ЧЕРЕЗ ФОТО? </a:t>
            </a:r>
          </a:p>
        </p:txBody>
      </p:sp>
      <p:sp>
        <p:nvSpPr>
          <p:cNvPr id="2432" name="Rectangle 2432"/>
          <p:cNvSpPr/>
          <p:nvPr/>
        </p:nvSpPr>
        <p:spPr>
          <a:xfrm rot="0" flipH="0" flipV="0">
            <a:off x="496799" y="4479635"/>
            <a:ext cx="1244886" cy="123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Вимоги та правила</a:t>
            </a:r>
          </a:p>
        </p:txBody>
      </p:sp>
      <p:sp>
        <p:nvSpPr>
          <p:cNvPr id="2433" name="Rectangle 2433"/>
          <p:cNvSpPr/>
          <p:nvPr/>
        </p:nvSpPr>
        <p:spPr>
          <a:xfrm rot="0" flipH="0" flipV="0">
            <a:off x="360000" y="4750161"/>
            <a:ext cx="4639716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виконання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експертного</a:t>
            </a:r>
            <a:r>
              <a:rPr lang="en-US" sz="800" baseline="0" b="1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дослідження</a:t>
            </a:r>
            <a:r>
              <a:rPr lang="en-US" sz="800" baseline="0" b="0" i="0" dirty="0" spc="3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рідним</a:t>
            </a:r>
            <a:r>
              <a:rPr lang="en-US" sz="800" baseline="0" b="0" i="0" dirty="0" spc="3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необхідно</a:t>
            </a:r>
            <a:r>
              <a:rPr lang="en-US" sz="800" baseline="0" b="0" i="0" dirty="0" spc="3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звернутися</a:t>
            </a:r>
            <a:r>
              <a:rPr lang="en-US" sz="800" baseline="0" b="0" i="0" dirty="0" spc="3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Уповноваженого Верховної Ради України з прав людини із письмовим звернен-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ням та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надати фото- та відеоматеріали дотримуючись таких вимог:</a:t>
            </a:r>
          </a:p>
        </p:txBody>
      </p:sp>
      <p:sp>
        <p:nvSpPr>
          <p:cNvPr id="2434" name="Rectangle 2434"/>
          <p:cNvSpPr/>
          <p:nvPr/>
        </p:nvSpPr>
        <p:spPr>
          <a:xfrm rot="0" flipH="0" flipV="0">
            <a:off x="2856849" y="6788793"/>
            <a:ext cx="1706153" cy="82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21744" algn="l"/>
              </a:tabLst>
            </a:pPr>
            <a:r>
              <a:rPr lang="en-US" sz="600" baseline="0" b="0" i="0" dirty="0" spc="0">
                <a:solidFill>
                  <a:srgbClr val="FFFFFF"/>
                </a:solidFill>
                <a:latin typeface="Arial" pitchFamily="0" charset="1"/>
              </a:rPr>
              <a:t>Фото 1	Фото 2</a:t>
            </a:r>
          </a:p>
        </p:txBody>
      </p:sp>
      <p:sp>
        <p:nvSpPr>
          <p:cNvPr id="2435" name="Rectangle 2435"/>
          <p:cNvSpPr/>
          <p:nvPr/>
        </p:nvSpPr>
        <p:spPr>
          <a:xfrm rot="0" flipH="0" flipV="0">
            <a:off x="496799" y="687744"/>
            <a:ext cx="2884412" cy="377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ЩЕ ОДИН КРОК ДЛЯ ПОШУКУ </a:t>
            </a:r>
          </a:p>
          <a:p>
            <a:pPr marL="0">
              <a:lnSpc>
                <a:spcPts val="1559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ЗНИКЛИХ БЕЗВІСТИ:</a:t>
            </a:r>
          </a:p>
        </p:txBody>
      </p:sp>
      <p:sp>
        <p:nvSpPr>
          <p:cNvPr id="2436" name="Rectangle 2436"/>
          <p:cNvSpPr/>
          <p:nvPr/>
        </p:nvSpPr>
        <p:spPr>
          <a:xfrm rot="0" flipH="0" flipV="0">
            <a:off x="496799" y="1067626"/>
            <a:ext cx="2127900" cy="123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ідентифікація особи через фото</a:t>
            </a:r>
          </a:p>
        </p:txBody>
      </p:sp>
      <p:sp>
        <p:nvSpPr>
          <p:cNvPr id="2437" name="Rectangle 2437"/>
          <p:cNvSpPr/>
          <p:nvPr/>
        </p:nvSpPr>
        <p:spPr>
          <a:xfrm rot="0" flipH="0" flipV="0">
            <a:off x="360000" y="5218791"/>
            <a:ext cx="1633886" cy="12268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07660" algn="l"/>
              </a:tabLst>
            </a:pPr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Знайдені 	зображення 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обличчя</a:t>
            </a:r>
            <a:r>
              <a:rPr lang="en-US" sz="800" baseline="0" b="0" i="0" dirty="0" spc="2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2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фото</a:t>
            </a:r>
            <a:r>
              <a:rPr lang="en-US" sz="800" baseline="0" b="0" i="0" dirty="0" spc="2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2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відео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полонених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мають бути чіт-</a:t>
            </a:r>
          </a:p>
          <a:p>
            <a:pPr marL="6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кими</a:t>
            </a:r>
            <a:r>
              <a:rPr lang="en-US" sz="800" baseline="0" b="1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якісними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(не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роз-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митими та придатними для 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встановлення</a:t>
            </a:r>
            <a:r>
              <a:rPr lang="en-US" sz="800" baseline="0" b="0" i="0" dirty="0" spc="4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індивідуаль-</a:t>
            </a:r>
          </a:p>
          <a:p>
            <a:pPr marL="6">
              <a:lnSpc>
                <a:spcPts val="959"/>
              </a:lnSpc>
              <a:tabLst>
                <a:tab pos="361194" algn="l"/>
                <a:tab pos="840238" algn="l"/>
              </a:tabLst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 	ознак 	зовнішності).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Аналогічні</a:t>
            </a:r>
            <a:r>
              <a:rPr lang="en-US" sz="800" baseline="0" b="0" i="0" dirty="0" spc="1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вимоги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застосо-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вуються</a:t>
            </a:r>
            <a:r>
              <a:rPr lang="en-US" sz="800" baseline="0" b="0" i="0" dirty="0" spc="1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якості</a:t>
            </a:r>
            <a:r>
              <a:rPr lang="en-US" sz="800" baseline="0" b="0" i="0" dirty="0" spc="1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відео</a:t>
            </a:r>
            <a:r>
              <a:rPr lang="en-US" sz="800" baseline="0" b="0" i="0" dirty="0" spc="1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 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стопкадрів з нього. </a:t>
            </a:r>
          </a:p>
        </p:txBody>
      </p:sp>
      <p:sp>
        <p:nvSpPr>
          <p:cNvPr id="2438" name="Rectangle 2438"/>
          <p:cNvSpPr/>
          <p:nvPr/>
        </p:nvSpPr>
        <p:spPr>
          <a:xfrm rot="0" flipH="0" flipV="0">
            <a:off x="360000" y="6578961"/>
            <a:ext cx="163369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64783" algn="l"/>
              </a:tabLst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Приклад 	непридатності </a:t>
            </a:r>
          </a:p>
          <a:p>
            <a:pPr marL="41">
              <a:lnSpc>
                <a:spcPts val="960"/>
              </a:lnSpc>
              <a:tabLst>
                <a:tab pos="986018" algn="l"/>
              </a:tabLst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зображення 	наведений </a:t>
            </a:r>
          </a:p>
          <a:p>
            <a:pPr marL="83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 фото 1 і 2.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439" name="Picture 2439"/>
          <p:cNvPicPr>
            <a:picLocks noChangeAspect="0" noChangeArrowheads="1"/>
          </p:cNvPicPr>
          <p:nvPr/>
        </p:nvPicPr>
        <p:blipFill>
          <a:blip r:embed="rId24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440" name="Freeform 2440"/>
          <p:cNvSpPr/>
          <p:nvPr/>
        </p:nvSpPr>
        <p:spPr>
          <a:xfrm rot="0" flipH="0" flipV="0">
            <a:off x="324002" y="5958002"/>
            <a:ext cx="4680001" cy="129604"/>
          </a:xfrm>
          <a:custGeom>
            <a:pathLst>
              <a:path w="4680001" h="129604">
                <a:moveTo>
                  <a:pt x="0" y="129604"/>
                </a:moveTo>
                <a:lnTo>
                  <a:pt x="4680001" y="129604"/>
                </a:lnTo>
                <a:lnTo>
                  <a:pt x="4680001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1" name="Freeform 2441"/>
          <p:cNvSpPr/>
          <p:nvPr/>
        </p:nvSpPr>
        <p:spPr>
          <a:xfrm rot="0" flipH="0" flipV="0">
            <a:off x="324002" y="6080405"/>
            <a:ext cx="540004" cy="129603"/>
          </a:xfrm>
          <a:custGeom>
            <a:pathLst>
              <a:path w="540004" h="129603">
                <a:moveTo>
                  <a:pt x="0" y="129603"/>
                </a:moveTo>
                <a:lnTo>
                  <a:pt x="540004" y="129603"/>
                </a:lnTo>
                <a:lnTo>
                  <a:pt x="540004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2" name="Freeform 2442">
            <a:hlinkClick r:id="rId100"/>
          </p:cNvPr>
          <p:cNvSpPr/>
          <p:nvPr/>
        </p:nvSpPr>
        <p:spPr>
          <a:xfrm rot="0" flipH="0" flipV="0">
            <a:off x="366344" y="4374350"/>
            <a:ext cx="4595304" cy="1465872"/>
          </a:xfrm>
          <a:custGeom>
            <a:pathLst>
              <a:path w="4595304" h="1465872">
                <a:moveTo>
                  <a:pt x="0" y="1465872"/>
                </a:moveTo>
                <a:lnTo>
                  <a:pt x="4595304" y="1465872"/>
                </a:lnTo>
                <a:lnTo>
                  <a:pt x="4595304" y="0"/>
                </a:lnTo>
                <a:lnTo>
                  <a:pt x="0" y="0"/>
                </a:lnTo>
                <a:lnTo>
                  <a:pt x="0" y="146587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3" name="Freeform 2443"/>
          <p:cNvSpPr/>
          <p:nvPr/>
        </p:nvSpPr>
        <p:spPr>
          <a:xfrm rot="0" flipH="0" flipV="0">
            <a:off x="2484003" y="4187997"/>
            <a:ext cx="359994" cy="360006"/>
          </a:xfrm>
          <a:custGeom>
            <a:pathLst>
              <a:path w="359994" h="360006">
                <a:moveTo>
                  <a:pt x="179997" y="360006"/>
                </a:moveTo>
                <a:cubicBezTo>
                  <a:pt x="279412" y="360006"/>
                  <a:pt x="359994" y="279412"/>
                  <a:pt x="359994" y="180009"/>
                </a:cubicBezTo>
                <a:cubicBezTo>
                  <a:pt x="359994" y="80594"/>
                  <a:pt x="279412" y="0"/>
                  <a:pt x="179997" y="0"/>
                </a:cubicBezTo>
                <a:cubicBezTo>
                  <a:pt x="80582" y="0"/>
                  <a:pt x="0" y="80594"/>
                  <a:pt x="0" y="180009"/>
                </a:cubicBezTo>
                <a:cubicBezTo>
                  <a:pt x="0" y="279412"/>
                  <a:pt x="80582" y="360006"/>
                  <a:pt x="179997" y="36000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4" name="Freeform 2444"/>
          <p:cNvSpPr/>
          <p:nvPr/>
        </p:nvSpPr>
        <p:spPr>
          <a:xfrm rot="0" flipH="0" flipV="1">
            <a:off x="2801613" y="4274664"/>
            <a:ext cx="42386" cy="93343"/>
          </a:xfrm>
          <a:custGeom>
            <a:pathLst>
              <a:path w="252767" h="556653">
                <a:moveTo>
                  <a:pt x="117779" y="519544"/>
                </a:moveTo>
                <a:cubicBezTo>
                  <a:pt x="110883" y="531951"/>
                  <a:pt x="104279" y="544486"/>
                  <a:pt x="96863" y="556653"/>
                </a:cubicBezTo>
                <a:lnTo>
                  <a:pt x="0" y="556653"/>
                </a:lnTo>
                <a:cubicBezTo>
                  <a:pt x="10592" y="541083"/>
                  <a:pt x="20256" y="525043"/>
                  <a:pt x="29908" y="508991"/>
                </a:cubicBezTo>
                <a:cubicBezTo>
                  <a:pt x="122389" y="355270"/>
                  <a:pt x="171792" y="181140"/>
                  <a:pt x="171792" y="0"/>
                </a:cubicBezTo>
                <a:lnTo>
                  <a:pt x="252767" y="0"/>
                </a:lnTo>
                <a:cubicBezTo>
                  <a:pt x="252767" y="183769"/>
                  <a:pt x="205980" y="360985"/>
                  <a:pt x="117779" y="519544"/>
                </a:cubicBezTo>
              </a:path>
            </a:pathLst>
          </a:custGeom>
          <a:solidFill>
            <a:srgbClr val="2C55A2">
              <a:alpha val="100000"/>
            </a:srgbClr>
          </a:solidFill>
          <a:ln w="212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5" name="Freeform 2445"/>
          <p:cNvSpPr/>
          <p:nvPr/>
        </p:nvSpPr>
        <p:spPr>
          <a:xfrm rot="0" flipH="0" flipV="1">
            <a:off x="2483998" y="4188006"/>
            <a:ext cx="208212" cy="180001"/>
          </a:xfrm>
          <a:custGeom>
            <a:pathLst>
              <a:path w="1241652" h="1073429">
                <a:moveTo>
                  <a:pt x="1073416" y="992454"/>
                </a:moveTo>
                <a:cubicBezTo>
                  <a:pt x="1125092" y="992454"/>
                  <a:pt x="1177441" y="988340"/>
                  <a:pt x="1229079" y="980212"/>
                </a:cubicBezTo>
                <a:lnTo>
                  <a:pt x="1241652" y="1060208"/>
                </a:lnTo>
                <a:cubicBezTo>
                  <a:pt x="1185861" y="1068984"/>
                  <a:pt x="1129283" y="1073429"/>
                  <a:pt x="1073416" y="1073429"/>
                </a:cubicBezTo>
                <a:cubicBezTo>
                  <a:pt x="481558" y="1073429"/>
                  <a:pt x="0" y="591884"/>
                  <a:pt x="0" y="0"/>
                </a:cubicBezTo>
                <a:lnTo>
                  <a:pt x="80975" y="0"/>
                </a:lnTo>
                <a:cubicBezTo>
                  <a:pt x="80975" y="547243"/>
                  <a:pt x="526186" y="992454"/>
                  <a:pt x="1073416" y="992454"/>
                </a:cubicBezTo>
              </a:path>
            </a:pathLst>
          </a:custGeom>
          <a:solidFill>
            <a:srgbClr val="2C55A2">
              <a:alpha val="100000"/>
            </a:srgbClr>
          </a:solidFill>
          <a:ln w="212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6" name="Freeform 2446"/>
          <p:cNvSpPr/>
          <p:nvPr/>
        </p:nvSpPr>
        <p:spPr>
          <a:xfrm rot="0" flipH="0" flipV="1">
            <a:off x="2484000" y="4368008"/>
            <a:ext cx="359999" cy="179998"/>
          </a:xfrm>
          <a:custGeom>
            <a:pathLst>
              <a:path w="2146820" h="1073416">
                <a:moveTo>
                  <a:pt x="2146820" y="1073416"/>
                </a:moveTo>
                <a:lnTo>
                  <a:pt x="2065845" y="1073416"/>
                </a:lnTo>
                <a:cubicBezTo>
                  <a:pt x="2065845" y="526186"/>
                  <a:pt x="1620634" y="80975"/>
                  <a:pt x="1073404" y="80975"/>
                </a:cubicBezTo>
                <a:cubicBezTo>
                  <a:pt x="526186" y="80975"/>
                  <a:pt x="80975" y="526186"/>
                  <a:pt x="80975" y="1073416"/>
                </a:cubicBezTo>
                <a:lnTo>
                  <a:pt x="0" y="1073416"/>
                </a:lnTo>
                <a:cubicBezTo>
                  <a:pt x="0" y="481533"/>
                  <a:pt x="481546" y="0"/>
                  <a:pt x="1073404" y="0"/>
                </a:cubicBezTo>
                <a:cubicBezTo>
                  <a:pt x="1665275" y="0"/>
                  <a:pt x="2146820" y="481533"/>
                  <a:pt x="2146820" y="1073416"/>
                </a:cubicBezTo>
              </a:path>
            </a:pathLst>
          </a:custGeom>
          <a:solidFill>
            <a:srgbClr val="FFCC00">
              <a:alpha val="100000"/>
            </a:srgbClr>
          </a:solidFill>
          <a:ln w="212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47" name="Picture 2447"/>
          <p:cNvPicPr>
            <a:picLocks noChangeAspect="0" noChangeArrowheads="1"/>
          </p:cNvPicPr>
          <p:nvPr/>
        </p:nvPicPr>
        <p:blipFill>
          <a:blip r:embed="rId24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51961" y="4249334"/>
            <a:ext cx="224075" cy="232351"/>
          </a:xfrm>
          <a:prstGeom prst="rect">
            <a:avLst/>
          </a:prstGeom>
          <a:noFill/>
          <a:extLst/>
        </p:spPr>
      </p:pic>
      <p:pic>
        <p:nvPicPr>
          <p:cNvPr id="2448" name="Picture 2448"/>
          <p:cNvPicPr>
            <a:picLocks noChangeAspect="0" noChangeArrowheads="1"/>
          </p:cNvPicPr>
          <p:nvPr/>
        </p:nvPicPr>
        <p:blipFill>
          <a:blip r:embed="rId24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2875" y="4175316"/>
            <a:ext cx="91977" cy="136352"/>
          </a:xfrm>
          <a:prstGeom prst="rect">
            <a:avLst/>
          </a:prstGeom>
          <a:noFill/>
          <a:extLst/>
        </p:spPr>
      </p:pic>
      <p:pic>
        <p:nvPicPr>
          <p:cNvPr id="2449" name="Picture 2449"/>
          <p:cNvPicPr>
            <a:picLocks noChangeAspect="0" noChangeArrowheads="1"/>
          </p:cNvPicPr>
          <p:nvPr/>
        </p:nvPicPr>
        <p:blipFill>
          <a:blip r:embed="rId24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4506" y="4895304"/>
            <a:ext cx="157873" cy="115951"/>
          </a:xfrm>
          <a:prstGeom prst="rect">
            <a:avLst/>
          </a:prstGeom>
          <a:noFill/>
          <a:extLst/>
        </p:spPr>
      </p:pic>
      <p:pic>
        <p:nvPicPr>
          <p:cNvPr id="2450" name="Picture 2450"/>
          <p:cNvPicPr>
            <a:picLocks noChangeAspect="0" noChangeArrowheads="1"/>
          </p:cNvPicPr>
          <p:nvPr/>
        </p:nvPicPr>
        <p:blipFill>
          <a:blip r:embed="rId24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2478344"/>
            <a:ext cx="1217155" cy="1602357"/>
          </a:xfrm>
          <a:prstGeom prst="rect">
            <a:avLst/>
          </a:prstGeom>
          <a:noFill/>
          <a:extLst/>
        </p:spPr>
      </p:pic>
      <p:pic>
        <p:nvPicPr>
          <p:cNvPr id="2451" name="Picture 2451"/>
          <p:cNvPicPr>
            <a:picLocks noChangeAspect="0" noChangeArrowheads="1"/>
          </p:cNvPicPr>
          <p:nvPr/>
        </p:nvPicPr>
        <p:blipFill>
          <a:blip r:embed="rId24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9049" y="2478344"/>
            <a:ext cx="1119644" cy="1602356"/>
          </a:xfrm>
          <a:prstGeom prst="rect">
            <a:avLst/>
          </a:prstGeom>
          <a:noFill/>
          <a:extLst/>
        </p:spPr>
      </p:pic>
      <p:pic>
        <p:nvPicPr>
          <p:cNvPr id="2452" name="Picture 2452"/>
          <p:cNvPicPr>
            <a:picLocks noChangeAspect="0" noChangeArrowheads="1"/>
          </p:cNvPicPr>
          <p:nvPr/>
        </p:nvPicPr>
        <p:blipFill>
          <a:blip r:embed="rId24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9298" y="2476845"/>
            <a:ext cx="1253858" cy="1603855"/>
          </a:xfrm>
          <a:prstGeom prst="rect">
            <a:avLst/>
          </a:prstGeom>
          <a:noFill/>
          <a:extLst/>
        </p:spPr>
      </p:pic>
      <p:pic>
        <p:nvPicPr>
          <p:cNvPr id="2453" name="Picture 2453"/>
          <p:cNvPicPr>
            <a:picLocks noChangeAspect="0" noChangeArrowheads="1"/>
          </p:cNvPicPr>
          <p:nvPr/>
        </p:nvPicPr>
        <p:blipFill>
          <a:blip r:embed="rId24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7769" y="2478344"/>
            <a:ext cx="1082941" cy="1602356"/>
          </a:xfrm>
          <a:prstGeom prst="rect">
            <a:avLst/>
          </a:prstGeom>
          <a:noFill/>
          <a:extLst/>
        </p:spPr>
      </p:pic>
      <p:sp>
        <p:nvSpPr>
          <p:cNvPr id="2454" name="Freeform 2454"/>
          <p:cNvSpPr/>
          <p:nvPr/>
        </p:nvSpPr>
        <p:spPr>
          <a:xfrm rot="0" flipH="0" flipV="0">
            <a:off x="780821" y="3928504"/>
            <a:ext cx="350101" cy="90843"/>
          </a:xfrm>
          <a:custGeom>
            <a:pathLst>
              <a:path w="350101" h="90843">
                <a:moveTo>
                  <a:pt x="0" y="90843"/>
                </a:moveTo>
                <a:lnTo>
                  <a:pt x="350101" y="90843"/>
                </a:lnTo>
                <a:lnTo>
                  <a:pt x="350101" y="0"/>
                </a:lnTo>
                <a:lnTo>
                  <a:pt x="0" y="0"/>
                </a:lnTo>
                <a:lnTo>
                  <a:pt x="0" y="9084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5" name="Freeform 2455"/>
          <p:cNvSpPr/>
          <p:nvPr/>
        </p:nvSpPr>
        <p:spPr>
          <a:xfrm rot="0" flipH="0" flipV="0">
            <a:off x="3121190" y="3928504"/>
            <a:ext cx="350100" cy="90843"/>
          </a:xfrm>
          <a:custGeom>
            <a:pathLst>
              <a:path w="350100" h="90843">
                <a:moveTo>
                  <a:pt x="0" y="90843"/>
                </a:moveTo>
                <a:lnTo>
                  <a:pt x="350100" y="90843"/>
                </a:lnTo>
                <a:lnTo>
                  <a:pt x="350100" y="0"/>
                </a:lnTo>
                <a:lnTo>
                  <a:pt x="0" y="0"/>
                </a:lnTo>
                <a:lnTo>
                  <a:pt x="0" y="9084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6" name="Freeform 2456"/>
          <p:cNvSpPr/>
          <p:nvPr/>
        </p:nvSpPr>
        <p:spPr>
          <a:xfrm rot="0" flipH="0" flipV="0">
            <a:off x="4264190" y="3928504"/>
            <a:ext cx="350100" cy="90843"/>
          </a:xfrm>
          <a:custGeom>
            <a:pathLst>
              <a:path w="350100" h="90843">
                <a:moveTo>
                  <a:pt x="0" y="90843"/>
                </a:moveTo>
                <a:lnTo>
                  <a:pt x="350100" y="90843"/>
                </a:lnTo>
                <a:lnTo>
                  <a:pt x="350100" y="0"/>
                </a:lnTo>
                <a:lnTo>
                  <a:pt x="0" y="0"/>
                </a:lnTo>
                <a:lnTo>
                  <a:pt x="0" y="9084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" name="Freeform 2457"/>
          <p:cNvSpPr/>
          <p:nvPr/>
        </p:nvSpPr>
        <p:spPr>
          <a:xfrm rot="0" flipH="0" flipV="0">
            <a:off x="1923821" y="3928504"/>
            <a:ext cx="350101" cy="90843"/>
          </a:xfrm>
          <a:custGeom>
            <a:pathLst>
              <a:path w="350101" h="90843">
                <a:moveTo>
                  <a:pt x="0" y="90843"/>
                </a:moveTo>
                <a:lnTo>
                  <a:pt x="350101" y="90843"/>
                </a:lnTo>
                <a:lnTo>
                  <a:pt x="350101" y="0"/>
                </a:lnTo>
                <a:lnTo>
                  <a:pt x="0" y="0"/>
                </a:lnTo>
                <a:lnTo>
                  <a:pt x="0" y="9084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" name="Rectangle 2458"/>
          <p:cNvSpPr/>
          <p:nvPr/>
        </p:nvSpPr>
        <p:spPr>
          <a:xfrm rot="0" flipH="0" flipV="0">
            <a:off x="2616164" y="7155404"/>
            <a:ext cx="95656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16</a:t>
            </a:r>
          </a:p>
        </p:txBody>
      </p:sp>
      <p:sp>
        <p:nvSpPr>
          <p:cNvPr id="2459" name="Rectangle 2459"/>
          <p:cNvSpPr/>
          <p:nvPr/>
        </p:nvSpPr>
        <p:spPr>
          <a:xfrm rot="0" flipH="0" flipV="0">
            <a:off x="360000" y="675909"/>
            <a:ext cx="4639956" cy="373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Якщо у кадрі зафіксовані декілька осіб,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рідним необхідно чітко вказати, яку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саме особу необхідно дослідити (вказати місце розташування у кадрі або озна-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ки одягу). </a:t>
            </a:r>
          </a:p>
        </p:txBody>
      </p:sp>
      <p:sp>
        <p:nvSpPr>
          <p:cNvPr id="2460" name="Rectangle 2460"/>
          <p:cNvSpPr/>
          <p:nvPr/>
        </p:nvSpPr>
        <p:spPr>
          <a:xfrm rot="0" flipH="0" flipV="0">
            <a:off x="360006" y="1182640"/>
            <a:ext cx="4639869" cy="476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Порівняльні</a:t>
            </a:r>
            <a:r>
              <a:rPr lang="en-US" sz="800" baseline="0" b="1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зразки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(фото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військовослужбовця</a:t>
            </a:r>
            <a:r>
              <a:rPr lang="en-US" sz="800" baseline="0" b="0" i="0" dirty="0" spc="12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зникнення</a:t>
            </a:r>
            <a:r>
              <a:rPr lang="en-US" sz="800" baseline="0" b="0" i="0" dirty="0" spc="12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безвісти)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мають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бути</a:t>
            </a:r>
            <a:r>
              <a:rPr lang="en-US" sz="800" baseline="0" b="0" i="0" dirty="0" spc="1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якісні</a:t>
            </a:r>
            <a:r>
              <a:rPr lang="en-US" sz="800" baseline="0" b="0" i="0" dirty="0" spc="1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чіткі,</a:t>
            </a:r>
            <a:r>
              <a:rPr lang="en-US" sz="800" baseline="0" b="0" i="0" dirty="0" spc="1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їх</a:t>
            </a:r>
            <a:r>
              <a:rPr lang="en-US" sz="800" baseline="0" b="0" i="0" dirty="0" spc="1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має</a:t>
            </a:r>
            <a:r>
              <a:rPr lang="en-US" sz="800" baseline="0" b="0" i="0" dirty="0" spc="1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бути</a:t>
            </a:r>
            <a:r>
              <a:rPr lang="en-US" sz="800" baseline="0" b="0" i="0" dirty="0" spc="1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якомога</a:t>
            </a:r>
            <a:r>
              <a:rPr lang="en-US" sz="800" baseline="0" b="0" i="0" dirty="0" spc="1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більше</a:t>
            </a:r>
            <a:r>
              <a:rPr lang="en-US" sz="800" baseline="0" b="0" i="0" dirty="0" spc="1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найсвіжіші.</a:t>
            </a:r>
            <a:r>
              <a:rPr lang="en-US" sz="800" baseline="0" b="0" i="0" dirty="0" spc="1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Обличчя</a:t>
            </a:r>
            <a:r>
              <a:rPr lang="en-US" sz="800" baseline="0" b="0" i="0" dirty="0" spc="1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би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порівняльних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зразках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має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бути</a:t>
            </a:r>
            <a:r>
              <a:rPr lang="en-US" sz="800" baseline="0" b="0" i="0" dirty="0" spc="18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тому</a:t>
            </a:r>
            <a:r>
              <a:rPr lang="en-US" sz="800" baseline="0" b="0" i="0" dirty="0" spc="18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самому</a:t>
            </a:r>
            <a:r>
              <a:rPr lang="en-US" sz="800" baseline="0" b="0" i="0" dirty="0" spc="18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ракурсі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(нахилі),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18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 знімку (відеозаписі). </a:t>
            </a:r>
          </a:p>
        </p:txBody>
      </p:sp>
      <p:sp>
        <p:nvSpPr>
          <p:cNvPr id="2461" name="Rectangle 2461"/>
          <p:cNvSpPr/>
          <p:nvPr/>
        </p:nvSpPr>
        <p:spPr>
          <a:xfrm rot="0" flipH="0" flipV="0">
            <a:off x="360006" y="1792240"/>
            <a:ext cx="4639777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Наприклад, якщо надається профільне зображення (обличчя повернуте боком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 камери), то необхідно, щоб порівняльне зображення було в тому ж ракурсі. </a:t>
            </a:r>
          </a:p>
        </p:txBody>
      </p:sp>
      <p:sp>
        <p:nvSpPr>
          <p:cNvPr id="2462" name="Rectangle 2462"/>
          <p:cNvSpPr/>
          <p:nvPr/>
        </p:nvSpPr>
        <p:spPr>
          <a:xfrm rot="0" flipH="0" flipV="0">
            <a:off x="360000" y="2157999"/>
            <a:ext cx="4639350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Приклад</a:t>
            </a:r>
            <a:r>
              <a:rPr lang="en-US" sz="800" baseline="0" b="0" i="0" dirty="0" spc="3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неспівставності</a:t>
            </a:r>
            <a:r>
              <a:rPr lang="en-US" sz="800" baseline="0" b="0" i="0" dirty="0" spc="3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порівнюваних</a:t>
            </a:r>
            <a:r>
              <a:rPr lang="en-US" sz="800" baseline="0" b="0" i="0" dirty="0" spc="3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зображень</a:t>
            </a:r>
            <a:r>
              <a:rPr lang="en-US" sz="800" baseline="0" b="0" i="0" dirty="0" spc="3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наведений</a:t>
            </a:r>
            <a:r>
              <a:rPr lang="en-US" sz="800" baseline="0" b="0" i="0" dirty="0" spc="3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3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фото</a:t>
            </a:r>
            <a:r>
              <a:rPr lang="en-US" sz="800" baseline="0" b="0" i="0" dirty="0" spc="3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3–4 </a:t>
            </a:r>
          </a:p>
          <a:p>
            <a:pPr marL="41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 5–6.</a:t>
            </a:r>
          </a:p>
        </p:txBody>
      </p:sp>
      <p:sp>
        <p:nvSpPr>
          <p:cNvPr id="2463" name="Rectangle 2463"/>
          <p:cNvSpPr/>
          <p:nvPr/>
        </p:nvSpPr>
        <p:spPr>
          <a:xfrm rot="0" flipH="0" flipV="0">
            <a:off x="540000" y="4660096"/>
            <a:ext cx="4279767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Звернення та матеріали, які відповідають вимогам, просимо членів сімей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військовослужбовців надсилати на електронну пошту:</a:t>
            </a:r>
          </a:p>
        </p:txBody>
      </p:sp>
      <p:sp>
        <p:nvSpPr>
          <p:cNvPr id="2464" name="Rectangle 2464"/>
          <p:cNvSpPr/>
          <p:nvPr/>
        </p:nvSpPr>
        <p:spPr>
          <a:xfrm rot="0" flipH="0" flipV="0">
            <a:off x="720035" y="4903936"/>
            <a:ext cx="158887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  <a:hlinkClick r:id="rId100"/>
              </a:rPr>
              <a:t>hotline@ombudsman.gov.ua</a:t>
            </a:r>
          </a:p>
        </p:txBody>
      </p:sp>
      <p:sp>
        <p:nvSpPr>
          <p:cNvPr id="2465" name="Rectangle 2465"/>
          <p:cNvSpPr/>
          <p:nvPr/>
        </p:nvSpPr>
        <p:spPr>
          <a:xfrm rot="0" flipH="0" flipV="0">
            <a:off x="540000" y="5147776"/>
            <a:ext cx="4279727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Після</a:t>
            </a:r>
            <a:r>
              <a:rPr lang="en-US" sz="800" baseline="0" b="0" i="0" dirty="0" spc="2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відповідної</a:t>
            </a:r>
            <a:r>
              <a:rPr lang="en-US" sz="800" baseline="0" b="0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реєстрації</a:t>
            </a:r>
            <a:r>
              <a:rPr lang="en-US" sz="800" baseline="0" b="0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військовослужбовців</a:t>
            </a:r>
            <a:r>
              <a:rPr lang="en-US" sz="800" baseline="0" b="0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із</a:t>
            </a:r>
            <a:r>
              <a:rPr lang="en-US" sz="800" baseline="0" b="0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дотриманням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вимог законодавства про захист персональних даних скеровуватимуться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 КНДІСЕ для здійснення портретного (експертного) дослідження. Про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їх</a:t>
            </a:r>
            <a:r>
              <a:rPr lang="en-US" sz="800" baseline="0" b="0" i="0" dirty="0" spc="2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результати</a:t>
            </a:r>
            <a:r>
              <a:rPr lang="en-US" sz="800" baseline="0" b="0" i="0" dirty="0" spc="2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родичів</a:t>
            </a:r>
            <a:r>
              <a:rPr lang="en-US" sz="800" baseline="0" b="0" i="0" dirty="0" spc="2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поінформують</a:t>
            </a:r>
            <a:r>
              <a:rPr lang="en-US" sz="800" baseline="0" b="0" i="0" dirty="0" spc="2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2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встановленому</a:t>
            </a:r>
            <a:r>
              <a:rPr lang="en-US" sz="800" baseline="0" b="0" i="0" dirty="0" spc="2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законодавством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порядку.</a:t>
            </a:r>
          </a:p>
        </p:txBody>
      </p:sp>
      <p:sp>
        <p:nvSpPr>
          <p:cNvPr id="2466" name="Rectangle 2466"/>
          <p:cNvSpPr/>
          <p:nvPr/>
        </p:nvSpPr>
        <p:spPr>
          <a:xfrm rot="0" flipH="0" flipV="0">
            <a:off x="360000" y="5969361"/>
            <a:ext cx="4639858" cy="963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У</a:t>
            </a:r>
            <a:r>
              <a:rPr lang="en-US" sz="800" baseline="0" b="1" i="0" dirty="0" spc="16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разі</a:t>
            </a:r>
            <a:r>
              <a:rPr lang="en-US" sz="800" baseline="0" b="1" i="0" dirty="0" spc="16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отримання</a:t>
            </a:r>
            <a:r>
              <a:rPr lang="en-US" sz="800" baseline="0" b="1" i="0" dirty="0" spc="16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позитивного</a:t>
            </a:r>
            <a:r>
              <a:rPr lang="en-US" sz="800" baseline="0" b="1" i="0" dirty="0" spc="16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результату</a:t>
            </a:r>
            <a:r>
              <a:rPr lang="en-US" sz="800" baseline="0" b="1" i="0" dirty="0" spc="16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портретного</a:t>
            </a:r>
            <a:r>
              <a:rPr lang="en-US" sz="800" baseline="0" b="1" i="0" dirty="0" spc="16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(експертного)</a:t>
            </a:r>
            <a:r>
              <a:rPr lang="en-US" sz="800" baseline="0" b="1" i="0" dirty="0" spc="16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дослі-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дження,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члени сім’ї військовослужбовця зниклого безвісти зможуть звертатися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 слідчого Національної поліції України/СБУ, який здійснює досудове розслі-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дування в кримінальному провадженні за фактом зникнення безвісти (перебу-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вання</a:t>
            </a:r>
            <a:r>
              <a:rPr lang="en-US" sz="800" baseline="0" b="0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полоні)</a:t>
            </a:r>
            <a:r>
              <a:rPr lang="en-US" sz="800" baseline="0" b="0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військовослужбовця,</a:t>
            </a:r>
            <a:r>
              <a:rPr lang="en-US" sz="800" baseline="0" b="0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із</a:t>
            </a:r>
            <a:r>
              <a:rPr lang="en-US" sz="800" baseline="0" b="0" i="0" dirty="0" spc="14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такими</a:t>
            </a:r>
            <a:r>
              <a:rPr lang="en-US" sz="800" baseline="0" b="0" i="0" dirty="0" spc="1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результатами</a:t>
            </a:r>
            <a:r>
              <a:rPr lang="en-US" sz="800" baseline="0" b="0" i="0" dirty="0" spc="1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клопотанням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призначення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відповідної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судової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експертизи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ідентифікації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особи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ськовослужбовця,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висновки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якої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будуть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слугувати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доказом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його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перебування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 полоні країни-агресора.</a:t>
            </a:r>
          </a:p>
        </p:txBody>
      </p:sp>
      <p:sp>
        <p:nvSpPr>
          <p:cNvPr id="2467" name="Rectangle 2467"/>
          <p:cNvSpPr/>
          <p:nvPr/>
        </p:nvSpPr>
        <p:spPr>
          <a:xfrm rot="0" flipH="0" flipV="0">
            <a:off x="813373" y="3936793"/>
            <a:ext cx="3771501" cy="82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41883" algn="l"/>
                <a:tab pos="2340358" algn="l"/>
                <a:tab pos="3483358" algn="l"/>
              </a:tabLst>
            </a:pPr>
            <a:r>
              <a:rPr lang="en-US" sz="600" baseline="0" b="0" i="0" dirty="0" spc="0">
                <a:solidFill>
                  <a:srgbClr val="FFFFFF"/>
                </a:solidFill>
                <a:latin typeface="Arial" pitchFamily="0" charset="1"/>
              </a:rPr>
              <a:t>Фото 3	Фото 4	Фото 5	Фото 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468" name="Picture 2468"/>
          <p:cNvPicPr>
            <a:picLocks noChangeAspect="0" noChangeArrowheads="1"/>
          </p:cNvPicPr>
          <p:nvPr/>
        </p:nvPicPr>
        <p:blipFill>
          <a:blip r:embed="rId24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469" name="Freeform 2469"/>
          <p:cNvSpPr/>
          <p:nvPr/>
        </p:nvSpPr>
        <p:spPr>
          <a:xfrm rot="0" flipH="0" flipV="0">
            <a:off x="359994" y="2004365"/>
            <a:ext cx="4608004" cy="952665"/>
          </a:xfrm>
          <a:custGeom>
            <a:pathLst>
              <a:path w="4608004" h="952665">
                <a:moveTo>
                  <a:pt x="0" y="952665"/>
                </a:moveTo>
                <a:lnTo>
                  <a:pt x="4608004" y="952665"/>
                </a:lnTo>
                <a:lnTo>
                  <a:pt x="4608004" y="0"/>
                </a:lnTo>
                <a:lnTo>
                  <a:pt x="0" y="0"/>
                </a:lnTo>
                <a:lnTo>
                  <a:pt x="0" y="95266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 rot="0" flipH="0" flipV="0">
            <a:off x="366350" y="704788"/>
            <a:ext cx="0" cy="266141"/>
          </a:xfrm>
          <a:custGeom>
            <a:pathLst>
              <a:path w="0" h="266141">
                <a:moveTo>
                  <a:pt x="0" y="0"/>
                </a:moveTo>
                <a:lnTo>
                  <a:pt x="0" y="26614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 rot="0" flipH="0" flipV="0">
            <a:off x="366350" y="4535224"/>
            <a:ext cx="0" cy="266141"/>
          </a:xfrm>
          <a:custGeom>
            <a:pathLst>
              <a:path w="0" h="266141">
                <a:moveTo>
                  <a:pt x="0" y="0"/>
                </a:moveTo>
                <a:lnTo>
                  <a:pt x="0" y="26614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>
            <a:hlinkClick r:id="rId100"/>
          </p:cNvPr>
          <p:cNvSpPr/>
          <p:nvPr/>
        </p:nvSpPr>
        <p:spPr>
          <a:xfrm rot="0" flipH="0" flipV="0">
            <a:off x="366344" y="5645607"/>
            <a:ext cx="4595304" cy="1260056"/>
          </a:xfrm>
          <a:custGeom>
            <a:pathLst>
              <a:path w="4595304" h="1260056">
                <a:moveTo>
                  <a:pt x="0" y="1260056"/>
                </a:moveTo>
                <a:lnTo>
                  <a:pt x="4595304" y="1260056"/>
                </a:lnTo>
                <a:lnTo>
                  <a:pt x="4595304" y="0"/>
                </a:lnTo>
                <a:lnTo>
                  <a:pt x="0" y="0"/>
                </a:lnTo>
                <a:lnTo>
                  <a:pt x="0" y="1260056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3" name="Picture 2473"/>
          <p:cNvPicPr>
            <a:picLocks noChangeAspect="0" noChangeArrowheads="1"/>
          </p:cNvPicPr>
          <p:nvPr/>
        </p:nvPicPr>
        <p:blipFill>
          <a:blip r:embed="rId24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1297" y="5957715"/>
            <a:ext cx="143102" cy="133394"/>
          </a:xfrm>
          <a:prstGeom prst="rect">
            <a:avLst/>
          </a:prstGeom>
          <a:noFill/>
          <a:extLst/>
        </p:spPr>
      </p:pic>
      <p:pic>
        <p:nvPicPr>
          <p:cNvPr id="2474" name="Picture 2474"/>
          <p:cNvPicPr>
            <a:picLocks noChangeAspect="0" noChangeArrowheads="1"/>
          </p:cNvPicPr>
          <p:nvPr/>
        </p:nvPicPr>
        <p:blipFill>
          <a:blip r:embed="rId2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85406" y="6222309"/>
            <a:ext cx="157873" cy="115951"/>
          </a:xfrm>
          <a:prstGeom prst="rect">
            <a:avLst/>
          </a:prstGeom>
          <a:noFill/>
          <a:extLst/>
        </p:spPr>
      </p:pic>
      <p:pic>
        <p:nvPicPr>
          <p:cNvPr id="2475" name="Picture 2475"/>
          <p:cNvPicPr>
            <a:picLocks noChangeAspect="0" noChangeArrowheads="1"/>
          </p:cNvPicPr>
          <p:nvPr/>
        </p:nvPicPr>
        <p:blipFill>
          <a:blip r:embed="rId24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4505" y="6571510"/>
            <a:ext cx="157873" cy="115951"/>
          </a:xfrm>
          <a:prstGeom prst="rect">
            <a:avLst/>
          </a:prstGeom>
          <a:noFill/>
          <a:extLst/>
        </p:spPr>
      </p:pic>
      <p:pic>
        <p:nvPicPr>
          <p:cNvPr id="2476" name="Picture 2476"/>
          <p:cNvPicPr>
            <a:picLocks noChangeAspect="0" noChangeArrowheads="1"/>
          </p:cNvPicPr>
          <p:nvPr/>
        </p:nvPicPr>
        <p:blipFill>
          <a:blip r:embed="rId2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46270" y="5421514"/>
            <a:ext cx="435458" cy="435458"/>
          </a:xfrm>
          <a:prstGeom prst="rect">
            <a:avLst/>
          </a:prstGeom>
          <a:noFill/>
          <a:extLst/>
        </p:spPr>
      </p:pic>
      <p:sp>
        <p:nvSpPr>
          <p:cNvPr id="2477" name="Rectangle 2477"/>
          <p:cNvSpPr/>
          <p:nvPr/>
        </p:nvSpPr>
        <p:spPr>
          <a:xfrm rot="0" flipH="0" flipV="0">
            <a:off x="2620244" y="7155404"/>
            <a:ext cx="87477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17</a:t>
            </a:r>
          </a:p>
        </p:txBody>
      </p:sp>
      <p:sp>
        <p:nvSpPr>
          <p:cNvPr id="2478" name="Rectangle 2478"/>
          <p:cNvSpPr/>
          <p:nvPr/>
        </p:nvSpPr>
        <p:spPr>
          <a:xfrm rot="0" flipH="0" flipV="0">
            <a:off x="360000" y="1141103"/>
            <a:ext cx="4640000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Загалом питання розшуку належить до компетенції Національної поліції Укра-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їни,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Служби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безпеки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України,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Генерального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штабу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ЗСУ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(пошук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репатріація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тіл),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Уповноваженого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питань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осіб,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зниклих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безвісти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особливих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обставин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(наявна інформація перебуває в Національному інформаційному бюро та осо-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бистому</a:t>
            </a:r>
            <a:r>
              <a:rPr lang="en-US" sz="800" baseline="0" b="0" i="0" dirty="0" spc="2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кабінеті</a:t>
            </a:r>
            <a:r>
              <a:rPr lang="en-US" sz="800" baseline="0" b="0" i="0" dirty="0" spc="2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Координаційного</a:t>
            </a:r>
            <a:r>
              <a:rPr lang="en-US" sz="800" baseline="0" b="0" i="0" dirty="0" spc="2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штабу</a:t>
            </a:r>
            <a:r>
              <a:rPr lang="en-US" sz="800" baseline="0" b="0" i="0" dirty="0" spc="2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2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питань</a:t>
            </a:r>
            <a:r>
              <a:rPr lang="en-US" sz="800" baseline="0" b="0" i="0" dirty="0" spc="2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поводження</a:t>
            </a:r>
            <a:r>
              <a:rPr lang="en-US" sz="800" baseline="0" b="0" i="0" dirty="0" spc="2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2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полоненими).</a:t>
            </a:r>
          </a:p>
        </p:txBody>
      </p:sp>
      <p:sp>
        <p:nvSpPr>
          <p:cNvPr id="2479" name="Rectangle 2479"/>
          <p:cNvSpPr/>
          <p:nvPr/>
        </p:nvSpPr>
        <p:spPr>
          <a:xfrm rot="0" flipH="0" flipV="0">
            <a:off x="540035" y="2116463"/>
            <a:ext cx="4279818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Уповноважений Верховної Ради України з прав людини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налагодив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канал обміну інформацією з уповноваженою з прав людини РФ,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 межах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якого відбувається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обмін листами військовополонених, проводиться ро-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бота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відновлення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передачі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посилок,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досягнуто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домовленості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відування місць утримання представниками офісу уповноваженої з прав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людини РФ (за попереднім погодженням обох сторін). </a:t>
            </a:r>
          </a:p>
        </p:txBody>
      </p:sp>
      <p:sp>
        <p:nvSpPr>
          <p:cNvPr id="2480" name="Rectangle 2480"/>
          <p:cNvSpPr/>
          <p:nvPr/>
        </p:nvSpPr>
        <p:spPr>
          <a:xfrm rot="0" flipH="0" flipV="0">
            <a:off x="360000" y="3091823"/>
            <a:ext cx="4639858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Однак, слід враховувати, що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російська сторона не завжди надає повну інфор-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мацію</a:t>
            </a:r>
            <a:r>
              <a:rPr lang="en-US" sz="800" baseline="0" b="1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1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проведені</a:t>
            </a:r>
            <a:r>
              <a:rPr lang="en-US" sz="800" baseline="0" b="1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заходи.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отримання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оновленої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інформації</a:t>
            </a:r>
            <a:r>
              <a:rPr lang="en-US" sz="800" baseline="0" b="0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ськовополонених — вона надсилається встановленим порядком до компетент-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 органів для забезпечення повноти даних, які можуть бути використані під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час переговорного процесу держави Україна із представниками країни-агресо-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ра з метою повернення Захисників і Захисниць України. </a:t>
            </a:r>
          </a:p>
        </p:txBody>
      </p:sp>
      <p:sp>
        <p:nvSpPr>
          <p:cNvPr id="2481" name="Rectangle 2481"/>
          <p:cNvSpPr/>
          <p:nvPr/>
        </p:nvSpPr>
        <p:spPr>
          <a:xfrm rot="0" flipH="0" flipV="0">
            <a:off x="334003" y="3922953"/>
            <a:ext cx="101296" cy="287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3" baseline="0" b="1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2482" name="Rectangle 2482"/>
          <p:cNvSpPr/>
          <p:nvPr/>
        </p:nvSpPr>
        <p:spPr>
          <a:xfrm rot="0" flipH="0" flipV="0">
            <a:off x="435263" y="3945263"/>
            <a:ext cx="4532639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Звертаємо</a:t>
            </a:r>
            <a:r>
              <a:rPr lang="en-US" sz="800" baseline="0" b="1" i="0" dirty="0" spc="1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увагу,</a:t>
            </a:r>
            <a:r>
              <a:rPr lang="en-US" sz="800" baseline="0" b="1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1" i="0" dirty="0" spc="1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випадку</a:t>
            </a:r>
            <a:r>
              <a:rPr lang="en-US" sz="800" baseline="0" b="1" i="0" dirty="0" spc="1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отримання</a:t>
            </a:r>
            <a:r>
              <a:rPr lang="en-US" sz="800" baseline="0" b="1" i="0" dirty="0" spc="1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інформації</a:t>
            </a:r>
            <a:r>
              <a:rPr lang="en-US" sz="800" baseline="0" b="1" i="0" dirty="0" spc="16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1" i="0" dirty="0" spc="1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військовослуж-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бовців, члени їхніх родин негайно інформуються.</a:t>
            </a:r>
          </a:p>
        </p:txBody>
      </p:sp>
      <p:sp>
        <p:nvSpPr>
          <p:cNvPr id="2483" name="Rectangle 2483"/>
          <p:cNvSpPr/>
          <p:nvPr/>
        </p:nvSpPr>
        <p:spPr>
          <a:xfrm rot="0" flipH="0" flipV="0">
            <a:off x="496799" y="688816"/>
            <a:ext cx="4055978" cy="306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КОМУНІКАЦІЯ З РОСІЙСЬКОЮ СТОРОНОЮ,</a:t>
            </a:r>
          </a:p>
          <a:p>
            <a:pPr marL="0">
              <a:lnSpc>
                <a:spcPts val="997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як один із механізмів для пошуку зниклих безвісти</a:t>
            </a:r>
          </a:p>
        </p:txBody>
      </p:sp>
      <p:sp>
        <p:nvSpPr>
          <p:cNvPr id="2484" name="Rectangle 2484"/>
          <p:cNvSpPr/>
          <p:nvPr/>
        </p:nvSpPr>
        <p:spPr>
          <a:xfrm rot="0" flipH="0" flipV="0">
            <a:off x="496799" y="4519252"/>
            <a:ext cx="2721260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КУДИ ЗВЕРТАТИСЯ РІДНИМ, </a:t>
            </a:r>
          </a:p>
        </p:txBody>
      </p:sp>
      <p:sp>
        <p:nvSpPr>
          <p:cNvPr id="2485" name="Rectangle 2485"/>
          <p:cNvSpPr/>
          <p:nvPr/>
        </p:nvSpPr>
        <p:spPr>
          <a:xfrm rot="0" flipH="0" flipV="0">
            <a:off x="496799" y="4701015"/>
            <a:ext cx="4005403" cy="123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чиї близькі — незаконно затримані цивільні у РФ або на ТОТ?</a:t>
            </a:r>
          </a:p>
        </p:txBody>
      </p:sp>
      <p:sp>
        <p:nvSpPr>
          <p:cNvPr id="2486" name="Rectangle 2486"/>
          <p:cNvSpPr/>
          <p:nvPr/>
        </p:nvSpPr>
        <p:spPr>
          <a:xfrm rot="0" flipH="0" flipV="0">
            <a:off x="360000" y="4978879"/>
            <a:ext cx="4639940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Найперше, члени родин осіб, які зникли безвісти чи потрапили в полон/стали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заручниками, мають звернутись із заявою про розшук особи, зниклої безвісти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 особливих обставин, до відповідного підрозділу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Національної поліції України.</a:t>
            </a:r>
          </a:p>
        </p:txBody>
      </p:sp>
      <p:sp>
        <p:nvSpPr>
          <p:cNvPr id="2487" name="Rectangle 2487"/>
          <p:cNvSpPr/>
          <p:nvPr/>
        </p:nvSpPr>
        <p:spPr>
          <a:xfrm rot="0" flipH="0" flipV="0">
            <a:off x="2265000" y="5969378"/>
            <a:ext cx="798128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0 800 50 02 02</a:t>
            </a:r>
          </a:p>
        </p:txBody>
      </p:sp>
      <p:sp>
        <p:nvSpPr>
          <p:cNvPr id="2488" name="Rectangle 2488"/>
          <p:cNvSpPr/>
          <p:nvPr/>
        </p:nvSpPr>
        <p:spPr>
          <a:xfrm rot="0" flipH="0" flipV="0">
            <a:off x="2065762" y="6213217"/>
            <a:ext cx="122835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1"/>
              </a:rPr>
              <a:t>pg.npu@police.gov.ua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489" name="Rectangle 2489"/>
          <p:cNvSpPr/>
          <p:nvPr/>
        </p:nvSpPr>
        <p:spPr>
          <a:xfrm rot="0" flipH="0" flipV="0">
            <a:off x="1551558" y="6335121"/>
            <a:ext cx="222456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(для електронних звернень громадян)</a:t>
            </a:r>
          </a:p>
        </p:txBody>
      </p:sp>
      <p:sp>
        <p:nvSpPr>
          <p:cNvPr id="2490" name="Rectangle 2490"/>
          <p:cNvSpPr/>
          <p:nvPr/>
        </p:nvSpPr>
        <p:spPr>
          <a:xfrm rot="0" flipH="0" flipV="0">
            <a:off x="2153023" y="6578961"/>
            <a:ext cx="10537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0"/>
              </a:rPr>
              <a:t>info@police.gov.ua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491" name="Rectangle 2491"/>
          <p:cNvSpPr/>
          <p:nvPr/>
        </p:nvSpPr>
        <p:spPr>
          <a:xfrm rot="0" flipH="0" flipV="0">
            <a:off x="1821502" y="6700881"/>
            <a:ext cx="168465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загальна електронна пошта)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492" name="Picture 2492"/>
          <p:cNvPicPr>
            <a:picLocks noChangeAspect="0" noChangeArrowheads="1"/>
          </p:cNvPicPr>
          <p:nvPr/>
        </p:nvPicPr>
        <p:blipFill>
          <a:blip r:embed="rId24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493" name="Freeform 2493"/>
          <p:cNvSpPr/>
          <p:nvPr/>
        </p:nvSpPr>
        <p:spPr>
          <a:xfrm rot="0" flipH="0" flipV="0">
            <a:off x="324002" y="6568199"/>
            <a:ext cx="4680001" cy="129604"/>
          </a:xfrm>
          <a:custGeom>
            <a:pathLst>
              <a:path w="4680001" h="129604">
                <a:moveTo>
                  <a:pt x="0" y="129604"/>
                </a:moveTo>
                <a:lnTo>
                  <a:pt x="4680001" y="129604"/>
                </a:lnTo>
                <a:lnTo>
                  <a:pt x="4680001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 rot="0" flipH="0" flipV="0">
            <a:off x="324002" y="6690602"/>
            <a:ext cx="4680001" cy="129603"/>
          </a:xfrm>
          <a:custGeom>
            <a:pathLst>
              <a:path w="4680001" h="129603">
                <a:moveTo>
                  <a:pt x="0" y="129603"/>
                </a:moveTo>
                <a:lnTo>
                  <a:pt x="4680001" y="129603"/>
                </a:lnTo>
                <a:lnTo>
                  <a:pt x="4680001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 rot="0" flipH="0" flipV="0">
            <a:off x="324002" y="6809397"/>
            <a:ext cx="1033196" cy="129604"/>
          </a:xfrm>
          <a:custGeom>
            <a:pathLst>
              <a:path w="1033196" h="129604">
                <a:moveTo>
                  <a:pt x="0" y="129604"/>
                </a:moveTo>
                <a:lnTo>
                  <a:pt x="1033196" y="129604"/>
                </a:lnTo>
                <a:lnTo>
                  <a:pt x="1033196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 rot="0" flipH="0" flipV="0">
            <a:off x="324002" y="683997"/>
            <a:ext cx="1900796" cy="129603"/>
          </a:xfrm>
          <a:custGeom>
            <a:pathLst>
              <a:path w="1900796" h="129603">
                <a:moveTo>
                  <a:pt x="0" y="129603"/>
                </a:moveTo>
                <a:lnTo>
                  <a:pt x="1900796" y="129603"/>
                </a:lnTo>
                <a:lnTo>
                  <a:pt x="1900796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 rot="0" flipH="0" flipV="0">
            <a:off x="359994" y="5613426"/>
            <a:ext cx="4608004" cy="830745"/>
          </a:xfrm>
          <a:custGeom>
            <a:pathLst>
              <a:path w="4608004" h="830745">
                <a:moveTo>
                  <a:pt x="0" y="830745"/>
                </a:moveTo>
                <a:lnTo>
                  <a:pt x="4608004" y="830745"/>
                </a:lnTo>
                <a:lnTo>
                  <a:pt x="4608004" y="0"/>
                </a:lnTo>
                <a:lnTo>
                  <a:pt x="0" y="0"/>
                </a:lnTo>
                <a:lnTo>
                  <a:pt x="0" y="83074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8" name="Picture 2498"/>
          <p:cNvPicPr>
            <a:picLocks noChangeAspect="0" noChangeArrowheads="1"/>
          </p:cNvPicPr>
          <p:nvPr/>
        </p:nvPicPr>
        <p:blipFill>
          <a:blip r:embed="rId2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302" y="1110822"/>
            <a:ext cx="349402" cy="349402"/>
          </a:xfrm>
          <a:prstGeom prst="rect">
            <a:avLst/>
          </a:prstGeom>
          <a:noFill/>
          <a:extLst/>
        </p:spPr>
      </p:pic>
      <p:sp>
        <p:nvSpPr>
          <p:cNvPr id="2499" name="Freeform 2499"/>
          <p:cNvSpPr/>
          <p:nvPr/>
        </p:nvSpPr>
        <p:spPr>
          <a:xfrm rot="0" flipH="0" flipV="0">
            <a:off x="360003" y="1766996"/>
            <a:ext cx="359994" cy="359994"/>
          </a:xfrm>
          <a:custGeom>
            <a:pathLst>
              <a:path w="359994" h="359994">
                <a:moveTo>
                  <a:pt x="179997" y="0"/>
                </a:moveTo>
                <a:cubicBezTo>
                  <a:pt x="279133" y="0"/>
                  <a:pt x="359994" y="80873"/>
                  <a:pt x="359994" y="180035"/>
                </a:cubicBezTo>
                <a:cubicBezTo>
                  <a:pt x="359994" y="279145"/>
                  <a:pt x="279133" y="359994"/>
                  <a:pt x="179997" y="359994"/>
                </a:cubicBezTo>
                <a:cubicBezTo>
                  <a:pt x="80861" y="359994"/>
                  <a:pt x="0" y="279145"/>
                  <a:pt x="0" y="180035"/>
                </a:cubicBezTo>
                <a:cubicBezTo>
                  <a:pt x="0" y="80873"/>
                  <a:pt x="80861" y="0"/>
                  <a:pt x="17999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0" name="Freeform 2500"/>
          <p:cNvSpPr/>
          <p:nvPr/>
        </p:nvSpPr>
        <p:spPr>
          <a:xfrm rot="0" flipH="0" flipV="0">
            <a:off x="360003" y="1766996"/>
            <a:ext cx="359994" cy="359994"/>
          </a:xfrm>
          <a:custGeom>
            <a:pathLst>
              <a:path w="359994" h="359994">
                <a:moveTo>
                  <a:pt x="179997" y="0"/>
                </a:moveTo>
                <a:cubicBezTo>
                  <a:pt x="279133" y="0"/>
                  <a:pt x="359994" y="80873"/>
                  <a:pt x="359994" y="180035"/>
                </a:cubicBezTo>
                <a:cubicBezTo>
                  <a:pt x="359994" y="279145"/>
                  <a:pt x="279133" y="359994"/>
                  <a:pt x="179997" y="359994"/>
                </a:cubicBezTo>
                <a:cubicBezTo>
                  <a:pt x="80861" y="359994"/>
                  <a:pt x="0" y="279145"/>
                  <a:pt x="0" y="180035"/>
                </a:cubicBezTo>
                <a:cubicBezTo>
                  <a:pt x="0" y="80873"/>
                  <a:pt x="80861" y="0"/>
                  <a:pt x="179997" y="0"/>
                </a:cubicBezTo>
                <a:close/>
                <a:moveTo>
                  <a:pt x="179997" y="0"/>
                </a:moveTo>
              </a:path>
            </a:pathLst>
          </a:custGeom>
          <a:noFill/>
          <a:ln w="5384" cap="flat" cmpd="sng">
            <a:solidFill>
              <a:srgbClr val="241F21">
                <a:alpha val="100000"/>
              </a:srgbClr>
            </a:solidFill>
            <a:miter lim="33185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1" name="Picture 2501"/>
          <p:cNvPicPr>
            <a:picLocks noChangeAspect="0" noChangeArrowheads="1"/>
          </p:cNvPicPr>
          <p:nvPr/>
        </p:nvPicPr>
        <p:blipFill>
          <a:blip r:embed="rId25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6816" y="1763760"/>
            <a:ext cx="366306" cy="274853"/>
          </a:xfrm>
          <a:prstGeom prst="rect">
            <a:avLst/>
          </a:prstGeom>
          <a:noFill/>
          <a:extLst/>
        </p:spPr>
      </p:pic>
      <p:sp>
        <p:nvSpPr>
          <p:cNvPr id="2502" name="Freeform 2502"/>
          <p:cNvSpPr/>
          <p:nvPr/>
        </p:nvSpPr>
        <p:spPr>
          <a:xfrm rot="0" flipH="0" flipV="0">
            <a:off x="602739" y="2049937"/>
            <a:ext cx="42684" cy="46177"/>
          </a:xfrm>
          <a:custGeom>
            <a:pathLst>
              <a:path w="42684" h="46177">
                <a:moveTo>
                  <a:pt x="20904" y="46177"/>
                </a:moveTo>
                <a:lnTo>
                  <a:pt x="42684" y="31268"/>
                </a:lnTo>
                <a:lnTo>
                  <a:pt x="39573" y="26594"/>
                </a:lnTo>
                <a:lnTo>
                  <a:pt x="23101" y="38037"/>
                </a:lnTo>
                <a:lnTo>
                  <a:pt x="16917" y="28893"/>
                </a:lnTo>
                <a:lnTo>
                  <a:pt x="31876" y="18314"/>
                </a:lnTo>
                <a:lnTo>
                  <a:pt x="28917" y="13932"/>
                </a:lnTo>
                <a:lnTo>
                  <a:pt x="13958" y="24486"/>
                </a:lnTo>
                <a:lnTo>
                  <a:pt x="8433" y="15913"/>
                </a:lnTo>
                <a:lnTo>
                  <a:pt x="24726" y="4661"/>
                </a:lnTo>
                <a:lnTo>
                  <a:pt x="21589" y="0"/>
                </a:lnTo>
                <a:lnTo>
                  <a:pt x="0" y="14732"/>
                </a:lnTo>
                <a:lnTo>
                  <a:pt x="20904" y="46177"/>
                </a:lnTo>
                <a:close/>
                <a:moveTo>
                  <a:pt x="20904" y="46177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 rot="0" flipH="0" flipV="0">
            <a:off x="570513" y="2065962"/>
            <a:ext cx="31813" cy="42773"/>
          </a:xfrm>
          <a:custGeom>
            <a:pathLst>
              <a:path w="31813" h="42773">
                <a:moveTo>
                  <a:pt x="25133" y="42773"/>
                </a:moveTo>
                <a:lnTo>
                  <a:pt x="31813" y="40348"/>
                </a:lnTo>
                <a:lnTo>
                  <a:pt x="29590" y="0"/>
                </a:lnTo>
                <a:lnTo>
                  <a:pt x="23737" y="2616"/>
                </a:lnTo>
                <a:lnTo>
                  <a:pt x="25882" y="34290"/>
                </a:lnTo>
                <a:lnTo>
                  <a:pt x="25780" y="34341"/>
                </a:lnTo>
                <a:lnTo>
                  <a:pt x="6261" y="8991"/>
                </a:lnTo>
                <a:lnTo>
                  <a:pt x="0" y="10846"/>
                </a:lnTo>
                <a:lnTo>
                  <a:pt x="25133" y="42773"/>
                </a:lnTo>
                <a:close/>
                <a:moveTo>
                  <a:pt x="25133" y="42773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 rot="0" flipH="0" flipV="0">
            <a:off x="543759" y="2077205"/>
            <a:ext cx="30504" cy="40347"/>
          </a:xfrm>
          <a:custGeom>
            <a:pathLst>
              <a:path w="30504" h="40347">
                <a:moveTo>
                  <a:pt x="4292" y="40347"/>
                </a:moveTo>
                <a:lnTo>
                  <a:pt x="30504" y="37198"/>
                </a:lnTo>
                <a:lnTo>
                  <a:pt x="29361" y="31826"/>
                </a:lnTo>
                <a:lnTo>
                  <a:pt x="9727" y="34061"/>
                </a:lnTo>
                <a:lnTo>
                  <a:pt x="8355" y="22783"/>
                </a:lnTo>
                <a:lnTo>
                  <a:pt x="25551" y="20726"/>
                </a:lnTo>
                <a:lnTo>
                  <a:pt x="24523" y="15570"/>
                </a:lnTo>
                <a:lnTo>
                  <a:pt x="7517" y="17615"/>
                </a:lnTo>
                <a:lnTo>
                  <a:pt x="6349" y="7455"/>
                </a:lnTo>
                <a:lnTo>
                  <a:pt x="25348" y="5511"/>
                </a:lnTo>
                <a:lnTo>
                  <a:pt x="24332" y="0"/>
                </a:lnTo>
                <a:lnTo>
                  <a:pt x="0" y="2933"/>
                </a:lnTo>
                <a:close/>
                <a:moveTo>
                  <a:pt x="4292" y="40347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 rot="0" flipH="0" flipV="0">
            <a:off x="467367" y="2066007"/>
            <a:ext cx="35813" cy="44652"/>
          </a:xfrm>
          <a:custGeom>
            <a:pathLst>
              <a:path w="35813" h="44652">
                <a:moveTo>
                  <a:pt x="0" y="35394"/>
                </a:moveTo>
                <a:lnTo>
                  <a:pt x="24841" y="44652"/>
                </a:lnTo>
                <a:lnTo>
                  <a:pt x="26263" y="39318"/>
                </a:lnTo>
                <a:lnTo>
                  <a:pt x="7874" y="32435"/>
                </a:lnTo>
                <a:lnTo>
                  <a:pt x="11595" y="21844"/>
                </a:lnTo>
                <a:lnTo>
                  <a:pt x="28155" y="28206"/>
                </a:lnTo>
                <a:lnTo>
                  <a:pt x="29476" y="23177"/>
                </a:lnTo>
                <a:lnTo>
                  <a:pt x="13296" y="16929"/>
                </a:lnTo>
                <a:lnTo>
                  <a:pt x="16675" y="7175"/>
                </a:lnTo>
                <a:lnTo>
                  <a:pt x="34378" y="14338"/>
                </a:lnTo>
                <a:lnTo>
                  <a:pt x="35813" y="9080"/>
                </a:lnTo>
                <a:lnTo>
                  <a:pt x="12776" y="0"/>
                </a:lnTo>
                <a:lnTo>
                  <a:pt x="0" y="35394"/>
                </a:lnTo>
                <a:close/>
                <a:moveTo>
                  <a:pt x="0" y="35394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 rot="0" flipH="0" flipV="0">
            <a:off x="433387" y="2049657"/>
            <a:ext cx="41160" cy="46951"/>
          </a:xfrm>
          <a:custGeom>
            <a:pathLst>
              <a:path w="41160" h="46951">
                <a:moveTo>
                  <a:pt x="34493" y="29997"/>
                </a:moveTo>
                <a:lnTo>
                  <a:pt x="21413" y="21717"/>
                </a:lnTo>
                <a:lnTo>
                  <a:pt x="18669" y="25692"/>
                </a:lnTo>
                <a:lnTo>
                  <a:pt x="27166" y="31114"/>
                </a:lnTo>
                <a:cubicBezTo>
                  <a:pt x="23584" y="36131"/>
                  <a:pt x="17945" y="37350"/>
                  <a:pt x="12484" y="33514"/>
                </a:cubicBezTo>
                <a:cubicBezTo>
                  <a:pt x="6007" y="28918"/>
                  <a:pt x="7239" y="21146"/>
                  <a:pt x="11189" y="15380"/>
                </a:cubicBezTo>
                <a:cubicBezTo>
                  <a:pt x="15113" y="9639"/>
                  <a:pt x="21590" y="6134"/>
                  <a:pt x="28105" y="10655"/>
                </a:cubicBezTo>
                <a:cubicBezTo>
                  <a:pt x="31941" y="13310"/>
                  <a:pt x="34074" y="17793"/>
                  <a:pt x="31865" y="22073"/>
                </a:cubicBezTo>
                <a:lnTo>
                  <a:pt x="37350" y="25197"/>
                </a:lnTo>
                <a:cubicBezTo>
                  <a:pt x="41160" y="17882"/>
                  <a:pt x="37706" y="10998"/>
                  <a:pt x="31039" y="6388"/>
                </a:cubicBezTo>
                <a:cubicBezTo>
                  <a:pt x="21908" y="0"/>
                  <a:pt x="11697" y="3099"/>
                  <a:pt x="5842" y="11659"/>
                </a:cubicBezTo>
                <a:cubicBezTo>
                  <a:pt x="0" y="20257"/>
                  <a:pt x="445" y="31444"/>
                  <a:pt x="9551" y="37782"/>
                </a:cubicBezTo>
                <a:cubicBezTo>
                  <a:pt x="13285" y="40385"/>
                  <a:pt x="16726" y="40880"/>
                  <a:pt x="21781" y="39687"/>
                </a:cubicBezTo>
                <a:lnTo>
                  <a:pt x="20904" y="44932"/>
                </a:lnTo>
                <a:lnTo>
                  <a:pt x="24333" y="46951"/>
                </a:lnTo>
                <a:close/>
                <a:moveTo>
                  <a:pt x="34493" y="29997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 rot="0" flipH="0" flipV="0">
            <a:off x="502570" y="2076510"/>
            <a:ext cx="34607" cy="41058"/>
          </a:xfrm>
          <a:custGeom>
            <a:pathLst>
              <a:path w="34607" h="41058">
                <a:moveTo>
                  <a:pt x="0" y="36931"/>
                </a:moveTo>
                <a:lnTo>
                  <a:pt x="6172" y="38226"/>
                </a:lnTo>
                <a:lnTo>
                  <a:pt x="11036" y="10897"/>
                </a:lnTo>
                <a:lnTo>
                  <a:pt x="11201" y="10922"/>
                </a:lnTo>
                <a:lnTo>
                  <a:pt x="25958" y="40690"/>
                </a:lnTo>
                <a:lnTo>
                  <a:pt x="32854" y="41058"/>
                </a:lnTo>
                <a:lnTo>
                  <a:pt x="34607" y="3594"/>
                </a:lnTo>
                <a:lnTo>
                  <a:pt x="28841" y="3429"/>
                </a:lnTo>
                <a:lnTo>
                  <a:pt x="27686" y="30924"/>
                </a:lnTo>
                <a:lnTo>
                  <a:pt x="27584" y="30899"/>
                </a:lnTo>
                <a:lnTo>
                  <a:pt x="12890" y="1346"/>
                </a:lnTo>
                <a:lnTo>
                  <a:pt x="6375" y="0"/>
                </a:lnTo>
                <a:close/>
                <a:moveTo>
                  <a:pt x="0" y="36931"/>
                </a:moveTo>
              </a:path>
            </a:pathLst>
          </a:custGeom>
          <a:solidFill>
            <a:srgbClr val="241F2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 rot="0" flipH="0" flipV="0">
            <a:off x="416454" y="1823461"/>
            <a:ext cx="247115" cy="247103"/>
          </a:xfrm>
          <a:custGeom>
            <a:pathLst>
              <a:path w="247115" h="247103">
                <a:moveTo>
                  <a:pt x="123545" y="0"/>
                </a:moveTo>
                <a:cubicBezTo>
                  <a:pt x="191591" y="0"/>
                  <a:pt x="247115" y="55524"/>
                  <a:pt x="247115" y="123558"/>
                </a:cubicBezTo>
                <a:cubicBezTo>
                  <a:pt x="247115" y="191579"/>
                  <a:pt x="191591" y="247103"/>
                  <a:pt x="123545" y="247103"/>
                </a:cubicBezTo>
                <a:cubicBezTo>
                  <a:pt x="55473" y="247103"/>
                  <a:pt x="0" y="191579"/>
                  <a:pt x="0" y="123558"/>
                </a:cubicBezTo>
                <a:cubicBezTo>
                  <a:pt x="0" y="55524"/>
                  <a:pt x="55473" y="0"/>
                  <a:pt x="123545" y="0"/>
                </a:cubicBezTo>
                <a:close/>
                <a:moveTo>
                  <a:pt x="123545" y="0"/>
                </a:moveTo>
              </a:path>
            </a:pathLst>
          </a:custGeom>
          <a:noFill/>
          <a:ln w="5384" cap="flat" cmpd="sng">
            <a:solidFill>
              <a:srgbClr val="241F21">
                <a:alpha val="100000"/>
              </a:srgbClr>
            </a:solidFill>
            <a:miter lim="33185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 rot="0" flipH="0" flipV="0">
            <a:off x="450862" y="1857871"/>
            <a:ext cx="178256" cy="178269"/>
          </a:xfrm>
          <a:custGeom>
            <a:pathLst>
              <a:path w="178256" h="178269">
                <a:moveTo>
                  <a:pt x="62941" y="62941"/>
                </a:moveTo>
                <a:lnTo>
                  <a:pt x="62941" y="0"/>
                </a:lnTo>
                <a:lnTo>
                  <a:pt x="115328" y="0"/>
                </a:lnTo>
                <a:lnTo>
                  <a:pt x="115328" y="62941"/>
                </a:lnTo>
                <a:lnTo>
                  <a:pt x="178256" y="62941"/>
                </a:lnTo>
                <a:lnTo>
                  <a:pt x="178256" y="115366"/>
                </a:lnTo>
                <a:lnTo>
                  <a:pt x="115328" y="115366"/>
                </a:lnTo>
                <a:lnTo>
                  <a:pt x="115328" y="178269"/>
                </a:lnTo>
                <a:lnTo>
                  <a:pt x="62941" y="178269"/>
                </a:lnTo>
                <a:lnTo>
                  <a:pt x="62941" y="115366"/>
                </a:lnTo>
                <a:lnTo>
                  <a:pt x="0" y="115366"/>
                </a:lnTo>
                <a:lnTo>
                  <a:pt x="0" y="62941"/>
                </a:lnTo>
                <a:close/>
                <a:moveTo>
                  <a:pt x="62941" y="62941"/>
                </a:moveTo>
              </a:path>
            </a:pathLst>
          </a:custGeom>
          <a:solidFill>
            <a:srgbClr val="ED1C2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 rot="0" flipH="0" flipV="0">
            <a:off x="359999" y="3333774"/>
            <a:ext cx="359993" cy="359994"/>
          </a:xfrm>
          <a:custGeom>
            <a:pathLst>
              <a:path w="359993" h="359994">
                <a:moveTo>
                  <a:pt x="81724" y="0"/>
                </a:moveTo>
                <a:lnTo>
                  <a:pt x="159524" y="159524"/>
                </a:lnTo>
                <a:lnTo>
                  <a:pt x="0" y="81711"/>
                </a:lnTo>
                <a:lnTo>
                  <a:pt x="0" y="278269"/>
                </a:lnTo>
                <a:lnTo>
                  <a:pt x="159524" y="200469"/>
                </a:lnTo>
                <a:lnTo>
                  <a:pt x="81724" y="359994"/>
                </a:lnTo>
                <a:lnTo>
                  <a:pt x="278269" y="359994"/>
                </a:lnTo>
                <a:lnTo>
                  <a:pt x="200469" y="200469"/>
                </a:lnTo>
                <a:lnTo>
                  <a:pt x="359993" y="278269"/>
                </a:lnTo>
                <a:lnTo>
                  <a:pt x="359993" y="81711"/>
                </a:lnTo>
                <a:lnTo>
                  <a:pt x="200469" y="159524"/>
                </a:lnTo>
                <a:lnTo>
                  <a:pt x="278269" y="0"/>
                </a:lnTo>
                <a:close/>
                <a:moveTo>
                  <a:pt x="81724" y="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 rot="0" flipH="0" flipV="0">
            <a:off x="367471" y="3341250"/>
            <a:ext cx="345045" cy="345046"/>
          </a:xfrm>
          <a:custGeom>
            <a:pathLst>
              <a:path w="345045" h="345046">
                <a:moveTo>
                  <a:pt x="86207" y="0"/>
                </a:moveTo>
                <a:lnTo>
                  <a:pt x="168287" y="168287"/>
                </a:lnTo>
                <a:lnTo>
                  <a:pt x="0" y="86207"/>
                </a:lnTo>
                <a:lnTo>
                  <a:pt x="0" y="258838"/>
                </a:lnTo>
                <a:lnTo>
                  <a:pt x="168287" y="176771"/>
                </a:lnTo>
                <a:lnTo>
                  <a:pt x="86207" y="345046"/>
                </a:lnTo>
                <a:lnTo>
                  <a:pt x="258850" y="345046"/>
                </a:lnTo>
                <a:lnTo>
                  <a:pt x="176770" y="176771"/>
                </a:lnTo>
                <a:lnTo>
                  <a:pt x="345045" y="258838"/>
                </a:lnTo>
                <a:lnTo>
                  <a:pt x="345045" y="86207"/>
                </a:lnTo>
                <a:lnTo>
                  <a:pt x="176770" y="168287"/>
                </a:lnTo>
                <a:lnTo>
                  <a:pt x="258850" y="0"/>
                </a:lnTo>
                <a:close/>
                <a:moveTo>
                  <a:pt x="86207" y="0"/>
                </a:move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 rot="0" flipH="0" flipV="0">
            <a:off x="465076" y="3438855"/>
            <a:ext cx="149847" cy="149847"/>
          </a:xfrm>
          <a:custGeom>
            <a:pathLst>
              <a:path w="149847" h="149847">
                <a:moveTo>
                  <a:pt x="149847" y="74917"/>
                </a:moveTo>
                <a:cubicBezTo>
                  <a:pt x="149847" y="33541"/>
                  <a:pt x="116294" y="0"/>
                  <a:pt x="74917" y="0"/>
                </a:cubicBezTo>
                <a:cubicBezTo>
                  <a:pt x="33554" y="0"/>
                  <a:pt x="0" y="33541"/>
                  <a:pt x="0" y="74917"/>
                </a:cubicBezTo>
                <a:cubicBezTo>
                  <a:pt x="0" y="116293"/>
                  <a:pt x="33554" y="149847"/>
                  <a:pt x="74917" y="149847"/>
                </a:cubicBezTo>
                <a:cubicBezTo>
                  <a:pt x="116294" y="149847"/>
                  <a:pt x="149847" y="116293"/>
                  <a:pt x="149847" y="74917"/>
                </a:cubicBezTo>
                <a:close/>
                <a:moveTo>
                  <a:pt x="149847" y="74917"/>
                </a:move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 rot="0" flipH="0" flipV="0">
            <a:off x="497860" y="3433714"/>
            <a:ext cx="5257" cy="7784"/>
          </a:xfrm>
          <a:custGeom>
            <a:pathLst>
              <a:path w="5257" h="7784">
                <a:moveTo>
                  <a:pt x="482" y="4114"/>
                </a:moveTo>
                <a:cubicBezTo>
                  <a:pt x="0" y="5612"/>
                  <a:pt x="457" y="7111"/>
                  <a:pt x="1485" y="7454"/>
                </a:cubicBezTo>
                <a:cubicBezTo>
                  <a:pt x="2526" y="7784"/>
                  <a:pt x="3758" y="6844"/>
                  <a:pt x="4241" y="5333"/>
                </a:cubicBezTo>
                <a:cubicBezTo>
                  <a:pt x="4241" y="5333"/>
                  <a:pt x="4241" y="5333"/>
                  <a:pt x="4241" y="5333"/>
                </a:cubicBezTo>
                <a:cubicBezTo>
                  <a:pt x="4330" y="5053"/>
                  <a:pt x="4380" y="4761"/>
                  <a:pt x="4406" y="4469"/>
                </a:cubicBezTo>
                <a:cubicBezTo>
                  <a:pt x="4558" y="4228"/>
                  <a:pt x="4685" y="3949"/>
                  <a:pt x="4774" y="3670"/>
                </a:cubicBezTo>
                <a:cubicBezTo>
                  <a:pt x="5257" y="2159"/>
                  <a:pt x="4800" y="673"/>
                  <a:pt x="3758" y="330"/>
                </a:cubicBezTo>
                <a:cubicBezTo>
                  <a:pt x="3758" y="330"/>
                  <a:pt x="3758" y="330"/>
                  <a:pt x="3758" y="330"/>
                </a:cubicBezTo>
                <a:cubicBezTo>
                  <a:pt x="2729" y="0"/>
                  <a:pt x="1497" y="939"/>
                  <a:pt x="1015" y="2451"/>
                </a:cubicBezTo>
                <a:cubicBezTo>
                  <a:pt x="926" y="2730"/>
                  <a:pt x="862" y="3022"/>
                  <a:pt x="837" y="3302"/>
                </a:cubicBezTo>
                <a:cubicBezTo>
                  <a:pt x="697" y="3556"/>
                  <a:pt x="570" y="3835"/>
                  <a:pt x="482" y="411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4" name="Picture 2514"/>
          <p:cNvPicPr>
            <a:picLocks noChangeAspect="0" noChangeArrowheads="1"/>
          </p:cNvPicPr>
          <p:nvPr/>
        </p:nvPicPr>
        <p:blipFill>
          <a:blip r:embed="rId25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5447" y="3421279"/>
            <a:ext cx="30072" cy="32646"/>
          </a:xfrm>
          <a:prstGeom prst="rect">
            <a:avLst/>
          </a:prstGeom>
          <a:noFill/>
          <a:extLst/>
        </p:spPr>
      </p:pic>
      <p:sp>
        <p:nvSpPr>
          <p:cNvPr id="2515" name="Freeform 2515"/>
          <p:cNvSpPr/>
          <p:nvPr/>
        </p:nvSpPr>
        <p:spPr>
          <a:xfrm rot="0" flipH="0" flipV="0">
            <a:off x="497860" y="3433714"/>
            <a:ext cx="5257" cy="7784"/>
          </a:xfrm>
          <a:custGeom>
            <a:pathLst>
              <a:path w="5257" h="7784">
                <a:moveTo>
                  <a:pt x="482" y="4114"/>
                </a:moveTo>
                <a:cubicBezTo>
                  <a:pt x="0" y="5612"/>
                  <a:pt x="457" y="7111"/>
                  <a:pt x="1485" y="7454"/>
                </a:cubicBezTo>
                <a:cubicBezTo>
                  <a:pt x="2526" y="7784"/>
                  <a:pt x="3758" y="6844"/>
                  <a:pt x="4241" y="5333"/>
                </a:cubicBezTo>
                <a:cubicBezTo>
                  <a:pt x="4241" y="5333"/>
                  <a:pt x="4241" y="5333"/>
                  <a:pt x="4241" y="5333"/>
                </a:cubicBezTo>
                <a:cubicBezTo>
                  <a:pt x="4330" y="5053"/>
                  <a:pt x="4380" y="4761"/>
                  <a:pt x="4406" y="4469"/>
                </a:cubicBezTo>
                <a:cubicBezTo>
                  <a:pt x="4558" y="4228"/>
                  <a:pt x="4685" y="3949"/>
                  <a:pt x="4774" y="3670"/>
                </a:cubicBezTo>
                <a:cubicBezTo>
                  <a:pt x="5257" y="2159"/>
                  <a:pt x="4800" y="673"/>
                  <a:pt x="3758" y="330"/>
                </a:cubicBezTo>
                <a:cubicBezTo>
                  <a:pt x="3758" y="330"/>
                  <a:pt x="3758" y="330"/>
                  <a:pt x="3758" y="330"/>
                </a:cubicBezTo>
                <a:cubicBezTo>
                  <a:pt x="2729" y="0"/>
                  <a:pt x="1497" y="939"/>
                  <a:pt x="1015" y="2451"/>
                </a:cubicBezTo>
                <a:cubicBezTo>
                  <a:pt x="926" y="2730"/>
                  <a:pt x="862" y="3022"/>
                  <a:pt x="837" y="3302"/>
                </a:cubicBezTo>
                <a:cubicBezTo>
                  <a:pt x="697" y="3556"/>
                  <a:pt x="570" y="3835"/>
                  <a:pt x="482" y="4114"/>
                </a:cubicBezTo>
                <a:close/>
                <a:moveTo>
                  <a:pt x="482" y="411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6" name="Picture 2516"/>
          <p:cNvPicPr>
            <a:picLocks noChangeAspect="0" noChangeArrowheads="1"/>
          </p:cNvPicPr>
          <p:nvPr/>
        </p:nvPicPr>
        <p:blipFill>
          <a:blip r:embed="rId25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5447" y="3424327"/>
            <a:ext cx="29524" cy="29598"/>
          </a:xfrm>
          <a:prstGeom prst="rect">
            <a:avLst/>
          </a:prstGeom>
          <a:noFill/>
          <a:extLst/>
        </p:spPr>
      </p:pic>
      <p:sp>
        <p:nvSpPr>
          <p:cNvPr id="2517" name="Freeform 2517"/>
          <p:cNvSpPr/>
          <p:nvPr/>
        </p:nvSpPr>
        <p:spPr>
          <a:xfrm rot="0" flipH="0" flipV="0">
            <a:off x="497860" y="3437016"/>
            <a:ext cx="4406" cy="4482"/>
          </a:xfrm>
          <a:custGeom>
            <a:pathLst>
              <a:path w="4406" h="4482">
                <a:moveTo>
                  <a:pt x="482" y="812"/>
                </a:moveTo>
                <a:cubicBezTo>
                  <a:pt x="0" y="2310"/>
                  <a:pt x="457" y="3809"/>
                  <a:pt x="1485" y="4152"/>
                </a:cubicBezTo>
                <a:cubicBezTo>
                  <a:pt x="2526" y="4482"/>
                  <a:pt x="3758" y="3542"/>
                  <a:pt x="4241" y="2031"/>
                </a:cubicBezTo>
                <a:cubicBezTo>
                  <a:pt x="4330" y="1751"/>
                  <a:pt x="4380" y="1459"/>
                  <a:pt x="4406" y="1167"/>
                </a:cubicBezTo>
                <a:cubicBezTo>
                  <a:pt x="3822" y="1612"/>
                  <a:pt x="1193" y="824"/>
                  <a:pt x="837" y="0"/>
                </a:cubicBezTo>
                <a:cubicBezTo>
                  <a:pt x="697" y="254"/>
                  <a:pt x="570" y="533"/>
                  <a:pt x="482" y="812"/>
                </a:cubicBezTo>
                <a:close/>
                <a:moveTo>
                  <a:pt x="482" y="81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 rot="0" flipH="0" flipV="0">
            <a:off x="532514" y="3437410"/>
            <a:ext cx="7556" cy="4304"/>
          </a:xfrm>
          <a:custGeom>
            <a:pathLst>
              <a:path w="7556" h="4304">
                <a:moveTo>
                  <a:pt x="2781" y="228"/>
                </a:moveTo>
                <a:cubicBezTo>
                  <a:pt x="1219" y="329"/>
                  <a:pt x="0" y="1307"/>
                  <a:pt x="76" y="2399"/>
                </a:cubicBezTo>
                <a:cubicBezTo>
                  <a:pt x="153" y="3504"/>
                  <a:pt x="1473" y="4304"/>
                  <a:pt x="3047" y="4190"/>
                </a:cubicBezTo>
                <a:lnTo>
                  <a:pt x="3047" y="4190"/>
                </a:lnTo>
                <a:cubicBezTo>
                  <a:pt x="3339" y="4177"/>
                  <a:pt x="3631" y="4126"/>
                  <a:pt x="3898" y="4038"/>
                </a:cubicBezTo>
                <a:cubicBezTo>
                  <a:pt x="4190" y="4088"/>
                  <a:pt x="4482" y="4101"/>
                  <a:pt x="4774" y="4076"/>
                </a:cubicBezTo>
                <a:cubicBezTo>
                  <a:pt x="6349" y="3974"/>
                  <a:pt x="7556" y="2996"/>
                  <a:pt x="7480" y="1904"/>
                </a:cubicBezTo>
                <a:lnTo>
                  <a:pt x="7480" y="1904"/>
                </a:lnTo>
                <a:cubicBezTo>
                  <a:pt x="7403" y="799"/>
                  <a:pt x="6082" y="0"/>
                  <a:pt x="4508" y="114"/>
                </a:cubicBezTo>
                <a:cubicBezTo>
                  <a:pt x="4216" y="127"/>
                  <a:pt x="3936" y="178"/>
                  <a:pt x="3657" y="266"/>
                </a:cubicBezTo>
                <a:cubicBezTo>
                  <a:pt x="3377" y="216"/>
                  <a:pt x="3073" y="203"/>
                  <a:pt x="2781" y="228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9" name="Picture 2519"/>
          <p:cNvPicPr>
            <a:picLocks noChangeAspect="0" noChangeArrowheads="1"/>
          </p:cNvPicPr>
          <p:nvPr/>
        </p:nvPicPr>
        <p:blipFill>
          <a:blip r:embed="rId25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9884" y="3424809"/>
            <a:ext cx="32821" cy="29500"/>
          </a:xfrm>
          <a:prstGeom prst="rect">
            <a:avLst/>
          </a:prstGeom>
          <a:noFill/>
          <a:extLst/>
        </p:spPr>
      </p:pic>
      <p:sp>
        <p:nvSpPr>
          <p:cNvPr id="2520" name="Freeform 2520"/>
          <p:cNvSpPr/>
          <p:nvPr/>
        </p:nvSpPr>
        <p:spPr>
          <a:xfrm rot="0" flipH="0" flipV="0">
            <a:off x="532514" y="3437410"/>
            <a:ext cx="7556" cy="4304"/>
          </a:xfrm>
          <a:custGeom>
            <a:pathLst>
              <a:path w="7556" h="4304">
                <a:moveTo>
                  <a:pt x="2781" y="228"/>
                </a:moveTo>
                <a:cubicBezTo>
                  <a:pt x="1219" y="329"/>
                  <a:pt x="0" y="1307"/>
                  <a:pt x="76" y="2399"/>
                </a:cubicBezTo>
                <a:cubicBezTo>
                  <a:pt x="153" y="3504"/>
                  <a:pt x="1473" y="4304"/>
                  <a:pt x="3047" y="4190"/>
                </a:cubicBezTo>
                <a:lnTo>
                  <a:pt x="3047" y="4190"/>
                </a:lnTo>
                <a:cubicBezTo>
                  <a:pt x="3339" y="4177"/>
                  <a:pt x="3631" y="4126"/>
                  <a:pt x="3898" y="4038"/>
                </a:cubicBezTo>
                <a:cubicBezTo>
                  <a:pt x="4190" y="4088"/>
                  <a:pt x="4482" y="4101"/>
                  <a:pt x="4774" y="4076"/>
                </a:cubicBezTo>
                <a:cubicBezTo>
                  <a:pt x="6349" y="3974"/>
                  <a:pt x="7556" y="2996"/>
                  <a:pt x="7480" y="1904"/>
                </a:cubicBezTo>
                <a:lnTo>
                  <a:pt x="7480" y="1904"/>
                </a:lnTo>
                <a:cubicBezTo>
                  <a:pt x="7403" y="799"/>
                  <a:pt x="6082" y="0"/>
                  <a:pt x="4508" y="114"/>
                </a:cubicBezTo>
                <a:cubicBezTo>
                  <a:pt x="4216" y="127"/>
                  <a:pt x="3936" y="178"/>
                  <a:pt x="3657" y="266"/>
                </a:cubicBezTo>
                <a:cubicBezTo>
                  <a:pt x="3377" y="216"/>
                  <a:pt x="3073" y="203"/>
                  <a:pt x="2781" y="228"/>
                </a:cubicBezTo>
                <a:close/>
                <a:moveTo>
                  <a:pt x="2781" y="22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21" name="Picture 2521"/>
          <p:cNvPicPr>
            <a:picLocks noChangeAspect="0" noChangeArrowheads="1"/>
          </p:cNvPicPr>
          <p:nvPr/>
        </p:nvPicPr>
        <p:blipFill>
          <a:blip r:embed="rId25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9884" y="3424924"/>
            <a:ext cx="29237" cy="29385"/>
          </a:xfrm>
          <a:prstGeom prst="rect">
            <a:avLst/>
          </a:prstGeom>
          <a:noFill/>
          <a:extLst/>
        </p:spPr>
      </p:pic>
      <p:sp>
        <p:nvSpPr>
          <p:cNvPr id="2522" name="Freeform 2522"/>
          <p:cNvSpPr/>
          <p:nvPr/>
        </p:nvSpPr>
        <p:spPr>
          <a:xfrm rot="0" flipH="0" flipV="0">
            <a:off x="532514" y="3437614"/>
            <a:ext cx="3898" cy="4101"/>
          </a:xfrm>
          <a:custGeom>
            <a:pathLst>
              <a:path w="3898" h="4101">
                <a:moveTo>
                  <a:pt x="2781" y="25"/>
                </a:moveTo>
                <a:cubicBezTo>
                  <a:pt x="1219" y="126"/>
                  <a:pt x="0" y="1104"/>
                  <a:pt x="76" y="2196"/>
                </a:cubicBezTo>
                <a:cubicBezTo>
                  <a:pt x="153" y="3301"/>
                  <a:pt x="1486" y="4101"/>
                  <a:pt x="3047" y="3987"/>
                </a:cubicBezTo>
                <a:cubicBezTo>
                  <a:pt x="3339" y="3974"/>
                  <a:pt x="3631" y="3923"/>
                  <a:pt x="3898" y="3835"/>
                </a:cubicBezTo>
                <a:cubicBezTo>
                  <a:pt x="3276" y="3454"/>
                  <a:pt x="3034" y="685"/>
                  <a:pt x="3657" y="63"/>
                </a:cubicBezTo>
                <a:cubicBezTo>
                  <a:pt x="3377" y="13"/>
                  <a:pt x="3073" y="0"/>
                  <a:pt x="2781" y="25"/>
                </a:cubicBezTo>
                <a:close/>
                <a:moveTo>
                  <a:pt x="2781" y="2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 rot="0" flipH="0" flipV="0">
            <a:off x="494670" y="3424195"/>
            <a:ext cx="45338" cy="30567"/>
          </a:xfrm>
          <a:custGeom>
            <a:pathLst>
              <a:path w="45338" h="30567">
                <a:moveTo>
                  <a:pt x="0" y="26161"/>
                </a:moveTo>
                <a:cubicBezTo>
                  <a:pt x="7759" y="19913"/>
                  <a:pt x="10248" y="6896"/>
                  <a:pt x="16459" y="6108"/>
                </a:cubicBezTo>
                <a:cubicBezTo>
                  <a:pt x="22669" y="5321"/>
                  <a:pt x="19138" y="10337"/>
                  <a:pt x="20650" y="10566"/>
                </a:cubicBezTo>
                <a:cubicBezTo>
                  <a:pt x="22161" y="10807"/>
                  <a:pt x="23723" y="0"/>
                  <a:pt x="30162" y="342"/>
                </a:cubicBezTo>
                <a:cubicBezTo>
                  <a:pt x="36601" y="673"/>
                  <a:pt x="32956" y="5562"/>
                  <a:pt x="32956" y="5562"/>
                </a:cubicBezTo>
                <a:cubicBezTo>
                  <a:pt x="32956" y="5562"/>
                  <a:pt x="40957" y="571"/>
                  <a:pt x="43141" y="5803"/>
                </a:cubicBezTo>
                <a:cubicBezTo>
                  <a:pt x="45338" y="11023"/>
                  <a:pt x="39103" y="14389"/>
                  <a:pt x="36576" y="13970"/>
                </a:cubicBezTo>
                <a:cubicBezTo>
                  <a:pt x="36576" y="13970"/>
                  <a:pt x="41236" y="16154"/>
                  <a:pt x="37985" y="20231"/>
                </a:cubicBezTo>
                <a:cubicBezTo>
                  <a:pt x="34721" y="24307"/>
                  <a:pt x="27419" y="18275"/>
                  <a:pt x="25539" y="19875"/>
                </a:cubicBezTo>
                <a:cubicBezTo>
                  <a:pt x="24726" y="20574"/>
                  <a:pt x="29654" y="23050"/>
                  <a:pt x="24688" y="27545"/>
                </a:cubicBezTo>
                <a:cubicBezTo>
                  <a:pt x="20472" y="30567"/>
                  <a:pt x="8597" y="24282"/>
                  <a:pt x="0" y="26161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 rot="0" flipH="0" flipV="0">
            <a:off x="494670" y="3424195"/>
            <a:ext cx="45338" cy="30567"/>
          </a:xfrm>
          <a:custGeom>
            <a:pathLst>
              <a:path w="45338" h="30567">
                <a:moveTo>
                  <a:pt x="0" y="26161"/>
                </a:moveTo>
                <a:cubicBezTo>
                  <a:pt x="7759" y="19913"/>
                  <a:pt x="10248" y="6896"/>
                  <a:pt x="16459" y="6108"/>
                </a:cubicBezTo>
                <a:cubicBezTo>
                  <a:pt x="22669" y="5321"/>
                  <a:pt x="19138" y="10337"/>
                  <a:pt x="20650" y="10566"/>
                </a:cubicBezTo>
                <a:cubicBezTo>
                  <a:pt x="22161" y="10807"/>
                  <a:pt x="23723" y="0"/>
                  <a:pt x="30162" y="342"/>
                </a:cubicBezTo>
                <a:cubicBezTo>
                  <a:pt x="36601" y="673"/>
                  <a:pt x="32956" y="5562"/>
                  <a:pt x="32956" y="5562"/>
                </a:cubicBezTo>
                <a:cubicBezTo>
                  <a:pt x="32956" y="5562"/>
                  <a:pt x="40957" y="571"/>
                  <a:pt x="43141" y="5803"/>
                </a:cubicBezTo>
                <a:cubicBezTo>
                  <a:pt x="45338" y="11023"/>
                  <a:pt x="39103" y="14389"/>
                  <a:pt x="36576" y="13970"/>
                </a:cubicBezTo>
                <a:cubicBezTo>
                  <a:pt x="36576" y="13970"/>
                  <a:pt x="41236" y="16154"/>
                  <a:pt x="37985" y="20231"/>
                </a:cubicBezTo>
                <a:cubicBezTo>
                  <a:pt x="34721" y="24307"/>
                  <a:pt x="27419" y="18275"/>
                  <a:pt x="25539" y="19875"/>
                </a:cubicBezTo>
                <a:cubicBezTo>
                  <a:pt x="24726" y="20574"/>
                  <a:pt x="29654" y="23050"/>
                  <a:pt x="24688" y="27545"/>
                </a:cubicBezTo>
                <a:cubicBezTo>
                  <a:pt x="20472" y="30567"/>
                  <a:pt x="8597" y="24282"/>
                  <a:pt x="0" y="26161"/>
                </a:cubicBezTo>
                <a:close/>
                <a:moveTo>
                  <a:pt x="0" y="261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25" name="Picture 2525"/>
          <p:cNvPicPr>
            <a:picLocks noChangeAspect="0" noChangeArrowheads="1"/>
          </p:cNvPicPr>
          <p:nvPr/>
        </p:nvPicPr>
        <p:blipFill>
          <a:blip r:embed="rId25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1965" y="3411830"/>
            <a:ext cx="69015" cy="53455"/>
          </a:xfrm>
          <a:prstGeom prst="rect">
            <a:avLst/>
          </a:prstGeom>
          <a:noFill/>
          <a:extLst/>
        </p:spPr>
      </p:pic>
      <p:sp>
        <p:nvSpPr>
          <p:cNvPr id="2526" name="Freeform 2526"/>
          <p:cNvSpPr/>
          <p:nvPr/>
        </p:nvSpPr>
        <p:spPr>
          <a:xfrm rot="0" flipH="0" flipV="0">
            <a:off x="496156" y="3425992"/>
            <a:ext cx="42011" cy="26149"/>
          </a:xfrm>
          <a:custGeom>
            <a:pathLst>
              <a:path w="42011" h="26149">
                <a:moveTo>
                  <a:pt x="0" y="23533"/>
                </a:moveTo>
                <a:cubicBezTo>
                  <a:pt x="7200" y="17895"/>
                  <a:pt x="9575" y="6642"/>
                  <a:pt x="14693" y="6566"/>
                </a:cubicBezTo>
                <a:cubicBezTo>
                  <a:pt x="19824" y="6503"/>
                  <a:pt x="16471" y="9195"/>
                  <a:pt x="18732" y="9957"/>
                </a:cubicBezTo>
                <a:cubicBezTo>
                  <a:pt x="21005" y="10719"/>
                  <a:pt x="24180" y="191"/>
                  <a:pt x="28333" y="102"/>
                </a:cubicBezTo>
                <a:cubicBezTo>
                  <a:pt x="32486" y="0"/>
                  <a:pt x="29667" y="6160"/>
                  <a:pt x="29667" y="6160"/>
                </a:cubicBezTo>
                <a:cubicBezTo>
                  <a:pt x="29667" y="6160"/>
                  <a:pt x="37947" y="77"/>
                  <a:pt x="39979" y="4776"/>
                </a:cubicBezTo>
                <a:cubicBezTo>
                  <a:pt x="42011" y="9487"/>
                  <a:pt x="35686" y="11011"/>
                  <a:pt x="33896" y="11596"/>
                </a:cubicBezTo>
                <a:cubicBezTo>
                  <a:pt x="33896" y="11596"/>
                  <a:pt x="38290" y="15240"/>
                  <a:pt x="34404" y="17310"/>
                </a:cubicBezTo>
                <a:cubicBezTo>
                  <a:pt x="30505" y="19393"/>
                  <a:pt x="24460" y="15393"/>
                  <a:pt x="22720" y="16841"/>
                </a:cubicBezTo>
                <a:cubicBezTo>
                  <a:pt x="21958" y="17463"/>
                  <a:pt x="25742" y="22238"/>
                  <a:pt x="21920" y="23432"/>
                </a:cubicBezTo>
                <a:cubicBezTo>
                  <a:pt x="18021" y="26149"/>
                  <a:pt x="7962" y="21844"/>
                  <a:pt x="0" y="2353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 rot="0" flipH="0" flipV="0">
            <a:off x="496156" y="3425992"/>
            <a:ext cx="42011" cy="26149"/>
          </a:xfrm>
          <a:custGeom>
            <a:pathLst>
              <a:path w="42011" h="26149">
                <a:moveTo>
                  <a:pt x="0" y="23533"/>
                </a:moveTo>
                <a:cubicBezTo>
                  <a:pt x="7200" y="17895"/>
                  <a:pt x="9575" y="6642"/>
                  <a:pt x="14693" y="6566"/>
                </a:cubicBezTo>
                <a:cubicBezTo>
                  <a:pt x="19824" y="6503"/>
                  <a:pt x="16471" y="9195"/>
                  <a:pt x="18732" y="9957"/>
                </a:cubicBezTo>
                <a:cubicBezTo>
                  <a:pt x="21005" y="10719"/>
                  <a:pt x="24180" y="191"/>
                  <a:pt x="28333" y="102"/>
                </a:cubicBezTo>
                <a:cubicBezTo>
                  <a:pt x="32486" y="0"/>
                  <a:pt x="29667" y="6160"/>
                  <a:pt x="29667" y="6160"/>
                </a:cubicBezTo>
                <a:cubicBezTo>
                  <a:pt x="29667" y="6160"/>
                  <a:pt x="37947" y="77"/>
                  <a:pt x="39979" y="4776"/>
                </a:cubicBezTo>
                <a:cubicBezTo>
                  <a:pt x="42011" y="9487"/>
                  <a:pt x="35686" y="11011"/>
                  <a:pt x="33896" y="11596"/>
                </a:cubicBezTo>
                <a:cubicBezTo>
                  <a:pt x="33896" y="11596"/>
                  <a:pt x="38290" y="15240"/>
                  <a:pt x="34404" y="17310"/>
                </a:cubicBezTo>
                <a:cubicBezTo>
                  <a:pt x="30505" y="19393"/>
                  <a:pt x="24460" y="15393"/>
                  <a:pt x="22720" y="16841"/>
                </a:cubicBezTo>
                <a:cubicBezTo>
                  <a:pt x="21958" y="17463"/>
                  <a:pt x="25742" y="22238"/>
                  <a:pt x="21920" y="23432"/>
                </a:cubicBezTo>
                <a:cubicBezTo>
                  <a:pt x="18021" y="26149"/>
                  <a:pt x="7962" y="21844"/>
                  <a:pt x="0" y="23533"/>
                </a:cubicBezTo>
                <a:close/>
                <a:moveTo>
                  <a:pt x="0" y="2353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28" name="Picture 2528"/>
          <p:cNvPicPr>
            <a:picLocks noChangeAspect="0" noChangeArrowheads="1"/>
          </p:cNvPicPr>
          <p:nvPr/>
        </p:nvPicPr>
        <p:blipFill>
          <a:blip r:embed="rId25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3450" y="3413392"/>
            <a:ext cx="65781" cy="49658"/>
          </a:xfrm>
          <a:prstGeom prst="rect">
            <a:avLst/>
          </a:prstGeom>
          <a:noFill/>
          <a:extLst/>
        </p:spPr>
      </p:pic>
      <p:sp>
        <p:nvSpPr>
          <p:cNvPr id="2529" name="Freeform 2529"/>
          <p:cNvSpPr/>
          <p:nvPr/>
        </p:nvSpPr>
        <p:spPr>
          <a:xfrm rot="0" flipH="0" flipV="0">
            <a:off x="492095" y="3434253"/>
            <a:ext cx="37566" cy="17195"/>
          </a:xfrm>
          <a:custGeom>
            <a:pathLst>
              <a:path w="37566" h="17195">
                <a:moveTo>
                  <a:pt x="0" y="17195"/>
                </a:moveTo>
                <a:cubicBezTo>
                  <a:pt x="7416" y="16637"/>
                  <a:pt x="33185" y="4038"/>
                  <a:pt x="37566" y="0"/>
                </a:cubicBezTo>
                <a:cubicBezTo>
                  <a:pt x="31953" y="1524"/>
                  <a:pt x="5918" y="12039"/>
                  <a:pt x="0" y="171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 rot="0" flipH="0" flipV="0">
            <a:off x="492095" y="3434253"/>
            <a:ext cx="37566" cy="17195"/>
          </a:xfrm>
          <a:custGeom>
            <a:pathLst>
              <a:path w="37566" h="17195">
                <a:moveTo>
                  <a:pt x="0" y="17195"/>
                </a:moveTo>
                <a:cubicBezTo>
                  <a:pt x="7416" y="16637"/>
                  <a:pt x="33185" y="4038"/>
                  <a:pt x="37566" y="0"/>
                </a:cubicBezTo>
                <a:cubicBezTo>
                  <a:pt x="31953" y="1524"/>
                  <a:pt x="5918" y="12039"/>
                  <a:pt x="0" y="17195"/>
                </a:cubicBezTo>
                <a:close/>
                <a:moveTo>
                  <a:pt x="0" y="171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1" name="Picture 2531"/>
          <p:cNvPicPr>
            <a:picLocks noChangeAspect="0" noChangeArrowheads="1"/>
          </p:cNvPicPr>
          <p:nvPr/>
        </p:nvPicPr>
        <p:blipFill>
          <a:blip r:embed="rId25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399" y="3421558"/>
            <a:ext cx="62966" cy="42583"/>
          </a:xfrm>
          <a:prstGeom prst="rect">
            <a:avLst/>
          </a:prstGeom>
          <a:noFill/>
          <a:extLst/>
        </p:spPr>
      </p:pic>
      <p:sp>
        <p:nvSpPr>
          <p:cNvPr id="2532" name="Freeform 2532"/>
          <p:cNvSpPr/>
          <p:nvPr/>
        </p:nvSpPr>
        <p:spPr>
          <a:xfrm rot="0" flipH="0" flipV="0">
            <a:off x="467470" y="3461286"/>
            <a:ext cx="4749" cy="7746"/>
          </a:xfrm>
          <a:custGeom>
            <a:pathLst>
              <a:path w="4749" h="7746">
                <a:moveTo>
                  <a:pt x="584" y="5080"/>
                </a:moveTo>
                <a:cubicBezTo>
                  <a:pt x="863" y="6642"/>
                  <a:pt x="1955" y="7746"/>
                  <a:pt x="3022" y="7543"/>
                </a:cubicBezTo>
                <a:cubicBezTo>
                  <a:pt x="4101" y="7353"/>
                  <a:pt x="4749" y="5943"/>
                  <a:pt x="4470" y="4382"/>
                </a:cubicBezTo>
                <a:cubicBezTo>
                  <a:pt x="4470" y="4382"/>
                  <a:pt x="4470" y="4382"/>
                  <a:pt x="4470" y="4382"/>
                </a:cubicBezTo>
                <a:cubicBezTo>
                  <a:pt x="4419" y="4090"/>
                  <a:pt x="4330" y="3810"/>
                  <a:pt x="4216" y="3544"/>
                </a:cubicBezTo>
                <a:cubicBezTo>
                  <a:pt x="4228" y="3252"/>
                  <a:pt x="4216" y="2947"/>
                  <a:pt x="4165" y="2655"/>
                </a:cubicBezTo>
                <a:cubicBezTo>
                  <a:pt x="3885" y="1105"/>
                  <a:pt x="2793" y="0"/>
                  <a:pt x="1714" y="191"/>
                </a:cubicBezTo>
                <a:lnTo>
                  <a:pt x="1714" y="191"/>
                </a:lnTo>
                <a:cubicBezTo>
                  <a:pt x="647" y="381"/>
                  <a:pt x="0" y="1804"/>
                  <a:pt x="280" y="3353"/>
                </a:cubicBezTo>
                <a:cubicBezTo>
                  <a:pt x="331" y="3645"/>
                  <a:pt x="419" y="3937"/>
                  <a:pt x="521" y="4204"/>
                </a:cubicBezTo>
                <a:cubicBezTo>
                  <a:pt x="508" y="4484"/>
                  <a:pt x="534" y="4788"/>
                  <a:pt x="584" y="5080"/>
                </a:cubicBezTo>
                <a:close/>
                <a:moveTo>
                  <a:pt x="584" y="508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3" name="Picture 2533"/>
          <p:cNvPicPr>
            <a:picLocks noChangeAspect="0" noChangeArrowheads="1"/>
          </p:cNvPicPr>
          <p:nvPr/>
        </p:nvPicPr>
        <p:blipFill>
          <a:blip r:embed="rId25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4987" y="3448749"/>
            <a:ext cx="29721" cy="32802"/>
          </a:xfrm>
          <a:prstGeom prst="rect">
            <a:avLst/>
          </a:prstGeom>
          <a:noFill/>
          <a:extLst/>
        </p:spPr>
      </p:pic>
      <p:sp>
        <p:nvSpPr>
          <p:cNvPr id="2534" name="Freeform 2534"/>
          <p:cNvSpPr/>
          <p:nvPr/>
        </p:nvSpPr>
        <p:spPr>
          <a:xfrm rot="0" flipH="0" flipV="0">
            <a:off x="467470" y="3461286"/>
            <a:ext cx="4749" cy="7746"/>
          </a:xfrm>
          <a:custGeom>
            <a:pathLst>
              <a:path w="4749" h="7746">
                <a:moveTo>
                  <a:pt x="584" y="5080"/>
                </a:moveTo>
                <a:cubicBezTo>
                  <a:pt x="863" y="6642"/>
                  <a:pt x="1955" y="7746"/>
                  <a:pt x="3022" y="7543"/>
                </a:cubicBezTo>
                <a:cubicBezTo>
                  <a:pt x="4101" y="7353"/>
                  <a:pt x="4749" y="5943"/>
                  <a:pt x="4470" y="4382"/>
                </a:cubicBezTo>
                <a:cubicBezTo>
                  <a:pt x="4470" y="4382"/>
                  <a:pt x="4470" y="4382"/>
                  <a:pt x="4470" y="4382"/>
                </a:cubicBezTo>
                <a:cubicBezTo>
                  <a:pt x="4419" y="4090"/>
                  <a:pt x="4330" y="3810"/>
                  <a:pt x="4216" y="3544"/>
                </a:cubicBezTo>
                <a:cubicBezTo>
                  <a:pt x="4228" y="3252"/>
                  <a:pt x="4216" y="2947"/>
                  <a:pt x="4165" y="2655"/>
                </a:cubicBezTo>
                <a:cubicBezTo>
                  <a:pt x="3885" y="1105"/>
                  <a:pt x="2793" y="0"/>
                  <a:pt x="1714" y="191"/>
                </a:cubicBezTo>
                <a:lnTo>
                  <a:pt x="1714" y="191"/>
                </a:lnTo>
                <a:cubicBezTo>
                  <a:pt x="647" y="381"/>
                  <a:pt x="0" y="1804"/>
                  <a:pt x="280" y="3353"/>
                </a:cubicBezTo>
                <a:cubicBezTo>
                  <a:pt x="331" y="3645"/>
                  <a:pt x="419" y="3937"/>
                  <a:pt x="521" y="4204"/>
                </a:cubicBezTo>
                <a:cubicBezTo>
                  <a:pt x="508" y="4484"/>
                  <a:pt x="534" y="4788"/>
                  <a:pt x="584" y="5080"/>
                </a:cubicBezTo>
                <a:close/>
                <a:moveTo>
                  <a:pt x="584" y="50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5" name="Picture 2535"/>
          <p:cNvPicPr>
            <a:picLocks noChangeAspect="0" noChangeArrowheads="1"/>
          </p:cNvPicPr>
          <p:nvPr/>
        </p:nvPicPr>
        <p:blipFill>
          <a:blip r:embed="rId25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5291" y="3452114"/>
            <a:ext cx="29409" cy="29436"/>
          </a:xfrm>
          <a:prstGeom prst="rect">
            <a:avLst/>
          </a:prstGeom>
          <a:noFill/>
          <a:extLst/>
        </p:spPr>
      </p:pic>
      <p:sp>
        <p:nvSpPr>
          <p:cNvPr id="2536" name="Freeform 2536"/>
          <p:cNvSpPr/>
          <p:nvPr/>
        </p:nvSpPr>
        <p:spPr>
          <a:xfrm rot="0" flipH="0" flipV="0">
            <a:off x="467978" y="3464830"/>
            <a:ext cx="4241" cy="4202"/>
          </a:xfrm>
          <a:custGeom>
            <a:pathLst>
              <a:path w="4241" h="4202">
                <a:moveTo>
                  <a:pt x="76" y="1536"/>
                </a:moveTo>
                <a:cubicBezTo>
                  <a:pt x="355" y="3098"/>
                  <a:pt x="1447" y="4202"/>
                  <a:pt x="2514" y="3999"/>
                </a:cubicBezTo>
                <a:cubicBezTo>
                  <a:pt x="3593" y="3809"/>
                  <a:pt x="4241" y="2386"/>
                  <a:pt x="3962" y="838"/>
                </a:cubicBezTo>
                <a:cubicBezTo>
                  <a:pt x="3911" y="546"/>
                  <a:pt x="3822" y="266"/>
                  <a:pt x="3708" y="0"/>
                </a:cubicBezTo>
                <a:cubicBezTo>
                  <a:pt x="3403" y="660"/>
                  <a:pt x="698" y="1206"/>
                  <a:pt x="13" y="660"/>
                </a:cubicBezTo>
                <a:cubicBezTo>
                  <a:pt x="0" y="940"/>
                  <a:pt x="26" y="1244"/>
                  <a:pt x="76" y="1536"/>
                </a:cubicBezTo>
                <a:close/>
                <a:moveTo>
                  <a:pt x="76" y="153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 rot="0" flipH="0" flipV="0">
            <a:off x="498650" y="3446967"/>
            <a:ext cx="7454" cy="5968"/>
          </a:xfrm>
          <a:custGeom>
            <a:pathLst>
              <a:path w="7454" h="5968">
                <a:moveTo>
                  <a:pt x="1943" y="1752"/>
                </a:moveTo>
                <a:cubicBezTo>
                  <a:pt x="610" y="2590"/>
                  <a:pt x="0" y="4012"/>
                  <a:pt x="572" y="4952"/>
                </a:cubicBezTo>
                <a:cubicBezTo>
                  <a:pt x="1143" y="5879"/>
                  <a:pt x="2692" y="5968"/>
                  <a:pt x="4025" y="5130"/>
                </a:cubicBezTo>
                <a:cubicBezTo>
                  <a:pt x="4025" y="5130"/>
                  <a:pt x="4025" y="5130"/>
                  <a:pt x="4025" y="5130"/>
                </a:cubicBezTo>
                <a:cubicBezTo>
                  <a:pt x="4279" y="4977"/>
                  <a:pt x="4508" y="4787"/>
                  <a:pt x="4711" y="4584"/>
                </a:cubicBezTo>
                <a:cubicBezTo>
                  <a:pt x="4978" y="4495"/>
                  <a:pt x="5244" y="4368"/>
                  <a:pt x="5499" y="4203"/>
                </a:cubicBezTo>
                <a:cubicBezTo>
                  <a:pt x="6832" y="3377"/>
                  <a:pt x="7454" y="1942"/>
                  <a:pt x="6870" y="1003"/>
                </a:cubicBezTo>
                <a:cubicBezTo>
                  <a:pt x="6870" y="1003"/>
                  <a:pt x="6870" y="1003"/>
                  <a:pt x="6870" y="1003"/>
                </a:cubicBezTo>
                <a:cubicBezTo>
                  <a:pt x="6299" y="76"/>
                  <a:pt x="4749" y="0"/>
                  <a:pt x="3416" y="825"/>
                </a:cubicBezTo>
                <a:cubicBezTo>
                  <a:pt x="3174" y="991"/>
                  <a:pt x="2933" y="1168"/>
                  <a:pt x="2730" y="1372"/>
                </a:cubicBezTo>
                <a:cubicBezTo>
                  <a:pt x="2463" y="1460"/>
                  <a:pt x="2196" y="1600"/>
                  <a:pt x="1943" y="175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8" name="Picture 2538"/>
          <p:cNvPicPr>
            <a:picLocks noChangeAspect="0" noChangeArrowheads="1"/>
          </p:cNvPicPr>
          <p:nvPr/>
        </p:nvPicPr>
        <p:blipFill>
          <a:blip r:embed="rId25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6299" y="3434525"/>
            <a:ext cx="32138" cy="30847"/>
          </a:xfrm>
          <a:prstGeom prst="rect">
            <a:avLst/>
          </a:prstGeom>
          <a:noFill/>
          <a:extLst/>
        </p:spPr>
      </p:pic>
      <p:sp>
        <p:nvSpPr>
          <p:cNvPr id="2539" name="Freeform 2539"/>
          <p:cNvSpPr/>
          <p:nvPr/>
        </p:nvSpPr>
        <p:spPr>
          <a:xfrm rot="0" flipH="0" flipV="0">
            <a:off x="498650" y="3446967"/>
            <a:ext cx="7454" cy="5968"/>
          </a:xfrm>
          <a:custGeom>
            <a:pathLst>
              <a:path w="7454" h="5968">
                <a:moveTo>
                  <a:pt x="1943" y="1752"/>
                </a:moveTo>
                <a:cubicBezTo>
                  <a:pt x="610" y="2590"/>
                  <a:pt x="0" y="4012"/>
                  <a:pt x="572" y="4952"/>
                </a:cubicBezTo>
                <a:cubicBezTo>
                  <a:pt x="1143" y="5879"/>
                  <a:pt x="2692" y="5968"/>
                  <a:pt x="4025" y="5130"/>
                </a:cubicBezTo>
                <a:cubicBezTo>
                  <a:pt x="4025" y="5130"/>
                  <a:pt x="4025" y="5130"/>
                  <a:pt x="4025" y="5130"/>
                </a:cubicBezTo>
                <a:cubicBezTo>
                  <a:pt x="4279" y="4977"/>
                  <a:pt x="4508" y="4787"/>
                  <a:pt x="4711" y="4584"/>
                </a:cubicBezTo>
                <a:cubicBezTo>
                  <a:pt x="4978" y="4495"/>
                  <a:pt x="5244" y="4368"/>
                  <a:pt x="5499" y="4203"/>
                </a:cubicBezTo>
                <a:cubicBezTo>
                  <a:pt x="6832" y="3377"/>
                  <a:pt x="7454" y="1942"/>
                  <a:pt x="6870" y="1003"/>
                </a:cubicBezTo>
                <a:cubicBezTo>
                  <a:pt x="6870" y="1003"/>
                  <a:pt x="6870" y="1003"/>
                  <a:pt x="6870" y="1003"/>
                </a:cubicBezTo>
                <a:cubicBezTo>
                  <a:pt x="6299" y="76"/>
                  <a:pt x="4749" y="0"/>
                  <a:pt x="3416" y="825"/>
                </a:cubicBezTo>
                <a:cubicBezTo>
                  <a:pt x="3174" y="991"/>
                  <a:pt x="2933" y="1168"/>
                  <a:pt x="2730" y="1372"/>
                </a:cubicBezTo>
                <a:cubicBezTo>
                  <a:pt x="2463" y="1460"/>
                  <a:pt x="2196" y="1600"/>
                  <a:pt x="1943" y="1752"/>
                </a:cubicBezTo>
                <a:close/>
                <a:moveTo>
                  <a:pt x="1943" y="175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0" name="Picture 2540"/>
          <p:cNvPicPr>
            <a:picLocks noChangeAspect="0" noChangeArrowheads="1"/>
          </p:cNvPicPr>
          <p:nvPr/>
        </p:nvPicPr>
        <p:blipFill>
          <a:blip r:embed="rId2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6299" y="3435643"/>
            <a:ext cx="29765" cy="29729"/>
          </a:xfrm>
          <a:prstGeom prst="rect">
            <a:avLst/>
          </a:prstGeom>
          <a:noFill/>
          <a:extLst/>
        </p:spPr>
      </p:pic>
      <p:sp>
        <p:nvSpPr>
          <p:cNvPr id="2541" name="Freeform 2541"/>
          <p:cNvSpPr/>
          <p:nvPr/>
        </p:nvSpPr>
        <p:spPr>
          <a:xfrm rot="0" flipH="0" flipV="0">
            <a:off x="498650" y="3448339"/>
            <a:ext cx="4711" cy="4596"/>
          </a:xfrm>
          <a:custGeom>
            <a:pathLst>
              <a:path w="4711" h="4596">
                <a:moveTo>
                  <a:pt x="1943" y="380"/>
                </a:moveTo>
                <a:cubicBezTo>
                  <a:pt x="610" y="1218"/>
                  <a:pt x="0" y="2640"/>
                  <a:pt x="572" y="3580"/>
                </a:cubicBezTo>
                <a:cubicBezTo>
                  <a:pt x="1143" y="4507"/>
                  <a:pt x="2692" y="4596"/>
                  <a:pt x="4025" y="3758"/>
                </a:cubicBezTo>
                <a:cubicBezTo>
                  <a:pt x="4279" y="3605"/>
                  <a:pt x="4508" y="3415"/>
                  <a:pt x="4711" y="3212"/>
                </a:cubicBezTo>
                <a:cubicBezTo>
                  <a:pt x="3974" y="3173"/>
                  <a:pt x="2476" y="849"/>
                  <a:pt x="2730" y="0"/>
                </a:cubicBezTo>
                <a:cubicBezTo>
                  <a:pt x="2463" y="88"/>
                  <a:pt x="2196" y="228"/>
                  <a:pt x="1943" y="380"/>
                </a:cubicBezTo>
                <a:close/>
                <a:moveTo>
                  <a:pt x="1943" y="3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2" name="Freeform 2542"/>
          <p:cNvSpPr/>
          <p:nvPr/>
        </p:nvSpPr>
        <p:spPr>
          <a:xfrm rot="0" flipH="0" flipV="0">
            <a:off x="470649" y="3437205"/>
            <a:ext cx="32981" cy="41960"/>
          </a:xfrm>
          <a:custGeom>
            <a:pathLst>
              <a:path w="32981" h="41960">
                <a:moveTo>
                  <a:pt x="0" y="41960"/>
                </a:moveTo>
                <a:cubicBezTo>
                  <a:pt x="3937" y="32766"/>
                  <a:pt x="63" y="20104"/>
                  <a:pt x="5194" y="16472"/>
                </a:cubicBezTo>
                <a:cubicBezTo>
                  <a:pt x="10312" y="12839"/>
                  <a:pt x="9525" y="18935"/>
                  <a:pt x="10972" y="18427"/>
                </a:cubicBezTo>
                <a:cubicBezTo>
                  <a:pt x="12407" y="17919"/>
                  <a:pt x="8750" y="7645"/>
                  <a:pt x="14592" y="4889"/>
                </a:cubicBezTo>
                <a:cubicBezTo>
                  <a:pt x="20447" y="2146"/>
                  <a:pt x="19494" y="8191"/>
                  <a:pt x="19494" y="8191"/>
                </a:cubicBezTo>
                <a:cubicBezTo>
                  <a:pt x="19494" y="8191"/>
                  <a:pt x="24244" y="0"/>
                  <a:pt x="28613" y="3568"/>
                </a:cubicBezTo>
                <a:cubicBezTo>
                  <a:pt x="32981" y="7137"/>
                  <a:pt x="29044" y="13055"/>
                  <a:pt x="26619" y="13893"/>
                </a:cubicBezTo>
                <a:cubicBezTo>
                  <a:pt x="26619" y="13893"/>
                  <a:pt x="31750" y="13627"/>
                  <a:pt x="30772" y="18758"/>
                </a:cubicBezTo>
                <a:cubicBezTo>
                  <a:pt x="29794" y="23901"/>
                  <a:pt x="20535" y="22021"/>
                  <a:pt x="19621" y="24333"/>
                </a:cubicBezTo>
                <a:cubicBezTo>
                  <a:pt x="19227" y="25324"/>
                  <a:pt x="24739" y="25184"/>
                  <a:pt x="22440" y="31508"/>
                </a:cubicBezTo>
                <a:cubicBezTo>
                  <a:pt x="20129" y="36169"/>
                  <a:pt x="6718" y="36233"/>
                  <a:pt x="0" y="4196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3" name="Freeform 2543"/>
          <p:cNvSpPr/>
          <p:nvPr/>
        </p:nvSpPr>
        <p:spPr>
          <a:xfrm rot="0" flipH="0" flipV="0">
            <a:off x="470649" y="3437205"/>
            <a:ext cx="32981" cy="41960"/>
          </a:xfrm>
          <a:custGeom>
            <a:pathLst>
              <a:path w="32981" h="41960">
                <a:moveTo>
                  <a:pt x="0" y="41960"/>
                </a:moveTo>
                <a:cubicBezTo>
                  <a:pt x="3937" y="32766"/>
                  <a:pt x="63" y="20104"/>
                  <a:pt x="5194" y="16472"/>
                </a:cubicBezTo>
                <a:cubicBezTo>
                  <a:pt x="10312" y="12839"/>
                  <a:pt x="9525" y="18935"/>
                  <a:pt x="10972" y="18427"/>
                </a:cubicBezTo>
                <a:cubicBezTo>
                  <a:pt x="12407" y="17919"/>
                  <a:pt x="8750" y="7645"/>
                  <a:pt x="14592" y="4889"/>
                </a:cubicBezTo>
                <a:cubicBezTo>
                  <a:pt x="20447" y="2146"/>
                  <a:pt x="19494" y="8191"/>
                  <a:pt x="19494" y="8191"/>
                </a:cubicBezTo>
                <a:cubicBezTo>
                  <a:pt x="19494" y="8191"/>
                  <a:pt x="24244" y="0"/>
                  <a:pt x="28613" y="3568"/>
                </a:cubicBezTo>
                <a:cubicBezTo>
                  <a:pt x="32981" y="7137"/>
                  <a:pt x="29044" y="13055"/>
                  <a:pt x="26619" y="13893"/>
                </a:cubicBezTo>
                <a:cubicBezTo>
                  <a:pt x="26619" y="13893"/>
                  <a:pt x="31750" y="13627"/>
                  <a:pt x="30772" y="18758"/>
                </a:cubicBezTo>
                <a:cubicBezTo>
                  <a:pt x="29794" y="23901"/>
                  <a:pt x="20535" y="22021"/>
                  <a:pt x="19621" y="24333"/>
                </a:cubicBezTo>
                <a:cubicBezTo>
                  <a:pt x="19227" y="25324"/>
                  <a:pt x="24739" y="25184"/>
                  <a:pt x="22440" y="31508"/>
                </a:cubicBezTo>
                <a:cubicBezTo>
                  <a:pt x="20129" y="36169"/>
                  <a:pt x="6718" y="36233"/>
                  <a:pt x="0" y="41960"/>
                </a:cubicBezTo>
                <a:close/>
                <a:moveTo>
                  <a:pt x="0" y="4196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4" name="Picture 2544"/>
          <p:cNvPicPr>
            <a:picLocks noChangeAspect="0" noChangeArrowheads="1"/>
          </p:cNvPicPr>
          <p:nvPr/>
        </p:nvPicPr>
        <p:blipFill>
          <a:blip r:embed="rId2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49" y="3427171"/>
            <a:ext cx="56298" cy="64694"/>
          </a:xfrm>
          <a:prstGeom prst="rect">
            <a:avLst/>
          </a:prstGeom>
          <a:noFill/>
          <a:extLst/>
        </p:spPr>
      </p:pic>
      <p:sp>
        <p:nvSpPr>
          <p:cNvPr id="2545" name="Freeform 2545"/>
          <p:cNvSpPr/>
          <p:nvPr/>
        </p:nvSpPr>
        <p:spPr>
          <a:xfrm rot="0" flipH="0" flipV="0">
            <a:off x="471573" y="3439070"/>
            <a:ext cx="30543" cy="38658"/>
          </a:xfrm>
          <a:custGeom>
            <a:pathLst>
              <a:path w="30543" h="38658">
                <a:moveTo>
                  <a:pt x="0" y="38658"/>
                </a:moveTo>
                <a:cubicBezTo>
                  <a:pt x="3721" y="30276"/>
                  <a:pt x="584" y="19215"/>
                  <a:pt x="5067" y="16726"/>
                </a:cubicBezTo>
                <a:cubicBezTo>
                  <a:pt x="9563" y="14236"/>
                  <a:pt x="7861" y="18211"/>
                  <a:pt x="10223" y="17805"/>
                </a:cubicBezTo>
                <a:cubicBezTo>
                  <a:pt x="12573" y="17411"/>
                  <a:pt x="10477" y="6616"/>
                  <a:pt x="14097" y="4559"/>
                </a:cubicBezTo>
                <a:cubicBezTo>
                  <a:pt x="17729" y="2514"/>
                  <a:pt x="18097" y="9283"/>
                  <a:pt x="18097" y="9283"/>
                </a:cubicBezTo>
                <a:cubicBezTo>
                  <a:pt x="18097" y="9283"/>
                  <a:pt x="22580" y="0"/>
                  <a:pt x="26555" y="3187"/>
                </a:cubicBezTo>
                <a:cubicBezTo>
                  <a:pt x="30543" y="6388"/>
                  <a:pt x="25666" y="10718"/>
                  <a:pt x="24358" y="12077"/>
                </a:cubicBezTo>
                <a:cubicBezTo>
                  <a:pt x="24358" y="12077"/>
                  <a:pt x="29946" y="13220"/>
                  <a:pt x="27482" y="16891"/>
                </a:cubicBezTo>
                <a:cubicBezTo>
                  <a:pt x="25006" y="20574"/>
                  <a:pt x="17805" y="19901"/>
                  <a:pt x="16929" y="21996"/>
                </a:cubicBezTo>
                <a:cubicBezTo>
                  <a:pt x="16560" y="22910"/>
                  <a:pt x="22123" y="25336"/>
                  <a:pt x="19303" y="28194"/>
                </a:cubicBezTo>
                <a:cubicBezTo>
                  <a:pt x="17132" y="32448"/>
                  <a:pt x="6248" y="33401"/>
                  <a:pt x="0" y="386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6" name="Freeform 2546"/>
          <p:cNvSpPr/>
          <p:nvPr/>
        </p:nvSpPr>
        <p:spPr>
          <a:xfrm rot="0" flipH="0" flipV="0">
            <a:off x="471573" y="3439070"/>
            <a:ext cx="30543" cy="38658"/>
          </a:xfrm>
          <a:custGeom>
            <a:pathLst>
              <a:path w="30543" h="38658">
                <a:moveTo>
                  <a:pt x="0" y="38658"/>
                </a:moveTo>
                <a:cubicBezTo>
                  <a:pt x="3721" y="30276"/>
                  <a:pt x="584" y="19215"/>
                  <a:pt x="5067" y="16726"/>
                </a:cubicBezTo>
                <a:cubicBezTo>
                  <a:pt x="9563" y="14236"/>
                  <a:pt x="7861" y="18211"/>
                  <a:pt x="10223" y="17805"/>
                </a:cubicBezTo>
                <a:cubicBezTo>
                  <a:pt x="12573" y="17411"/>
                  <a:pt x="10477" y="6616"/>
                  <a:pt x="14097" y="4559"/>
                </a:cubicBezTo>
                <a:cubicBezTo>
                  <a:pt x="17729" y="2514"/>
                  <a:pt x="18097" y="9283"/>
                  <a:pt x="18097" y="9283"/>
                </a:cubicBezTo>
                <a:cubicBezTo>
                  <a:pt x="18097" y="9283"/>
                  <a:pt x="22580" y="0"/>
                  <a:pt x="26555" y="3187"/>
                </a:cubicBezTo>
                <a:cubicBezTo>
                  <a:pt x="30543" y="6388"/>
                  <a:pt x="25666" y="10718"/>
                  <a:pt x="24358" y="12077"/>
                </a:cubicBezTo>
                <a:cubicBezTo>
                  <a:pt x="24358" y="12077"/>
                  <a:pt x="29946" y="13220"/>
                  <a:pt x="27482" y="16891"/>
                </a:cubicBezTo>
                <a:cubicBezTo>
                  <a:pt x="25006" y="20574"/>
                  <a:pt x="17805" y="19901"/>
                  <a:pt x="16929" y="21996"/>
                </a:cubicBezTo>
                <a:cubicBezTo>
                  <a:pt x="16560" y="22910"/>
                  <a:pt x="22123" y="25336"/>
                  <a:pt x="19303" y="28194"/>
                </a:cubicBezTo>
                <a:cubicBezTo>
                  <a:pt x="17132" y="32448"/>
                  <a:pt x="6248" y="33401"/>
                  <a:pt x="0" y="38658"/>
                </a:cubicBezTo>
                <a:close/>
                <a:moveTo>
                  <a:pt x="0" y="3865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7" name="Picture 2547"/>
          <p:cNvPicPr>
            <a:picLocks noChangeAspect="0" noChangeArrowheads="1"/>
          </p:cNvPicPr>
          <p:nvPr/>
        </p:nvPicPr>
        <p:blipFill>
          <a:blip r:embed="rId25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876" y="3428886"/>
            <a:ext cx="53498" cy="61531"/>
          </a:xfrm>
          <a:prstGeom prst="rect">
            <a:avLst/>
          </a:prstGeom>
          <a:noFill/>
          <a:extLst/>
        </p:spPr>
      </p:pic>
      <p:sp>
        <p:nvSpPr>
          <p:cNvPr id="2548" name="Freeform 2548"/>
          <p:cNvSpPr/>
          <p:nvPr/>
        </p:nvSpPr>
        <p:spPr>
          <a:xfrm rot="0" flipH="0" flipV="0">
            <a:off x="468885" y="3448391"/>
            <a:ext cx="25158" cy="32956"/>
          </a:xfrm>
          <a:custGeom>
            <a:pathLst>
              <a:path w="25158" h="32956">
                <a:moveTo>
                  <a:pt x="0" y="32956"/>
                </a:moveTo>
                <a:cubicBezTo>
                  <a:pt x="6286" y="28956"/>
                  <a:pt x="23164" y="5639"/>
                  <a:pt x="25158" y="0"/>
                </a:cubicBezTo>
                <a:cubicBezTo>
                  <a:pt x="20904" y="4001"/>
                  <a:pt x="2832" y="25603"/>
                  <a:pt x="0" y="3295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9" name="Freeform 2549"/>
          <p:cNvSpPr/>
          <p:nvPr/>
        </p:nvSpPr>
        <p:spPr>
          <a:xfrm rot="0" flipH="0" flipV="0">
            <a:off x="468885" y="3448391"/>
            <a:ext cx="25158" cy="32956"/>
          </a:xfrm>
          <a:custGeom>
            <a:pathLst>
              <a:path w="25158" h="32956">
                <a:moveTo>
                  <a:pt x="0" y="32956"/>
                </a:moveTo>
                <a:cubicBezTo>
                  <a:pt x="6286" y="28956"/>
                  <a:pt x="23164" y="5639"/>
                  <a:pt x="25158" y="0"/>
                </a:cubicBezTo>
                <a:cubicBezTo>
                  <a:pt x="20904" y="4001"/>
                  <a:pt x="2832" y="25603"/>
                  <a:pt x="0" y="32956"/>
                </a:cubicBezTo>
                <a:close/>
                <a:moveTo>
                  <a:pt x="0" y="3295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0" name="Picture 2550"/>
          <p:cNvPicPr>
            <a:picLocks noChangeAspect="0" noChangeArrowheads="1"/>
          </p:cNvPicPr>
          <p:nvPr/>
        </p:nvPicPr>
        <p:blipFill>
          <a:blip r:embed="rId2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6183" y="3435693"/>
            <a:ext cx="50571" cy="58356"/>
          </a:xfrm>
          <a:prstGeom prst="rect">
            <a:avLst/>
          </a:prstGeom>
          <a:noFill/>
          <a:extLst/>
        </p:spPr>
      </p:pic>
      <p:sp>
        <p:nvSpPr>
          <p:cNvPr id="2551" name="Freeform 2551"/>
          <p:cNvSpPr/>
          <p:nvPr/>
        </p:nvSpPr>
        <p:spPr>
          <a:xfrm rot="0" flipH="0" flipV="0">
            <a:off x="452474" y="3500354"/>
            <a:ext cx="6298" cy="7238"/>
          </a:xfrm>
          <a:custGeom>
            <a:pathLst>
              <a:path w="6298" h="7238">
                <a:moveTo>
                  <a:pt x="2133" y="5537"/>
                </a:moveTo>
                <a:cubicBezTo>
                  <a:pt x="3098" y="6781"/>
                  <a:pt x="4584" y="7238"/>
                  <a:pt x="5434" y="6565"/>
                </a:cubicBezTo>
                <a:cubicBezTo>
                  <a:pt x="6298" y="5879"/>
                  <a:pt x="6209" y="4331"/>
                  <a:pt x="5231" y="3086"/>
                </a:cubicBezTo>
                <a:cubicBezTo>
                  <a:pt x="5231" y="3086"/>
                  <a:pt x="5231" y="3086"/>
                  <a:pt x="5231" y="3086"/>
                </a:cubicBezTo>
                <a:cubicBezTo>
                  <a:pt x="5054" y="2845"/>
                  <a:pt x="4850" y="2642"/>
                  <a:pt x="4622" y="2451"/>
                </a:cubicBezTo>
                <a:cubicBezTo>
                  <a:pt x="4507" y="2197"/>
                  <a:pt x="4342" y="1943"/>
                  <a:pt x="4164" y="1702"/>
                </a:cubicBezTo>
                <a:cubicBezTo>
                  <a:pt x="3199" y="457"/>
                  <a:pt x="1714" y="0"/>
                  <a:pt x="863" y="686"/>
                </a:cubicBezTo>
                <a:cubicBezTo>
                  <a:pt x="851" y="686"/>
                  <a:pt x="851" y="686"/>
                  <a:pt x="851" y="686"/>
                </a:cubicBezTo>
                <a:cubicBezTo>
                  <a:pt x="0" y="1359"/>
                  <a:pt x="89" y="2921"/>
                  <a:pt x="1067" y="4166"/>
                </a:cubicBezTo>
                <a:cubicBezTo>
                  <a:pt x="1244" y="4394"/>
                  <a:pt x="1448" y="4610"/>
                  <a:pt x="1664" y="4788"/>
                </a:cubicBezTo>
                <a:cubicBezTo>
                  <a:pt x="1791" y="5055"/>
                  <a:pt x="1956" y="5309"/>
                  <a:pt x="2133" y="553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2" name="Picture 2552"/>
          <p:cNvPicPr>
            <a:picLocks noChangeAspect="0" noChangeArrowheads="1"/>
          </p:cNvPicPr>
          <p:nvPr/>
        </p:nvPicPr>
        <p:blipFill>
          <a:blip r:embed="rId2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0042" y="3488017"/>
            <a:ext cx="31161" cy="31908"/>
          </a:xfrm>
          <a:prstGeom prst="rect">
            <a:avLst/>
          </a:prstGeom>
          <a:noFill/>
          <a:extLst/>
        </p:spPr>
      </p:pic>
      <p:sp>
        <p:nvSpPr>
          <p:cNvPr id="2553" name="Freeform 2553"/>
          <p:cNvSpPr/>
          <p:nvPr/>
        </p:nvSpPr>
        <p:spPr>
          <a:xfrm rot="0" flipH="0" flipV="0">
            <a:off x="452474" y="3500354"/>
            <a:ext cx="6298" cy="7238"/>
          </a:xfrm>
          <a:custGeom>
            <a:pathLst>
              <a:path w="6298" h="7238">
                <a:moveTo>
                  <a:pt x="2133" y="5537"/>
                </a:moveTo>
                <a:cubicBezTo>
                  <a:pt x="3098" y="6781"/>
                  <a:pt x="4584" y="7238"/>
                  <a:pt x="5434" y="6565"/>
                </a:cubicBezTo>
                <a:cubicBezTo>
                  <a:pt x="6298" y="5879"/>
                  <a:pt x="6209" y="4331"/>
                  <a:pt x="5231" y="3086"/>
                </a:cubicBezTo>
                <a:cubicBezTo>
                  <a:pt x="5231" y="3086"/>
                  <a:pt x="5231" y="3086"/>
                  <a:pt x="5231" y="3086"/>
                </a:cubicBezTo>
                <a:cubicBezTo>
                  <a:pt x="5054" y="2845"/>
                  <a:pt x="4850" y="2642"/>
                  <a:pt x="4622" y="2451"/>
                </a:cubicBezTo>
                <a:cubicBezTo>
                  <a:pt x="4507" y="2197"/>
                  <a:pt x="4342" y="1943"/>
                  <a:pt x="4164" y="1702"/>
                </a:cubicBezTo>
                <a:cubicBezTo>
                  <a:pt x="3199" y="457"/>
                  <a:pt x="1714" y="0"/>
                  <a:pt x="863" y="686"/>
                </a:cubicBezTo>
                <a:cubicBezTo>
                  <a:pt x="851" y="686"/>
                  <a:pt x="851" y="686"/>
                  <a:pt x="851" y="686"/>
                </a:cubicBezTo>
                <a:cubicBezTo>
                  <a:pt x="0" y="1359"/>
                  <a:pt x="89" y="2921"/>
                  <a:pt x="1067" y="4166"/>
                </a:cubicBezTo>
                <a:cubicBezTo>
                  <a:pt x="1244" y="4394"/>
                  <a:pt x="1448" y="4610"/>
                  <a:pt x="1664" y="4788"/>
                </a:cubicBezTo>
                <a:cubicBezTo>
                  <a:pt x="1791" y="5055"/>
                  <a:pt x="1956" y="5309"/>
                  <a:pt x="2133" y="5537"/>
                </a:cubicBezTo>
                <a:close/>
                <a:moveTo>
                  <a:pt x="2133" y="553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4" name="Picture 2554"/>
          <p:cNvPicPr>
            <a:picLocks noChangeAspect="0" noChangeArrowheads="1"/>
          </p:cNvPicPr>
          <p:nvPr/>
        </p:nvPicPr>
        <p:blipFill>
          <a:blip r:embed="rId2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1451" y="3490113"/>
            <a:ext cx="29752" cy="29812"/>
          </a:xfrm>
          <a:prstGeom prst="rect">
            <a:avLst/>
          </a:prstGeom>
          <a:noFill/>
          <a:extLst/>
        </p:spPr>
      </p:pic>
      <p:sp>
        <p:nvSpPr>
          <p:cNvPr id="2555" name="Freeform 2555"/>
          <p:cNvSpPr/>
          <p:nvPr/>
        </p:nvSpPr>
        <p:spPr>
          <a:xfrm rot="0" flipH="0" flipV="0">
            <a:off x="454138" y="3502805"/>
            <a:ext cx="4634" cy="4787"/>
          </a:xfrm>
          <a:custGeom>
            <a:pathLst>
              <a:path w="4634" h="4787">
                <a:moveTo>
                  <a:pt x="469" y="3086"/>
                </a:moveTo>
                <a:cubicBezTo>
                  <a:pt x="1434" y="4330"/>
                  <a:pt x="2920" y="4787"/>
                  <a:pt x="3770" y="4114"/>
                </a:cubicBezTo>
                <a:cubicBezTo>
                  <a:pt x="4634" y="3428"/>
                  <a:pt x="4545" y="1880"/>
                  <a:pt x="3567" y="635"/>
                </a:cubicBezTo>
                <a:cubicBezTo>
                  <a:pt x="3390" y="394"/>
                  <a:pt x="3186" y="191"/>
                  <a:pt x="2958" y="0"/>
                </a:cubicBezTo>
                <a:cubicBezTo>
                  <a:pt x="2996" y="750"/>
                  <a:pt x="875" y="2502"/>
                  <a:pt x="0" y="2337"/>
                </a:cubicBezTo>
                <a:cubicBezTo>
                  <a:pt x="127" y="2604"/>
                  <a:pt x="292" y="2858"/>
                  <a:pt x="469" y="3086"/>
                </a:cubicBezTo>
                <a:close/>
                <a:moveTo>
                  <a:pt x="469" y="308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 rot="0" flipH="0" flipV="0">
            <a:off x="474328" y="3471374"/>
            <a:ext cx="5854" cy="7568"/>
          </a:xfrm>
          <a:custGeom>
            <a:pathLst>
              <a:path w="5854" h="7568">
                <a:moveTo>
                  <a:pt x="787" y="3543"/>
                </a:moveTo>
                <a:cubicBezTo>
                  <a:pt x="0" y="4914"/>
                  <a:pt x="127" y="6464"/>
                  <a:pt x="1066" y="7022"/>
                </a:cubicBezTo>
                <a:cubicBezTo>
                  <a:pt x="2006" y="7568"/>
                  <a:pt x="3415" y="6908"/>
                  <a:pt x="4203" y="5536"/>
                </a:cubicBezTo>
                <a:cubicBezTo>
                  <a:pt x="4203" y="5536"/>
                  <a:pt x="4203" y="5536"/>
                  <a:pt x="4203" y="5536"/>
                </a:cubicBezTo>
                <a:cubicBezTo>
                  <a:pt x="4343" y="5282"/>
                  <a:pt x="4469" y="5016"/>
                  <a:pt x="4546" y="4736"/>
                </a:cubicBezTo>
                <a:cubicBezTo>
                  <a:pt x="4749" y="4520"/>
                  <a:pt x="4927" y="4279"/>
                  <a:pt x="5066" y="4025"/>
                </a:cubicBezTo>
                <a:cubicBezTo>
                  <a:pt x="5854" y="2654"/>
                  <a:pt x="5739" y="1105"/>
                  <a:pt x="4787" y="546"/>
                </a:cubicBezTo>
                <a:cubicBezTo>
                  <a:pt x="4787" y="546"/>
                  <a:pt x="4787" y="546"/>
                  <a:pt x="4787" y="546"/>
                </a:cubicBezTo>
                <a:cubicBezTo>
                  <a:pt x="3847" y="0"/>
                  <a:pt x="2450" y="661"/>
                  <a:pt x="1663" y="2032"/>
                </a:cubicBezTo>
                <a:cubicBezTo>
                  <a:pt x="1510" y="2286"/>
                  <a:pt x="1396" y="2553"/>
                  <a:pt x="1307" y="2832"/>
                </a:cubicBezTo>
                <a:cubicBezTo>
                  <a:pt x="1117" y="3048"/>
                  <a:pt x="939" y="3290"/>
                  <a:pt x="787" y="354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7" name="Picture 2557"/>
          <p:cNvPicPr>
            <a:picLocks noChangeAspect="0" noChangeArrowheads="1"/>
          </p:cNvPicPr>
          <p:nvPr/>
        </p:nvPicPr>
        <p:blipFill>
          <a:blip r:embed="rId25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1891" y="3459036"/>
            <a:ext cx="30725" cy="32253"/>
          </a:xfrm>
          <a:prstGeom prst="rect">
            <a:avLst/>
          </a:prstGeom>
          <a:noFill/>
          <a:extLst/>
        </p:spPr>
      </p:pic>
      <p:sp>
        <p:nvSpPr>
          <p:cNvPr id="2558" name="Freeform 2558"/>
          <p:cNvSpPr/>
          <p:nvPr/>
        </p:nvSpPr>
        <p:spPr>
          <a:xfrm rot="0" flipH="0" flipV="0">
            <a:off x="474328" y="3471374"/>
            <a:ext cx="5854" cy="7568"/>
          </a:xfrm>
          <a:custGeom>
            <a:pathLst>
              <a:path w="5854" h="7568">
                <a:moveTo>
                  <a:pt x="787" y="3543"/>
                </a:moveTo>
                <a:cubicBezTo>
                  <a:pt x="0" y="4914"/>
                  <a:pt x="127" y="6464"/>
                  <a:pt x="1066" y="7022"/>
                </a:cubicBezTo>
                <a:cubicBezTo>
                  <a:pt x="2006" y="7568"/>
                  <a:pt x="3415" y="6908"/>
                  <a:pt x="4203" y="5536"/>
                </a:cubicBezTo>
                <a:cubicBezTo>
                  <a:pt x="4203" y="5536"/>
                  <a:pt x="4203" y="5536"/>
                  <a:pt x="4203" y="5536"/>
                </a:cubicBezTo>
                <a:cubicBezTo>
                  <a:pt x="4343" y="5282"/>
                  <a:pt x="4469" y="5016"/>
                  <a:pt x="4546" y="4736"/>
                </a:cubicBezTo>
                <a:cubicBezTo>
                  <a:pt x="4749" y="4520"/>
                  <a:pt x="4927" y="4279"/>
                  <a:pt x="5066" y="4025"/>
                </a:cubicBezTo>
                <a:cubicBezTo>
                  <a:pt x="5854" y="2654"/>
                  <a:pt x="5739" y="1105"/>
                  <a:pt x="4787" y="546"/>
                </a:cubicBezTo>
                <a:cubicBezTo>
                  <a:pt x="4787" y="546"/>
                  <a:pt x="4787" y="546"/>
                  <a:pt x="4787" y="546"/>
                </a:cubicBezTo>
                <a:cubicBezTo>
                  <a:pt x="3847" y="0"/>
                  <a:pt x="2450" y="661"/>
                  <a:pt x="1663" y="2032"/>
                </a:cubicBezTo>
                <a:cubicBezTo>
                  <a:pt x="1510" y="2286"/>
                  <a:pt x="1396" y="2553"/>
                  <a:pt x="1307" y="2832"/>
                </a:cubicBezTo>
                <a:cubicBezTo>
                  <a:pt x="1117" y="3048"/>
                  <a:pt x="939" y="3290"/>
                  <a:pt x="787" y="3543"/>
                </a:cubicBezTo>
                <a:close/>
                <a:moveTo>
                  <a:pt x="787" y="354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9" name="Picture 2559"/>
          <p:cNvPicPr>
            <a:picLocks noChangeAspect="0" noChangeArrowheads="1"/>
          </p:cNvPicPr>
          <p:nvPr/>
        </p:nvPicPr>
        <p:blipFill>
          <a:blip r:embed="rId25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1891" y="3461499"/>
            <a:ext cx="29687" cy="29789"/>
          </a:xfrm>
          <a:prstGeom prst="rect">
            <a:avLst/>
          </a:prstGeom>
          <a:noFill/>
          <a:extLst/>
        </p:spPr>
      </p:pic>
      <p:sp>
        <p:nvSpPr>
          <p:cNvPr id="2560" name="Freeform 2560"/>
          <p:cNvSpPr/>
          <p:nvPr/>
        </p:nvSpPr>
        <p:spPr>
          <a:xfrm rot="0" flipH="0" flipV="0">
            <a:off x="474328" y="3474206"/>
            <a:ext cx="4546" cy="4736"/>
          </a:xfrm>
          <a:custGeom>
            <a:pathLst>
              <a:path w="4546" h="4736">
                <a:moveTo>
                  <a:pt x="787" y="711"/>
                </a:moveTo>
                <a:cubicBezTo>
                  <a:pt x="0" y="2082"/>
                  <a:pt x="127" y="3632"/>
                  <a:pt x="1066" y="4190"/>
                </a:cubicBezTo>
                <a:cubicBezTo>
                  <a:pt x="2006" y="4736"/>
                  <a:pt x="3415" y="4076"/>
                  <a:pt x="4203" y="2704"/>
                </a:cubicBezTo>
                <a:cubicBezTo>
                  <a:pt x="4343" y="2450"/>
                  <a:pt x="4469" y="2184"/>
                  <a:pt x="4546" y="1904"/>
                </a:cubicBezTo>
                <a:cubicBezTo>
                  <a:pt x="3885" y="2209"/>
                  <a:pt x="1472" y="876"/>
                  <a:pt x="1307" y="0"/>
                </a:cubicBezTo>
                <a:cubicBezTo>
                  <a:pt x="1117" y="216"/>
                  <a:pt x="939" y="458"/>
                  <a:pt x="787" y="711"/>
                </a:cubicBezTo>
                <a:close/>
                <a:moveTo>
                  <a:pt x="787" y="71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1" name="Freeform 2561"/>
          <p:cNvSpPr/>
          <p:nvPr/>
        </p:nvSpPr>
        <p:spPr>
          <a:xfrm rot="0" flipH="0" flipV="0">
            <a:off x="452739" y="3467451"/>
            <a:ext cx="28015" cy="48513"/>
          </a:xfrm>
          <a:custGeom>
            <a:pathLst>
              <a:path w="28015" h="48513">
                <a:moveTo>
                  <a:pt x="10121" y="48513"/>
                </a:moveTo>
                <a:cubicBezTo>
                  <a:pt x="9321" y="38531"/>
                  <a:pt x="0" y="29184"/>
                  <a:pt x="2819" y="23545"/>
                </a:cubicBezTo>
                <a:cubicBezTo>
                  <a:pt x="5651" y="17919"/>
                  <a:pt x="7797" y="23685"/>
                  <a:pt x="8839" y="22542"/>
                </a:cubicBezTo>
                <a:cubicBezTo>
                  <a:pt x="9880" y="21412"/>
                  <a:pt x="1867" y="14071"/>
                  <a:pt x="5740" y="8877"/>
                </a:cubicBezTo>
                <a:cubicBezTo>
                  <a:pt x="9626" y="3683"/>
                  <a:pt x="11594" y="9474"/>
                  <a:pt x="11594" y="9474"/>
                </a:cubicBezTo>
                <a:cubicBezTo>
                  <a:pt x="11594" y="9474"/>
                  <a:pt x="11975" y="0"/>
                  <a:pt x="17499" y="1079"/>
                </a:cubicBezTo>
                <a:cubicBezTo>
                  <a:pt x="23011" y="2171"/>
                  <a:pt x="22300" y="9258"/>
                  <a:pt x="20547" y="11137"/>
                </a:cubicBezTo>
                <a:cubicBezTo>
                  <a:pt x="20547" y="11137"/>
                  <a:pt x="24954" y="8470"/>
                  <a:pt x="26478" y="13474"/>
                </a:cubicBezTo>
                <a:cubicBezTo>
                  <a:pt x="28015" y="18478"/>
                  <a:pt x="18960" y="21196"/>
                  <a:pt x="19226" y="23672"/>
                </a:cubicBezTo>
                <a:cubicBezTo>
                  <a:pt x="19341" y="24739"/>
                  <a:pt x="24154" y="21996"/>
                  <a:pt x="25068" y="28663"/>
                </a:cubicBezTo>
                <a:cubicBezTo>
                  <a:pt x="25195" y="33870"/>
                  <a:pt x="13384" y="40284"/>
                  <a:pt x="10121" y="4851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2" name="Freeform 2562"/>
          <p:cNvSpPr/>
          <p:nvPr/>
        </p:nvSpPr>
        <p:spPr>
          <a:xfrm rot="0" flipH="0" flipV="0">
            <a:off x="452739" y="3467451"/>
            <a:ext cx="28015" cy="48513"/>
          </a:xfrm>
          <a:custGeom>
            <a:pathLst>
              <a:path w="28015" h="48513">
                <a:moveTo>
                  <a:pt x="10121" y="48513"/>
                </a:moveTo>
                <a:cubicBezTo>
                  <a:pt x="9321" y="38531"/>
                  <a:pt x="0" y="29184"/>
                  <a:pt x="2819" y="23545"/>
                </a:cubicBezTo>
                <a:cubicBezTo>
                  <a:pt x="5651" y="17919"/>
                  <a:pt x="7797" y="23685"/>
                  <a:pt x="8839" y="22542"/>
                </a:cubicBezTo>
                <a:cubicBezTo>
                  <a:pt x="9880" y="21412"/>
                  <a:pt x="1867" y="14071"/>
                  <a:pt x="5740" y="8877"/>
                </a:cubicBezTo>
                <a:cubicBezTo>
                  <a:pt x="9626" y="3683"/>
                  <a:pt x="11594" y="9474"/>
                  <a:pt x="11594" y="9474"/>
                </a:cubicBezTo>
                <a:cubicBezTo>
                  <a:pt x="11594" y="9474"/>
                  <a:pt x="11975" y="0"/>
                  <a:pt x="17499" y="1079"/>
                </a:cubicBezTo>
                <a:cubicBezTo>
                  <a:pt x="23011" y="2171"/>
                  <a:pt x="22300" y="9258"/>
                  <a:pt x="20547" y="11137"/>
                </a:cubicBezTo>
                <a:cubicBezTo>
                  <a:pt x="20547" y="11137"/>
                  <a:pt x="24954" y="8470"/>
                  <a:pt x="26478" y="13474"/>
                </a:cubicBezTo>
                <a:cubicBezTo>
                  <a:pt x="28015" y="18478"/>
                  <a:pt x="18960" y="21196"/>
                  <a:pt x="19226" y="23672"/>
                </a:cubicBezTo>
                <a:cubicBezTo>
                  <a:pt x="19341" y="24739"/>
                  <a:pt x="24154" y="21996"/>
                  <a:pt x="25068" y="28663"/>
                </a:cubicBezTo>
                <a:cubicBezTo>
                  <a:pt x="25195" y="33870"/>
                  <a:pt x="13384" y="40284"/>
                  <a:pt x="10121" y="48513"/>
                </a:cubicBezTo>
                <a:close/>
                <a:moveTo>
                  <a:pt x="10121" y="4851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3" name="Picture 2563"/>
          <p:cNvPicPr>
            <a:picLocks noChangeAspect="0" noChangeArrowheads="1"/>
          </p:cNvPicPr>
          <p:nvPr/>
        </p:nvPicPr>
        <p:blipFill>
          <a:blip r:embed="rId25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2328" y="3455746"/>
            <a:ext cx="49766" cy="72923"/>
          </a:xfrm>
          <a:prstGeom prst="rect">
            <a:avLst/>
          </a:prstGeom>
          <a:noFill/>
          <a:extLst/>
        </p:spPr>
      </p:pic>
      <p:sp>
        <p:nvSpPr>
          <p:cNvPr id="2564" name="Freeform 2564"/>
          <p:cNvSpPr/>
          <p:nvPr/>
        </p:nvSpPr>
        <p:spPr>
          <a:xfrm rot="0" flipH="0" flipV="0">
            <a:off x="454461" y="3469441"/>
            <a:ext cx="23126" cy="44818"/>
          </a:xfrm>
          <a:custGeom>
            <a:pathLst>
              <a:path w="23126" h="44818">
                <a:moveTo>
                  <a:pt x="8547" y="44818"/>
                </a:moveTo>
                <a:cubicBezTo>
                  <a:pt x="7938" y="35662"/>
                  <a:pt x="0" y="27381"/>
                  <a:pt x="2807" y="23051"/>
                </a:cubicBezTo>
                <a:cubicBezTo>
                  <a:pt x="5614" y="18733"/>
                  <a:pt x="5957" y="23038"/>
                  <a:pt x="7849" y="21577"/>
                </a:cubicBezTo>
                <a:cubicBezTo>
                  <a:pt x="9753" y="20104"/>
                  <a:pt x="2871" y="11570"/>
                  <a:pt x="5118" y="8039"/>
                </a:cubicBezTo>
                <a:cubicBezTo>
                  <a:pt x="7354" y="4521"/>
                  <a:pt x="10845" y="10325"/>
                  <a:pt x="10845" y="10325"/>
                </a:cubicBezTo>
                <a:cubicBezTo>
                  <a:pt x="10845" y="10325"/>
                  <a:pt x="10464" y="0"/>
                  <a:pt x="15468" y="940"/>
                </a:cubicBezTo>
                <a:cubicBezTo>
                  <a:pt x="20484" y="1867"/>
                  <a:pt x="18198" y="8014"/>
                  <a:pt x="17678" y="9830"/>
                </a:cubicBezTo>
                <a:cubicBezTo>
                  <a:pt x="17678" y="9830"/>
                  <a:pt x="23126" y="8192"/>
                  <a:pt x="22669" y="12611"/>
                </a:cubicBezTo>
                <a:cubicBezTo>
                  <a:pt x="22199" y="17018"/>
                  <a:pt x="15519" y="19825"/>
                  <a:pt x="15735" y="22098"/>
                </a:cubicBezTo>
                <a:cubicBezTo>
                  <a:pt x="15836" y="23076"/>
                  <a:pt x="21881" y="22593"/>
                  <a:pt x="20726" y="26442"/>
                </a:cubicBezTo>
                <a:cubicBezTo>
                  <a:pt x="20777" y="31229"/>
                  <a:pt x="11607" y="37224"/>
                  <a:pt x="8547" y="4481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5" name="Freeform 2565"/>
          <p:cNvSpPr/>
          <p:nvPr/>
        </p:nvSpPr>
        <p:spPr>
          <a:xfrm rot="0" flipH="0" flipV="0">
            <a:off x="454461" y="3469441"/>
            <a:ext cx="23126" cy="44818"/>
          </a:xfrm>
          <a:custGeom>
            <a:pathLst>
              <a:path w="23126" h="44818">
                <a:moveTo>
                  <a:pt x="8547" y="44818"/>
                </a:moveTo>
                <a:cubicBezTo>
                  <a:pt x="7938" y="35662"/>
                  <a:pt x="0" y="27381"/>
                  <a:pt x="2807" y="23051"/>
                </a:cubicBezTo>
                <a:cubicBezTo>
                  <a:pt x="5614" y="18733"/>
                  <a:pt x="5957" y="23038"/>
                  <a:pt x="7849" y="21577"/>
                </a:cubicBezTo>
                <a:cubicBezTo>
                  <a:pt x="9753" y="20104"/>
                  <a:pt x="2871" y="11570"/>
                  <a:pt x="5118" y="8039"/>
                </a:cubicBezTo>
                <a:cubicBezTo>
                  <a:pt x="7354" y="4521"/>
                  <a:pt x="10845" y="10325"/>
                  <a:pt x="10845" y="10325"/>
                </a:cubicBezTo>
                <a:cubicBezTo>
                  <a:pt x="10845" y="10325"/>
                  <a:pt x="10464" y="0"/>
                  <a:pt x="15468" y="940"/>
                </a:cubicBezTo>
                <a:cubicBezTo>
                  <a:pt x="20484" y="1867"/>
                  <a:pt x="18198" y="8014"/>
                  <a:pt x="17678" y="9830"/>
                </a:cubicBezTo>
                <a:cubicBezTo>
                  <a:pt x="17678" y="9830"/>
                  <a:pt x="23126" y="8192"/>
                  <a:pt x="22669" y="12611"/>
                </a:cubicBezTo>
                <a:cubicBezTo>
                  <a:pt x="22199" y="17018"/>
                  <a:pt x="15519" y="19825"/>
                  <a:pt x="15735" y="22098"/>
                </a:cubicBezTo>
                <a:cubicBezTo>
                  <a:pt x="15836" y="23076"/>
                  <a:pt x="21881" y="22593"/>
                  <a:pt x="20726" y="26442"/>
                </a:cubicBezTo>
                <a:cubicBezTo>
                  <a:pt x="20777" y="31229"/>
                  <a:pt x="11607" y="37224"/>
                  <a:pt x="8547" y="44818"/>
                </a:cubicBezTo>
                <a:close/>
                <a:moveTo>
                  <a:pt x="8547" y="4481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6" name="Picture 2566"/>
          <p:cNvPicPr>
            <a:picLocks noChangeAspect="0" noChangeArrowheads="1"/>
          </p:cNvPicPr>
          <p:nvPr/>
        </p:nvPicPr>
        <p:blipFill>
          <a:blip r:embed="rId25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968" y="3457613"/>
            <a:ext cx="45897" cy="69342"/>
          </a:xfrm>
          <a:prstGeom prst="rect">
            <a:avLst/>
          </a:prstGeom>
          <a:noFill/>
          <a:extLst/>
        </p:spPr>
      </p:pic>
      <p:sp>
        <p:nvSpPr>
          <p:cNvPr id="2567" name="Freeform 2567"/>
          <p:cNvSpPr/>
          <p:nvPr/>
        </p:nvSpPr>
        <p:spPr>
          <a:xfrm rot="0" flipH="0" flipV="0">
            <a:off x="461393" y="3477730"/>
            <a:ext cx="8661" cy="40995"/>
          </a:xfrm>
          <a:custGeom>
            <a:pathLst>
              <a:path w="8661" h="40995">
                <a:moveTo>
                  <a:pt x="927" y="40995"/>
                </a:moveTo>
                <a:cubicBezTo>
                  <a:pt x="4622" y="34493"/>
                  <a:pt x="8661" y="5918"/>
                  <a:pt x="7797" y="0"/>
                </a:cubicBezTo>
                <a:cubicBezTo>
                  <a:pt x="5892" y="5537"/>
                  <a:pt x="0" y="33172"/>
                  <a:pt x="927" y="409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8" name="Freeform 2568"/>
          <p:cNvSpPr/>
          <p:nvPr/>
        </p:nvSpPr>
        <p:spPr>
          <a:xfrm rot="0" flipH="0" flipV="0">
            <a:off x="461393" y="3477730"/>
            <a:ext cx="8661" cy="40995"/>
          </a:xfrm>
          <a:custGeom>
            <a:pathLst>
              <a:path w="8661" h="40995">
                <a:moveTo>
                  <a:pt x="927" y="40995"/>
                </a:moveTo>
                <a:cubicBezTo>
                  <a:pt x="4622" y="34493"/>
                  <a:pt x="8661" y="5918"/>
                  <a:pt x="7797" y="0"/>
                </a:cubicBezTo>
                <a:cubicBezTo>
                  <a:pt x="5892" y="5537"/>
                  <a:pt x="0" y="33172"/>
                  <a:pt x="927" y="40995"/>
                </a:cubicBezTo>
                <a:close/>
                <a:moveTo>
                  <a:pt x="927" y="409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9" name="Picture 2569"/>
          <p:cNvPicPr>
            <a:picLocks noChangeAspect="0" noChangeArrowheads="1"/>
          </p:cNvPicPr>
          <p:nvPr/>
        </p:nvPicPr>
        <p:blipFill>
          <a:blip r:embed="rId25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9520" y="3465017"/>
            <a:ext cx="32486" cy="66408"/>
          </a:xfrm>
          <a:prstGeom prst="rect">
            <a:avLst/>
          </a:prstGeom>
          <a:noFill/>
          <a:extLst/>
        </p:spPr>
      </p:pic>
      <p:sp>
        <p:nvSpPr>
          <p:cNvPr id="2570" name="Freeform 2570"/>
          <p:cNvSpPr/>
          <p:nvPr/>
        </p:nvSpPr>
        <p:spPr>
          <a:xfrm rot="0" flipH="0" flipV="0">
            <a:off x="457315" y="3542172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5270" y="5613"/>
                  <a:pt x="6794" y="5320"/>
                  <a:pt x="7225" y="4318"/>
                </a:cubicBezTo>
                <a:cubicBezTo>
                  <a:pt x="7670" y="3315"/>
                  <a:pt x="6870" y="1981"/>
                  <a:pt x="5435" y="1346"/>
                </a:cubicBezTo>
                <a:cubicBezTo>
                  <a:pt x="5435" y="1346"/>
                  <a:pt x="5435" y="1346"/>
                  <a:pt x="5435" y="1346"/>
                </a:cubicBezTo>
                <a:cubicBezTo>
                  <a:pt x="5155" y="1219"/>
                  <a:pt x="4876" y="1130"/>
                  <a:pt x="4596" y="1080"/>
                </a:cubicBezTo>
                <a:cubicBezTo>
                  <a:pt x="4368" y="902"/>
                  <a:pt x="4114" y="749"/>
                  <a:pt x="3847" y="635"/>
                </a:cubicBezTo>
                <a:cubicBezTo>
                  <a:pt x="2413" y="0"/>
                  <a:pt x="889" y="292"/>
                  <a:pt x="445" y="1296"/>
                </a:cubicBezTo>
                <a:cubicBezTo>
                  <a:pt x="445" y="1296"/>
                  <a:pt x="445" y="1296"/>
                  <a:pt x="445" y="1296"/>
                </a:cubicBezTo>
                <a:cubicBezTo>
                  <a:pt x="0" y="2299"/>
                  <a:pt x="813" y="3632"/>
                  <a:pt x="2248" y="4267"/>
                </a:cubicBezTo>
                <a:cubicBezTo>
                  <a:pt x="2515" y="4394"/>
                  <a:pt x="2794" y="4483"/>
                  <a:pt x="3074" y="4534"/>
                </a:cubicBezTo>
                <a:cubicBezTo>
                  <a:pt x="3302" y="4712"/>
                  <a:pt x="3569" y="4864"/>
                  <a:pt x="3835" y="497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1" name="Picture 2571"/>
          <p:cNvPicPr>
            <a:picLocks noChangeAspect="0" noChangeArrowheads="1"/>
          </p:cNvPicPr>
          <p:nvPr/>
        </p:nvPicPr>
        <p:blipFill>
          <a:blip r:embed="rId25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4941" y="3529775"/>
            <a:ext cx="32428" cy="30409"/>
          </a:xfrm>
          <a:prstGeom prst="rect">
            <a:avLst/>
          </a:prstGeom>
          <a:noFill/>
          <a:extLst/>
        </p:spPr>
      </p:pic>
      <p:sp>
        <p:nvSpPr>
          <p:cNvPr id="2572" name="Freeform 2572"/>
          <p:cNvSpPr/>
          <p:nvPr/>
        </p:nvSpPr>
        <p:spPr>
          <a:xfrm rot="0" flipH="0" flipV="0">
            <a:off x="457315" y="3542172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5270" y="5613"/>
                  <a:pt x="6794" y="5320"/>
                  <a:pt x="7225" y="4318"/>
                </a:cubicBezTo>
                <a:cubicBezTo>
                  <a:pt x="7670" y="3315"/>
                  <a:pt x="6870" y="1981"/>
                  <a:pt x="5435" y="1346"/>
                </a:cubicBezTo>
                <a:cubicBezTo>
                  <a:pt x="5435" y="1346"/>
                  <a:pt x="5435" y="1346"/>
                  <a:pt x="5435" y="1346"/>
                </a:cubicBezTo>
                <a:cubicBezTo>
                  <a:pt x="5155" y="1219"/>
                  <a:pt x="4876" y="1130"/>
                  <a:pt x="4596" y="1080"/>
                </a:cubicBezTo>
                <a:cubicBezTo>
                  <a:pt x="4368" y="902"/>
                  <a:pt x="4114" y="749"/>
                  <a:pt x="3847" y="635"/>
                </a:cubicBezTo>
                <a:cubicBezTo>
                  <a:pt x="2413" y="0"/>
                  <a:pt x="889" y="292"/>
                  <a:pt x="445" y="1296"/>
                </a:cubicBezTo>
                <a:cubicBezTo>
                  <a:pt x="445" y="1296"/>
                  <a:pt x="445" y="1296"/>
                  <a:pt x="445" y="1296"/>
                </a:cubicBezTo>
                <a:cubicBezTo>
                  <a:pt x="0" y="2299"/>
                  <a:pt x="813" y="3632"/>
                  <a:pt x="2248" y="4267"/>
                </a:cubicBezTo>
                <a:cubicBezTo>
                  <a:pt x="2515" y="4394"/>
                  <a:pt x="2794" y="4483"/>
                  <a:pt x="3074" y="4534"/>
                </a:cubicBezTo>
                <a:cubicBezTo>
                  <a:pt x="3302" y="4712"/>
                  <a:pt x="3569" y="4864"/>
                  <a:pt x="3835" y="4978"/>
                </a:cubicBezTo>
                <a:close/>
                <a:moveTo>
                  <a:pt x="3835" y="497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3" name="Picture 2573"/>
          <p:cNvPicPr>
            <a:picLocks noChangeAspect="0" noChangeArrowheads="1"/>
          </p:cNvPicPr>
          <p:nvPr/>
        </p:nvPicPr>
        <p:blipFill>
          <a:blip r:embed="rId25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7687" y="3530550"/>
            <a:ext cx="29682" cy="29634"/>
          </a:xfrm>
          <a:prstGeom prst="rect">
            <a:avLst/>
          </a:prstGeom>
          <a:noFill/>
          <a:extLst/>
        </p:spPr>
      </p:pic>
      <p:sp>
        <p:nvSpPr>
          <p:cNvPr id="2574" name="Freeform 2574"/>
          <p:cNvSpPr/>
          <p:nvPr/>
        </p:nvSpPr>
        <p:spPr>
          <a:xfrm rot="0" flipH="0" flipV="0">
            <a:off x="460388" y="3543252"/>
            <a:ext cx="4596" cy="4533"/>
          </a:xfrm>
          <a:custGeom>
            <a:pathLst>
              <a:path w="4596" h="4533">
                <a:moveTo>
                  <a:pt x="761" y="3898"/>
                </a:moveTo>
                <a:cubicBezTo>
                  <a:pt x="2196" y="4533"/>
                  <a:pt x="3720" y="4240"/>
                  <a:pt x="4151" y="3238"/>
                </a:cubicBezTo>
                <a:cubicBezTo>
                  <a:pt x="4596" y="2235"/>
                  <a:pt x="3796" y="901"/>
                  <a:pt x="2361" y="266"/>
                </a:cubicBezTo>
                <a:cubicBezTo>
                  <a:pt x="2081" y="139"/>
                  <a:pt x="1802" y="50"/>
                  <a:pt x="1522" y="0"/>
                </a:cubicBezTo>
                <a:cubicBezTo>
                  <a:pt x="1904" y="635"/>
                  <a:pt x="849" y="3187"/>
                  <a:pt x="0" y="3454"/>
                </a:cubicBezTo>
                <a:cubicBezTo>
                  <a:pt x="228" y="3632"/>
                  <a:pt x="495" y="3784"/>
                  <a:pt x="761" y="3898"/>
                </a:cubicBezTo>
                <a:close/>
                <a:moveTo>
                  <a:pt x="761" y="389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5" name="Freeform 2575"/>
          <p:cNvSpPr/>
          <p:nvPr/>
        </p:nvSpPr>
        <p:spPr>
          <a:xfrm rot="0" flipH="0" flipV="0">
            <a:off x="464762" y="3505529"/>
            <a:ext cx="4126" cy="7543"/>
          </a:xfrm>
          <a:custGeom>
            <a:pathLst>
              <a:path w="4126" h="7543">
                <a:moveTo>
                  <a:pt x="63" y="4572"/>
                </a:moveTo>
                <a:cubicBezTo>
                  <a:pt x="0" y="6146"/>
                  <a:pt x="837" y="7467"/>
                  <a:pt x="1929" y="7505"/>
                </a:cubicBezTo>
                <a:cubicBezTo>
                  <a:pt x="3022" y="7543"/>
                  <a:pt x="3949" y="6299"/>
                  <a:pt x="4012" y="4724"/>
                </a:cubicBezTo>
                <a:cubicBezTo>
                  <a:pt x="4012" y="4724"/>
                  <a:pt x="4012" y="4724"/>
                  <a:pt x="4012" y="4724"/>
                </a:cubicBezTo>
                <a:cubicBezTo>
                  <a:pt x="4012" y="4420"/>
                  <a:pt x="4000" y="4128"/>
                  <a:pt x="3936" y="3849"/>
                </a:cubicBezTo>
                <a:cubicBezTo>
                  <a:pt x="4012" y="3569"/>
                  <a:pt x="4063" y="3264"/>
                  <a:pt x="4076" y="2972"/>
                </a:cubicBezTo>
                <a:cubicBezTo>
                  <a:pt x="4126" y="1397"/>
                  <a:pt x="3301" y="77"/>
                  <a:pt x="2209" y="39"/>
                </a:cubicBezTo>
                <a:cubicBezTo>
                  <a:pt x="2209" y="39"/>
                  <a:pt x="2209" y="39"/>
                  <a:pt x="2209" y="39"/>
                </a:cubicBezTo>
                <a:cubicBezTo>
                  <a:pt x="1117" y="0"/>
                  <a:pt x="189" y="1245"/>
                  <a:pt x="126" y="2820"/>
                </a:cubicBezTo>
                <a:cubicBezTo>
                  <a:pt x="113" y="3125"/>
                  <a:pt x="139" y="3417"/>
                  <a:pt x="189" y="3696"/>
                </a:cubicBezTo>
                <a:cubicBezTo>
                  <a:pt x="113" y="3976"/>
                  <a:pt x="75" y="4280"/>
                  <a:pt x="63" y="457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6" name="Picture 2576"/>
          <p:cNvPicPr>
            <a:picLocks noChangeAspect="0" noChangeArrowheads="1"/>
          </p:cNvPicPr>
          <p:nvPr/>
        </p:nvPicPr>
        <p:blipFill>
          <a:blip r:embed="rId25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117" y="3492868"/>
            <a:ext cx="29418" cy="32868"/>
          </a:xfrm>
          <a:prstGeom prst="rect">
            <a:avLst/>
          </a:prstGeom>
          <a:noFill/>
          <a:extLst/>
        </p:spPr>
      </p:pic>
      <p:sp>
        <p:nvSpPr>
          <p:cNvPr id="2577" name="Freeform 2577"/>
          <p:cNvSpPr/>
          <p:nvPr/>
        </p:nvSpPr>
        <p:spPr>
          <a:xfrm rot="0" flipH="0" flipV="0">
            <a:off x="464762" y="3505529"/>
            <a:ext cx="4126" cy="7543"/>
          </a:xfrm>
          <a:custGeom>
            <a:pathLst>
              <a:path w="4126" h="7543">
                <a:moveTo>
                  <a:pt x="63" y="4572"/>
                </a:moveTo>
                <a:cubicBezTo>
                  <a:pt x="0" y="6146"/>
                  <a:pt x="837" y="7467"/>
                  <a:pt x="1929" y="7505"/>
                </a:cubicBezTo>
                <a:cubicBezTo>
                  <a:pt x="3022" y="7543"/>
                  <a:pt x="3949" y="6299"/>
                  <a:pt x="4012" y="4724"/>
                </a:cubicBezTo>
                <a:cubicBezTo>
                  <a:pt x="4012" y="4724"/>
                  <a:pt x="4012" y="4724"/>
                  <a:pt x="4012" y="4724"/>
                </a:cubicBezTo>
                <a:cubicBezTo>
                  <a:pt x="4012" y="4420"/>
                  <a:pt x="4000" y="4128"/>
                  <a:pt x="3936" y="3849"/>
                </a:cubicBezTo>
                <a:cubicBezTo>
                  <a:pt x="4012" y="3569"/>
                  <a:pt x="4063" y="3264"/>
                  <a:pt x="4076" y="2972"/>
                </a:cubicBezTo>
                <a:cubicBezTo>
                  <a:pt x="4126" y="1397"/>
                  <a:pt x="3301" y="77"/>
                  <a:pt x="2209" y="39"/>
                </a:cubicBezTo>
                <a:cubicBezTo>
                  <a:pt x="2209" y="39"/>
                  <a:pt x="2209" y="39"/>
                  <a:pt x="2209" y="39"/>
                </a:cubicBezTo>
                <a:cubicBezTo>
                  <a:pt x="1117" y="0"/>
                  <a:pt x="189" y="1245"/>
                  <a:pt x="126" y="2820"/>
                </a:cubicBezTo>
                <a:cubicBezTo>
                  <a:pt x="113" y="3125"/>
                  <a:pt x="139" y="3417"/>
                  <a:pt x="189" y="3696"/>
                </a:cubicBezTo>
                <a:cubicBezTo>
                  <a:pt x="113" y="3976"/>
                  <a:pt x="75" y="4280"/>
                  <a:pt x="63" y="4572"/>
                </a:cubicBezTo>
                <a:close/>
                <a:moveTo>
                  <a:pt x="63" y="457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8" name="Picture 2578"/>
          <p:cNvPicPr>
            <a:picLocks noChangeAspect="0" noChangeArrowheads="1"/>
          </p:cNvPicPr>
          <p:nvPr/>
        </p:nvPicPr>
        <p:blipFill>
          <a:blip r:embed="rId25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117" y="3496526"/>
            <a:ext cx="29355" cy="29211"/>
          </a:xfrm>
          <a:prstGeom prst="rect">
            <a:avLst/>
          </a:prstGeom>
          <a:noFill/>
          <a:extLst/>
        </p:spPr>
      </p:pic>
      <p:sp>
        <p:nvSpPr>
          <p:cNvPr id="2579" name="Freeform 2579"/>
          <p:cNvSpPr/>
          <p:nvPr/>
        </p:nvSpPr>
        <p:spPr>
          <a:xfrm rot="0" flipH="0" flipV="0">
            <a:off x="464762" y="3509225"/>
            <a:ext cx="4012" cy="3847"/>
          </a:xfrm>
          <a:custGeom>
            <a:pathLst>
              <a:path w="4012" h="3847">
                <a:moveTo>
                  <a:pt x="63" y="876"/>
                </a:moveTo>
                <a:cubicBezTo>
                  <a:pt x="0" y="2450"/>
                  <a:pt x="837" y="3771"/>
                  <a:pt x="1929" y="3809"/>
                </a:cubicBezTo>
                <a:cubicBezTo>
                  <a:pt x="3022" y="3847"/>
                  <a:pt x="3949" y="2603"/>
                  <a:pt x="4012" y="1028"/>
                </a:cubicBezTo>
                <a:cubicBezTo>
                  <a:pt x="4012" y="724"/>
                  <a:pt x="4000" y="432"/>
                  <a:pt x="3936" y="153"/>
                </a:cubicBezTo>
                <a:cubicBezTo>
                  <a:pt x="3492" y="737"/>
                  <a:pt x="748" y="699"/>
                  <a:pt x="189" y="0"/>
                </a:cubicBezTo>
                <a:cubicBezTo>
                  <a:pt x="113" y="280"/>
                  <a:pt x="75" y="584"/>
                  <a:pt x="63" y="876"/>
                </a:cubicBezTo>
                <a:close/>
                <a:moveTo>
                  <a:pt x="63" y="8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0" name="Freeform 2580"/>
          <p:cNvSpPr/>
          <p:nvPr/>
        </p:nvSpPr>
        <p:spPr>
          <a:xfrm rot="0" flipH="0" flipV="0">
            <a:off x="449790" y="3505125"/>
            <a:ext cx="29831" cy="47015"/>
          </a:xfrm>
          <a:custGeom>
            <a:pathLst>
              <a:path w="29831" h="47015">
                <a:moveTo>
                  <a:pt x="23342" y="47015"/>
                </a:moveTo>
                <a:cubicBezTo>
                  <a:pt x="17983" y="38583"/>
                  <a:pt x="5397" y="34735"/>
                  <a:pt x="5270" y="28423"/>
                </a:cubicBezTo>
                <a:cubicBezTo>
                  <a:pt x="5143" y="22123"/>
                  <a:pt x="9728" y="26188"/>
                  <a:pt x="10109" y="24702"/>
                </a:cubicBezTo>
                <a:cubicBezTo>
                  <a:pt x="10503" y="23203"/>
                  <a:pt x="0" y="20511"/>
                  <a:pt x="1003" y="14097"/>
                </a:cubicBezTo>
                <a:cubicBezTo>
                  <a:pt x="2019" y="7671"/>
                  <a:pt x="6451" y="11837"/>
                  <a:pt x="6451" y="11837"/>
                </a:cubicBezTo>
                <a:cubicBezTo>
                  <a:pt x="6451" y="11837"/>
                  <a:pt x="2375" y="3302"/>
                  <a:pt x="7747" y="1651"/>
                </a:cubicBezTo>
                <a:cubicBezTo>
                  <a:pt x="13132" y="0"/>
                  <a:pt x="15799" y="6591"/>
                  <a:pt x="15138" y="9081"/>
                </a:cubicBezTo>
                <a:cubicBezTo>
                  <a:pt x="15138" y="9081"/>
                  <a:pt x="17780" y="4648"/>
                  <a:pt x="21463" y="8331"/>
                </a:cubicBezTo>
                <a:cubicBezTo>
                  <a:pt x="25145" y="12027"/>
                  <a:pt x="18428" y="18707"/>
                  <a:pt x="19812" y="20765"/>
                </a:cubicBezTo>
                <a:cubicBezTo>
                  <a:pt x="20409" y="21654"/>
                  <a:pt x="23367" y="16967"/>
                  <a:pt x="27291" y="22428"/>
                </a:cubicBezTo>
                <a:cubicBezTo>
                  <a:pt x="29831" y="26962"/>
                  <a:pt x="22390" y="38202"/>
                  <a:pt x="23342" y="47015"/>
                </a:cubicBezTo>
                <a:close/>
                <a:moveTo>
                  <a:pt x="23342" y="47015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1" name="Picture 2581"/>
          <p:cNvPicPr>
            <a:picLocks noChangeAspect="0" noChangeArrowheads="1"/>
          </p:cNvPicPr>
          <p:nvPr/>
        </p:nvPicPr>
        <p:blipFill>
          <a:blip r:embed="rId25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031" y="3493821"/>
            <a:ext cx="52275" cy="71018"/>
          </a:xfrm>
          <a:prstGeom prst="rect">
            <a:avLst/>
          </a:prstGeom>
          <a:noFill/>
          <a:extLst/>
        </p:spPr>
      </p:pic>
      <p:sp>
        <p:nvSpPr>
          <p:cNvPr id="2582" name="Freeform 2582"/>
          <p:cNvSpPr/>
          <p:nvPr/>
        </p:nvSpPr>
        <p:spPr>
          <a:xfrm rot="0" flipH="0" flipV="0">
            <a:off x="451957" y="3507004"/>
            <a:ext cx="24980" cy="43561"/>
          </a:xfrm>
          <a:custGeom>
            <a:pathLst>
              <a:path w="24980" h="43561">
                <a:moveTo>
                  <a:pt x="20510" y="43561"/>
                </a:moveTo>
                <a:cubicBezTo>
                  <a:pt x="15697" y="35764"/>
                  <a:pt x="4839" y="32208"/>
                  <a:pt x="5309" y="27064"/>
                </a:cubicBezTo>
                <a:cubicBezTo>
                  <a:pt x="5766" y="21921"/>
                  <a:pt x="8077" y="25566"/>
                  <a:pt x="9068" y="23368"/>
                </a:cubicBezTo>
                <a:cubicBezTo>
                  <a:pt x="10058" y="21171"/>
                  <a:pt x="0" y="16892"/>
                  <a:pt x="343" y="12713"/>
                </a:cubicBezTo>
                <a:cubicBezTo>
                  <a:pt x="686" y="8548"/>
                  <a:pt x="6464" y="12027"/>
                  <a:pt x="6464" y="12027"/>
                </a:cubicBezTo>
                <a:cubicBezTo>
                  <a:pt x="6464" y="12027"/>
                  <a:pt x="1321" y="3087"/>
                  <a:pt x="6185" y="1537"/>
                </a:cubicBezTo>
                <a:cubicBezTo>
                  <a:pt x="11036" y="0"/>
                  <a:pt x="11874" y="6503"/>
                  <a:pt x="12268" y="8344"/>
                </a:cubicBezTo>
                <a:cubicBezTo>
                  <a:pt x="12268" y="8344"/>
                  <a:pt x="16319" y="4319"/>
                  <a:pt x="17970" y="8433"/>
                </a:cubicBezTo>
                <a:cubicBezTo>
                  <a:pt x="19621" y="12561"/>
                  <a:pt x="15024" y="18200"/>
                  <a:pt x="16269" y="20105"/>
                </a:cubicBezTo>
                <a:cubicBezTo>
                  <a:pt x="16815" y="20917"/>
                  <a:pt x="21932" y="17628"/>
                  <a:pt x="22694" y="21578"/>
                </a:cubicBezTo>
                <a:cubicBezTo>
                  <a:pt x="24980" y="25782"/>
                  <a:pt x="19672" y="35408"/>
                  <a:pt x="20510" y="435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3" name="Freeform 2583"/>
          <p:cNvSpPr/>
          <p:nvPr/>
        </p:nvSpPr>
        <p:spPr>
          <a:xfrm rot="0" flipH="0" flipV="0">
            <a:off x="451957" y="3507004"/>
            <a:ext cx="24980" cy="43561"/>
          </a:xfrm>
          <a:custGeom>
            <a:pathLst>
              <a:path w="24980" h="43561">
                <a:moveTo>
                  <a:pt x="20510" y="43561"/>
                </a:moveTo>
                <a:cubicBezTo>
                  <a:pt x="15697" y="35764"/>
                  <a:pt x="4839" y="32208"/>
                  <a:pt x="5309" y="27064"/>
                </a:cubicBezTo>
                <a:cubicBezTo>
                  <a:pt x="5766" y="21921"/>
                  <a:pt x="8077" y="25566"/>
                  <a:pt x="9068" y="23368"/>
                </a:cubicBezTo>
                <a:cubicBezTo>
                  <a:pt x="10058" y="21171"/>
                  <a:pt x="0" y="16892"/>
                  <a:pt x="343" y="12713"/>
                </a:cubicBezTo>
                <a:cubicBezTo>
                  <a:pt x="686" y="8548"/>
                  <a:pt x="6464" y="12027"/>
                  <a:pt x="6464" y="12027"/>
                </a:cubicBezTo>
                <a:cubicBezTo>
                  <a:pt x="6464" y="12027"/>
                  <a:pt x="1321" y="3087"/>
                  <a:pt x="6185" y="1537"/>
                </a:cubicBezTo>
                <a:cubicBezTo>
                  <a:pt x="11036" y="0"/>
                  <a:pt x="11874" y="6503"/>
                  <a:pt x="12268" y="8344"/>
                </a:cubicBezTo>
                <a:cubicBezTo>
                  <a:pt x="12268" y="8344"/>
                  <a:pt x="16319" y="4319"/>
                  <a:pt x="17970" y="8433"/>
                </a:cubicBezTo>
                <a:cubicBezTo>
                  <a:pt x="19621" y="12561"/>
                  <a:pt x="15024" y="18200"/>
                  <a:pt x="16269" y="20105"/>
                </a:cubicBezTo>
                <a:cubicBezTo>
                  <a:pt x="16815" y="20917"/>
                  <a:pt x="21932" y="17628"/>
                  <a:pt x="22694" y="21578"/>
                </a:cubicBezTo>
                <a:cubicBezTo>
                  <a:pt x="24980" y="25782"/>
                  <a:pt x="19672" y="35408"/>
                  <a:pt x="20510" y="43561"/>
                </a:cubicBezTo>
                <a:close/>
                <a:moveTo>
                  <a:pt x="20510" y="435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4" name="Picture 2584"/>
          <p:cNvPicPr>
            <a:picLocks noChangeAspect="0" noChangeArrowheads="1"/>
          </p:cNvPicPr>
          <p:nvPr/>
        </p:nvPicPr>
        <p:blipFill>
          <a:blip r:embed="rId2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9589" y="3495599"/>
            <a:ext cx="48337" cy="67665"/>
          </a:xfrm>
          <a:prstGeom prst="rect">
            <a:avLst/>
          </a:prstGeom>
          <a:noFill/>
          <a:extLst/>
        </p:spPr>
      </p:pic>
      <p:sp>
        <p:nvSpPr>
          <p:cNvPr id="2585" name="Freeform 2585"/>
          <p:cNvSpPr/>
          <p:nvPr/>
        </p:nvSpPr>
        <p:spPr>
          <a:xfrm rot="0" flipH="0" flipV="0">
            <a:off x="460899" y="3515388"/>
            <a:ext cx="13270" cy="39446"/>
          </a:xfrm>
          <a:custGeom>
            <a:pathLst>
              <a:path w="13270" h="39446">
                <a:moveTo>
                  <a:pt x="13042" y="39446"/>
                </a:moveTo>
                <a:cubicBezTo>
                  <a:pt x="13270" y="31954"/>
                  <a:pt x="3517" y="4814"/>
                  <a:pt x="0" y="0"/>
                </a:cubicBezTo>
                <a:cubicBezTo>
                  <a:pt x="914" y="5791"/>
                  <a:pt x="8572" y="32970"/>
                  <a:pt x="13042" y="3944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6" name="Freeform 2586"/>
          <p:cNvSpPr/>
          <p:nvPr/>
        </p:nvSpPr>
        <p:spPr>
          <a:xfrm rot="0" flipH="0" flipV="0">
            <a:off x="460899" y="3515388"/>
            <a:ext cx="13270" cy="39446"/>
          </a:xfrm>
          <a:custGeom>
            <a:pathLst>
              <a:path w="13270" h="39446">
                <a:moveTo>
                  <a:pt x="13042" y="39446"/>
                </a:moveTo>
                <a:cubicBezTo>
                  <a:pt x="13270" y="31954"/>
                  <a:pt x="3517" y="4814"/>
                  <a:pt x="0" y="0"/>
                </a:cubicBezTo>
                <a:cubicBezTo>
                  <a:pt x="914" y="5791"/>
                  <a:pt x="8572" y="32970"/>
                  <a:pt x="13042" y="39446"/>
                </a:cubicBezTo>
                <a:close/>
                <a:moveTo>
                  <a:pt x="13042" y="3944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7" name="Picture 2587"/>
          <p:cNvPicPr>
            <a:picLocks noChangeAspect="0" noChangeArrowheads="1"/>
          </p:cNvPicPr>
          <p:nvPr/>
        </p:nvPicPr>
        <p:blipFill>
          <a:blip r:embed="rId25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208" y="3502686"/>
            <a:ext cx="38434" cy="64846"/>
          </a:xfrm>
          <a:prstGeom prst="rect">
            <a:avLst/>
          </a:prstGeom>
          <a:noFill/>
          <a:extLst/>
        </p:spPr>
      </p:pic>
      <p:sp>
        <p:nvSpPr>
          <p:cNvPr id="2588" name="Freeform 2588"/>
          <p:cNvSpPr/>
          <p:nvPr/>
        </p:nvSpPr>
        <p:spPr>
          <a:xfrm rot="0" flipH="0" flipV="0">
            <a:off x="481364" y="3576408"/>
            <a:ext cx="7555" cy="4317"/>
          </a:xfrm>
          <a:custGeom>
            <a:pathLst>
              <a:path w="7555" h="4317">
                <a:moveTo>
                  <a:pt x="4787" y="4076"/>
                </a:moveTo>
                <a:cubicBezTo>
                  <a:pt x="6349" y="3962"/>
                  <a:pt x="7555" y="2984"/>
                  <a:pt x="7479" y="1892"/>
                </a:cubicBezTo>
                <a:cubicBezTo>
                  <a:pt x="7403" y="787"/>
                  <a:pt x="6069" y="0"/>
                  <a:pt x="4508" y="114"/>
                </a:cubicBezTo>
                <a:lnTo>
                  <a:pt x="4508" y="114"/>
                </a:lnTo>
                <a:cubicBezTo>
                  <a:pt x="4203" y="139"/>
                  <a:pt x="3924" y="190"/>
                  <a:pt x="3644" y="266"/>
                </a:cubicBezTo>
                <a:cubicBezTo>
                  <a:pt x="3365" y="228"/>
                  <a:pt x="3060" y="216"/>
                  <a:pt x="2768" y="241"/>
                </a:cubicBezTo>
                <a:cubicBezTo>
                  <a:pt x="1206" y="355"/>
                  <a:pt x="0" y="1333"/>
                  <a:pt x="76" y="2426"/>
                </a:cubicBezTo>
                <a:cubicBezTo>
                  <a:pt x="76" y="2426"/>
                  <a:pt x="76" y="2426"/>
                  <a:pt x="76" y="2426"/>
                </a:cubicBezTo>
                <a:cubicBezTo>
                  <a:pt x="152" y="3518"/>
                  <a:pt x="1486" y="4317"/>
                  <a:pt x="3060" y="4202"/>
                </a:cubicBezTo>
                <a:cubicBezTo>
                  <a:pt x="3352" y="4177"/>
                  <a:pt x="3632" y="4126"/>
                  <a:pt x="3911" y="4051"/>
                </a:cubicBezTo>
                <a:cubicBezTo>
                  <a:pt x="4191" y="4088"/>
                  <a:pt x="4495" y="4101"/>
                  <a:pt x="4787" y="4076"/>
                </a:cubicBezTo>
                <a:close/>
                <a:moveTo>
                  <a:pt x="4787" y="4076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9" name="Picture 2589"/>
          <p:cNvPicPr>
            <a:picLocks noChangeAspect="0" noChangeArrowheads="1"/>
          </p:cNvPicPr>
          <p:nvPr/>
        </p:nvPicPr>
        <p:blipFill>
          <a:blip r:embed="rId25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8740" y="3563811"/>
            <a:ext cx="32809" cy="29512"/>
          </a:xfrm>
          <a:prstGeom prst="rect">
            <a:avLst/>
          </a:prstGeom>
          <a:noFill/>
          <a:extLst/>
        </p:spPr>
      </p:pic>
      <p:sp>
        <p:nvSpPr>
          <p:cNvPr id="2590" name="Freeform 2590"/>
          <p:cNvSpPr/>
          <p:nvPr/>
        </p:nvSpPr>
        <p:spPr>
          <a:xfrm rot="0" flipH="0" flipV="0">
            <a:off x="481364" y="3576408"/>
            <a:ext cx="7555" cy="4317"/>
          </a:xfrm>
          <a:custGeom>
            <a:pathLst>
              <a:path w="7555" h="4317">
                <a:moveTo>
                  <a:pt x="4787" y="4076"/>
                </a:moveTo>
                <a:cubicBezTo>
                  <a:pt x="6349" y="3962"/>
                  <a:pt x="7555" y="2984"/>
                  <a:pt x="7479" y="1892"/>
                </a:cubicBezTo>
                <a:cubicBezTo>
                  <a:pt x="7403" y="787"/>
                  <a:pt x="6069" y="0"/>
                  <a:pt x="4508" y="114"/>
                </a:cubicBezTo>
                <a:lnTo>
                  <a:pt x="4508" y="114"/>
                </a:lnTo>
                <a:cubicBezTo>
                  <a:pt x="4203" y="139"/>
                  <a:pt x="3924" y="190"/>
                  <a:pt x="3644" y="266"/>
                </a:cubicBezTo>
                <a:cubicBezTo>
                  <a:pt x="3365" y="228"/>
                  <a:pt x="3060" y="216"/>
                  <a:pt x="2768" y="241"/>
                </a:cubicBezTo>
                <a:cubicBezTo>
                  <a:pt x="1206" y="355"/>
                  <a:pt x="0" y="1333"/>
                  <a:pt x="76" y="2426"/>
                </a:cubicBezTo>
                <a:cubicBezTo>
                  <a:pt x="76" y="2426"/>
                  <a:pt x="76" y="2426"/>
                  <a:pt x="76" y="2426"/>
                </a:cubicBezTo>
                <a:cubicBezTo>
                  <a:pt x="152" y="3518"/>
                  <a:pt x="1486" y="4317"/>
                  <a:pt x="3060" y="4202"/>
                </a:cubicBezTo>
                <a:cubicBezTo>
                  <a:pt x="3352" y="4177"/>
                  <a:pt x="3632" y="4126"/>
                  <a:pt x="3911" y="4051"/>
                </a:cubicBezTo>
                <a:cubicBezTo>
                  <a:pt x="4191" y="4088"/>
                  <a:pt x="4495" y="4101"/>
                  <a:pt x="4787" y="4076"/>
                </a:cubicBezTo>
                <a:close/>
                <a:moveTo>
                  <a:pt x="4787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1" name="Picture 2591"/>
          <p:cNvPicPr>
            <a:picLocks noChangeAspect="0" noChangeArrowheads="1"/>
          </p:cNvPicPr>
          <p:nvPr/>
        </p:nvPicPr>
        <p:blipFill>
          <a:blip r:embed="rId25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312" y="3563811"/>
            <a:ext cx="29237" cy="29380"/>
          </a:xfrm>
          <a:prstGeom prst="rect">
            <a:avLst/>
          </a:prstGeom>
          <a:noFill/>
          <a:extLst/>
        </p:spPr>
      </p:pic>
      <p:sp>
        <p:nvSpPr>
          <p:cNvPr id="2592" name="Freeform 2592"/>
          <p:cNvSpPr/>
          <p:nvPr/>
        </p:nvSpPr>
        <p:spPr>
          <a:xfrm rot="0" flipH="0" flipV="0">
            <a:off x="485009" y="3576408"/>
            <a:ext cx="3911" cy="4101"/>
          </a:xfrm>
          <a:custGeom>
            <a:pathLst>
              <a:path w="3911" h="4101">
                <a:moveTo>
                  <a:pt x="1143" y="4076"/>
                </a:moveTo>
                <a:cubicBezTo>
                  <a:pt x="2705" y="3962"/>
                  <a:pt x="3911" y="2984"/>
                  <a:pt x="3835" y="1892"/>
                </a:cubicBezTo>
                <a:cubicBezTo>
                  <a:pt x="3759" y="787"/>
                  <a:pt x="2425" y="0"/>
                  <a:pt x="864" y="114"/>
                </a:cubicBezTo>
                <a:cubicBezTo>
                  <a:pt x="559" y="139"/>
                  <a:pt x="280" y="190"/>
                  <a:pt x="0" y="266"/>
                </a:cubicBezTo>
                <a:cubicBezTo>
                  <a:pt x="636" y="660"/>
                  <a:pt x="890" y="3416"/>
                  <a:pt x="267" y="4038"/>
                </a:cubicBezTo>
                <a:cubicBezTo>
                  <a:pt x="547" y="4088"/>
                  <a:pt x="851" y="4101"/>
                  <a:pt x="1143" y="4076"/>
                </a:cubicBezTo>
                <a:close/>
                <a:moveTo>
                  <a:pt x="1143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3" name="Freeform 2593"/>
          <p:cNvSpPr/>
          <p:nvPr/>
        </p:nvSpPr>
        <p:spPr>
          <a:xfrm rot="0" flipH="0" flipV="0">
            <a:off x="470687" y="3540534"/>
            <a:ext cx="5688" cy="7683"/>
          </a:xfrm>
          <a:custGeom>
            <a:pathLst>
              <a:path w="5688" h="7683">
                <a:moveTo>
                  <a:pt x="1447" y="5499"/>
                </a:moveTo>
                <a:cubicBezTo>
                  <a:pt x="2132" y="6921"/>
                  <a:pt x="3478" y="7683"/>
                  <a:pt x="4456" y="7213"/>
                </a:cubicBezTo>
                <a:cubicBezTo>
                  <a:pt x="5447" y="6730"/>
                  <a:pt x="5688" y="5195"/>
                  <a:pt x="5003" y="3772"/>
                </a:cubicBezTo>
                <a:cubicBezTo>
                  <a:pt x="5003" y="3772"/>
                  <a:pt x="5003" y="3772"/>
                  <a:pt x="5003" y="3760"/>
                </a:cubicBezTo>
                <a:cubicBezTo>
                  <a:pt x="4863" y="3506"/>
                  <a:pt x="4710" y="3252"/>
                  <a:pt x="4533" y="3023"/>
                </a:cubicBezTo>
                <a:cubicBezTo>
                  <a:pt x="4469" y="2744"/>
                  <a:pt x="4368" y="2464"/>
                  <a:pt x="4240" y="2198"/>
                </a:cubicBezTo>
                <a:cubicBezTo>
                  <a:pt x="3555" y="762"/>
                  <a:pt x="2208" y="0"/>
                  <a:pt x="1232" y="483"/>
                </a:cubicBezTo>
                <a:cubicBezTo>
                  <a:pt x="1232" y="483"/>
                  <a:pt x="1232" y="483"/>
                  <a:pt x="1232" y="483"/>
                </a:cubicBezTo>
                <a:cubicBezTo>
                  <a:pt x="241" y="966"/>
                  <a:pt x="0" y="2502"/>
                  <a:pt x="686" y="3925"/>
                </a:cubicBezTo>
                <a:cubicBezTo>
                  <a:pt x="812" y="4191"/>
                  <a:pt x="978" y="4445"/>
                  <a:pt x="1155" y="4661"/>
                </a:cubicBezTo>
                <a:cubicBezTo>
                  <a:pt x="1219" y="4953"/>
                  <a:pt x="1321" y="5233"/>
                  <a:pt x="1447" y="549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4" name="Picture 2594"/>
          <p:cNvPicPr>
            <a:picLocks noChangeAspect="0" noChangeArrowheads="1"/>
          </p:cNvPicPr>
          <p:nvPr/>
        </p:nvPicPr>
        <p:blipFill>
          <a:blip r:embed="rId2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291" y="3528174"/>
            <a:ext cx="30477" cy="32414"/>
          </a:xfrm>
          <a:prstGeom prst="rect">
            <a:avLst/>
          </a:prstGeom>
          <a:noFill/>
          <a:extLst/>
        </p:spPr>
      </p:pic>
      <p:sp>
        <p:nvSpPr>
          <p:cNvPr id="2595" name="Freeform 2595"/>
          <p:cNvSpPr/>
          <p:nvPr/>
        </p:nvSpPr>
        <p:spPr>
          <a:xfrm rot="0" flipH="0" flipV="0">
            <a:off x="470687" y="3540534"/>
            <a:ext cx="5688" cy="7683"/>
          </a:xfrm>
          <a:custGeom>
            <a:pathLst>
              <a:path w="5688" h="7683">
                <a:moveTo>
                  <a:pt x="1447" y="5499"/>
                </a:moveTo>
                <a:cubicBezTo>
                  <a:pt x="2132" y="6921"/>
                  <a:pt x="3478" y="7683"/>
                  <a:pt x="4456" y="7213"/>
                </a:cubicBezTo>
                <a:cubicBezTo>
                  <a:pt x="5447" y="6730"/>
                  <a:pt x="5688" y="5195"/>
                  <a:pt x="5003" y="3772"/>
                </a:cubicBezTo>
                <a:cubicBezTo>
                  <a:pt x="5003" y="3772"/>
                  <a:pt x="5003" y="3772"/>
                  <a:pt x="5003" y="3760"/>
                </a:cubicBezTo>
                <a:cubicBezTo>
                  <a:pt x="4863" y="3506"/>
                  <a:pt x="4710" y="3252"/>
                  <a:pt x="4533" y="3023"/>
                </a:cubicBezTo>
                <a:cubicBezTo>
                  <a:pt x="4469" y="2744"/>
                  <a:pt x="4368" y="2464"/>
                  <a:pt x="4240" y="2198"/>
                </a:cubicBezTo>
                <a:cubicBezTo>
                  <a:pt x="3555" y="762"/>
                  <a:pt x="2208" y="0"/>
                  <a:pt x="1232" y="483"/>
                </a:cubicBezTo>
                <a:cubicBezTo>
                  <a:pt x="1232" y="483"/>
                  <a:pt x="1232" y="483"/>
                  <a:pt x="1232" y="483"/>
                </a:cubicBezTo>
                <a:cubicBezTo>
                  <a:pt x="241" y="966"/>
                  <a:pt x="0" y="2502"/>
                  <a:pt x="686" y="3925"/>
                </a:cubicBezTo>
                <a:cubicBezTo>
                  <a:pt x="812" y="4191"/>
                  <a:pt x="978" y="4445"/>
                  <a:pt x="1155" y="4661"/>
                </a:cubicBezTo>
                <a:cubicBezTo>
                  <a:pt x="1219" y="4953"/>
                  <a:pt x="1321" y="5233"/>
                  <a:pt x="1447" y="5499"/>
                </a:cubicBezTo>
                <a:close/>
                <a:moveTo>
                  <a:pt x="1447" y="549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6" name="Picture 2596"/>
          <p:cNvPicPr>
            <a:picLocks noChangeAspect="0" noChangeArrowheads="1"/>
          </p:cNvPicPr>
          <p:nvPr/>
        </p:nvPicPr>
        <p:blipFill>
          <a:blip r:embed="rId2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9143" y="3530867"/>
            <a:ext cx="29626" cy="29721"/>
          </a:xfrm>
          <a:prstGeom prst="rect">
            <a:avLst/>
          </a:prstGeom>
          <a:noFill/>
          <a:extLst/>
        </p:spPr>
      </p:pic>
      <p:sp>
        <p:nvSpPr>
          <p:cNvPr id="2597" name="Freeform 2597"/>
          <p:cNvSpPr/>
          <p:nvPr/>
        </p:nvSpPr>
        <p:spPr>
          <a:xfrm rot="0" flipH="0" flipV="0">
            <a:off x="471843" y="3543557"/>
            <a:ext cx="4533" cy="4660"/>
          </a:xfrm>
          <a:custGeom>
            <a:pathLst>
              <a:path w="4533" h="4660">
                <a:moveTo>
                  <a:pt x="292" y="2476"/>
                </a:moveTo>
                <a:cubicBezTo>
                  <a:pt x="977" y="3898"/>
                  <a:pt x="2323" y="4660"/>
                  <a:pt x="3301" y="4190"/>
                </a:cubicBezTo>
                <a:cubicBezTo>
                  <a:pt x="4292" y="3707"/>
                  <a:pt x="4533" y="2172"/>
                  <a:pt x="3848" y="737"/>
                </a:cubicBezTo>
                <a:cubicBezTo>
                  <a:pt x="3708" y="483"/>
                  <a:pt x="3555" y="229"/>
                  <a:pt x="3378" y="0"/>
                </a:cubicBezTo>
                <a:cubicBezTo>
                  <a:pt x="3263" y="737"/>
                  <a:pt x="812" y="1994"/>
                  <a:pt x="0" y="1638"/>
                </a:cubicBezTo>
                <a:cubicBezTo>
                  <a:pt x="64" y="1930"/>
                  <a:pt x="166" y="2210"/>
                  <a:pt x="292" y="2476"/>
                </a:cubicBezTo>
                <a:close/>
                <a:moveTo>
                  <a:pt x="292" y="24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8" name="Freeform 2598"/>
          <p:cNvSpPr/>
          <p:nvPr/>
        </p:nvSpPr>
        <p:spPr>
          <a:xfrm rot="0" flipH="0" flipV="0">
            <a:off x="460169" y="3542533"/>
            <a:ext cx="38887" cy="36690"/>
          </a:xfrm>
          <a:custGeom>
            <a:pathLst>
              <a:path w="38887" h="36690">
                <a:moveTo>
                  <a:pt x="38887" y="36690"/>
                </a:moveTo>
                <a:cubicBezTo>
                  <a:pt x="30226" y="31776"/>
                  <a:pt x="17323" y="34341"/>
                  <a:pt x="14275" y="28829"/>
                </a:cubicBezTo>
                <a:cubicBezTo>
                  <a:pt x="11214" y="23317"/>
                  <a:pt x="17158" y="24740"/>
                  <a:pt x="16802" y="23241"/>
                </a:cubicBezTo>
                <a:cubicBezTo>
                  <a:pt x="16459" y="21743"/>
                  <a:pt x="5931" y="24333"/>
                  <a:pt x="3823" y="18187"/>
                </a:cubicBezTo>
                <a:cubicBezTo>
                  <a:pt x="1727" y="12040"/>
                  <a:pt x="7595" y="13627"/>
                  <a:pt x="7595" y="13627"/>
                </a:cubicBezTo>
                <a:cubicBezTo>
                  <a:pt x="7595" y="13627"/>
                  <a:pt x="0" y="8014"/>
                  <a:pt x="3988" y="4013"/>
                </a:cubicBezTo>
                <a:cubicBezTo>
                  <a:pt x="7963" y="0"/>
                  <a:pt x="13399" y="4572"/>
                  <a:pt x="13970" y="7087"/>
                </a:cubicBezTo>
                <a:cubicBezTo>
                  <a:pt x="13970" y="7087"/>
                  <a:pt x="14237" y="1905"/>
                  <a:pt x="19203" y="3429"/>
                </a:cubicBezTo>
                <a:cubicBezTo>
                  <a:pt x="24181" y="4953"/>
                  <a:pt x="21349" y="14021"/>
                  <a:pt x="23533" y="15189"/>
                </a:cubicBezTo>
                <a:cubicBezTo>
                  <a:pt x="24486" y="15685"/>
                  <a:pt x="24917" y="10148"/>
                  <a:pt x="30912" y="13107"/>
                </a:cubicBezTo>
                <a:cubicBezTo>
                  <a:pt x="35268" y="15913"/>
                  <a:pt x="33935" y="29363"/>
                  <a:pt x="38887" y="3669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9" name="Freeform 2599"/>
          <p:cNvSpPr/>
          <p:nvPr/>
        </p:nvSpPr>
        <p:spPr>
          <a:xfrm rot="0" flipH="0" flipV="0">
            <a:off x="460169" y="3542533"/>
            <a:ext cx="38887" cy="36690"/>
          </a:xfrm>
          <a:custGeom>
            <a:pathLst>
              <a:path w="38887" h="36690">
                <a:moveTo>
                  <a:pt x="38887" y="36690"/>
                </a:moveTo>
                <a:cubicBezTo>
                  <a:pt x="30226" y="31776"/>
                  <a:pt x="17323" y="34341"/>
                  <a:pt x="14275" y="28829"/>
                </a:cubicBezTo>
                <a:cubicBezTo>
                  <a:pt x="11214" y="23317"/>
                  <a:pt x="17158" y="24740"/>
                  <a:pt x="16802" y="23241"/>
                </a:cubicBezTo>
                <a:cubicBezTo>
                  <a:pt x="16459" y="21743"/>
                  <a:pt x="5931" y="24333"/>
                  <a:pt x="3823" y="18187"/>
                </a:cubicBezTo>
                <a:cubicBezTo>
                  <a:pt x="1727" y="12040"/>
                  <a:pt x="7595" y="13627"/>
                  <a:pt x="7595" y="13627"/>
                </a:cubicBezTo>
                <a:cubicBezTo>
                  <a:pt x="7595" y="13627"/>
                  <a:pt x="0" y="8014"/>
                  <a:pt x="3988" y="4013"/>
                </a:cubicBezTo>
                <a:cubicBezTo>
                  <a:pt x="7963" y="0"/>
                  <a:pt x="13399" y="4572"/>
                  <a:pt x="13970" y="7087"/>
                </a:cubicBezTo>
                <a:cubicBezTo>
                  <a:pt x="13970" y="7087"/>
                  <a:pt x="14237" y="1905"/>
                  <a:pt x="19203" y="3429"/>
                </a:cubicBezTo>
                <a:cubicBezTo>
                  <a:pt x="24181" y="4953"/>
                  <a:pt x="21349" y="14021"/>
                  <a:pt x="23533" y="15189"/>
                </a:cubicBezTo>
                <a:cubicBezTo>
                  <a:pt x="24486" y="15685"/>
                  <a:pt x="24917" y="10148"/>
                  <a:pt x="30912" y="13107"/>
                </a:cubicBezTo>
                <a:cubicBezTo>
                  <a:pt x="35268" y="15913"/>
                  <a:pt x="33935" y="29363"/>
                  <a:pt x="38887" y="36690"/>
                </a:cubicBezTo>
                <a:close/>
                <a:moveTo>
                  <a:pt x="38887" y="3669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0" name="Picture 2600"/>
          <p:cNvPicPr>
            <a:picLocks noChangeAspect="0" noChangeArrowheads="1"/>
          </p:cNvPicPr>
          <p:nvPr/>
        </p:nvPicPr>
        <p:blipFill>
          <a:blip r:embed="rId2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0295" y="3532264"/>
            <a:ext cx="61463" cy="59651"/>
          </a:xfrm>
          <a:prstGeom prst="rect">
            <a:avLst/>
          </a:prstGeom>
          <a:noFill/>
          <a:extLst/>
        </p:spPr>
      </p:pic>
      <p:sp>
        <p:nvSpPr>
          <p:cNvPr id="2601" name="Freeform 2601"/>
          <p:cNvSpPr/>
          <p:nvPr/>
        </p:nvSpPr>
        <p:spPr>
          <a:xfrm rot="0" flipH="0" flipV="0">
            <a:off x="461933" y="3544160"/>
            <a:ext cx="35801" cy="33985"/>
          </a:xfrm>
          <a:custGeom>
            <a:pathLst>
              <a:path w="35801" h="33985">
                <a:moveTo>
                  <a:pt x="35801" y="33985"/>
                </a:moveTo>
                <a:cubicBezTo>
                  <a:pt x="27915" y="29375"/>
                  <a:pt x="16675" y="31369"/>
                  <a:pt x="14681" y="26607"/>
                </a:cubicBezTo>
                <a:cubicBezTo>
                  <a:pt x="12700" y="21844"/>
                  <a:pt x="16434" y="23978"/>
                  <a:pt x="16294" y="21565"/>
                </a:cubicBezTo>
                <a:cubicBezTo>
                  <a:pt x="16142" y="19165"/>
                  <a:pt x="5258" y="20130"/>
                  <a:pt x="3620" y="16294"/>
                </a:cubicBezTo>
                <a:cubicBezTo>
                  <a:pt x="1981" y="12446"/>
                  <a:pt x="8700" y="12777"/>
                  <a:pt x="8700" y="12777"/>
                </a:cubicBezTo>
                <a:cubicBezTo>
                  <a:pt x="8700" y="12777"/>
                  <a:pt x="0" y="7328"/>
                  <a:pt x="3569" y="3658"/>
                </a:cubicBezTo>
                <a:cubicBezTo>
                  <a:pt x="7138" y="0"/>
                  <a:pt x="10909" y="5347"/>
                  <a:pt x="12116" y="6795"/>
                </a:cubicBezTo>
                <a:cubicBezTo>
                  <a:pt x="12116" y="6795"/>
                  <a:pt x="13818" y="1321"/>
                  <a:pt x="17196" y="4179"/>
                </a:cubicBezTo>
                <a:cubicBezTo>
                  <a:pt x="20561" y="7036"/>
                  <a:pt x="19139" y="14186"/>
                  <a:pt x="21133" y="15278"/>
                </a:cubicBezTo>
                <a:cubicBezTo>
                  <a:pt x="21984" y="15748"/>
                  <a:pt x="24968" y="10414"/>
                  <a:pt x="27496" y="13538"/>
                </a:cubicBezTo>
                <a:cubicBezTo>
                  <a:pt x="31458" y="16167"/>
                  <a:pt x="31255" y="27178"/>
                  <a:pt x="35801" y="339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 rot="0" flipH="0" flipV="0">
            <a:off x="461933" y="3544160"/>
            <a:ext cx="35801" cy="33985"/>
          </a:xfrm>
          <a:custGeom>
            <a:pathLst>
              <a:path w="35801" h="33985">
                <a:moveTo>
                  <a:pt x="35801" y="33985"/>
                </a:moveTo>
                <a:cubicBezTo>
                  <a:pt x="27915" y="29375"/>
                  <a:pt x="16675" y="31369"/>
                  <a:pt x="14681" y="26607"/>
                </a:cubicBezTo>
                <a:cubicBezTo>
                  <a:pt x="12700" y="21844"/>
                  <a:pt x="16434" y="23978"/>
                  <a:pt x="16294" y="21565"/>
                </a:cubicBezTo>
                <a:cubicBezTo>
                  <a:pt x="16142" y="19165"/>
                  <a:pt x="5258" y="20130"/>
                  <a:pt x="3620" y="16294"/>
                </a:cubicBezTo>
                <a:cubicBezTo>
                  <a:pt x="1981" y="12446"/>
                  <a:pt x="8700" y="12777"/>
                  <a:pt x="8700" y="12777"/>
                </a:cubicBezTo>
                <a:cubicBezTo>
                  <a:pt x="8700" y="12777"/>
                  <a:pt x="0" y="7328"/>
                  <a:pt x="3569" y="3658"/>
                </a:cubicBezTo>
                <a:cubicBezTo>
                  <a:pt x="7138" y="0"/>
                  <a:pt x="10909" y="5347"/>
                  <a:pt x="12116" y="6795"/>
                </a:cubicBezTo>
                <a:cubicBezTo>
                  <a:pt x="12116" y="6795"/>
                  <a:pt x="13818" y="1321"/>
                  <a:pt x="17196" y="4179"/>
                </a:cubicBezTo>
                <a:cubicBezTo>
                  <a:pt x="20561" y="7036"/>
                  <a:pt x="19139" y="14186"/>
                  <a:pt x="21133" y="15278"/>
                </a:cubicBezTo>
                <a:cubicBezTo>
                  <a:pt x="21984" y="15748"/>
                  <a:pt x="24968" y="10414"/>
                  <a:pt x="27496" y="13538"/>
                </a:cubicBezTo>
                <a:cubicBezTo>
                  <a:pt x="31458" y="16167"/>
                  <a:pt x="31255" y="27178"/>
                  <a:pt x="35801" y="33985"/>
                </a:cubicBezTo>
                <a:close/>
                <a:moveTo>
                  <a:pt x="35801" y="3398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3" name="Picture 2603"/>
          <p:cNvPicPr>
            <a:picLocks noChangeAspect="0" noChangeArrowheads="1"/>
          </p:cNvPicPr>
          <p:nvPr/>
        </p:nvPicPr>
        <p:blipFill>
          <a:blip r:embed="rId26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1939" y="3533864"/>
            <a:ext cx="58486" cy="56984"/>
          </a:xfrm>
          <a:prstGeom prst="rect">
            <a:avLst/>
          </a:prstGeom>
          <a:noFill/>
          <a:extLst/>
        </p:spPr>
      </p:pic>
      <p:sp>
        <p:nvSpPr>
          <p:cNvPr id="2604" name="Freeform 2604"/>
          <p:cNvSpPr/>
          <p:nvPr/>
        </p:nvSpPr>
        <p:spPr>
          <a:xfrm rot="0" flipH="0" flipV="0">
            <a:off x="471130" y="3552555"/>
            <a:ext cx="29895" cy="28663"/>
          </a:xfrm>
          <a:custGeom>
            <a:pathLst>
              <a:path w="29895" h="28663">
                <a:moveTo>
                  <a:pt x="29895" y="28663"/>
                </a:moveTo>
                <a:cubicBezTo>
                  <a:pt x="26606" y="21945"/>
                  <a:pt x="5359" y="2590"/>
                  <a:pt x="0" y="0"/>
                </a:cubicBezTo>
                <a:cubicBezTo>
                  <a:pt x="3505" y="4686"/>
                  <a:pt x="22936" y="25057"/>
                  <a:pt x="29895" y="2866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5" name="Freeform 2605"/>
          <p:cNvSpPr/>
          <p:nvPr/>
        </p:nvSpPr>
        <p:spPr>
          <a:xfrm rot="0" flipH="0" flipV="0">
            <a:off x="471130" y="3552555"/>
            <a:ext cx="29895" cy="28663"/>
          </a:xfrm>
          <a:custGeom>
            <a:pathLst>
              <a:path w="29895" h="28663">
                <a:moveTo>
                  <a:pt x="29895" y="28663"/>
                </a:moveTo>
                <a:cubicBezTo>
                  <a:pt x="26606" y="21945"/>
                  <a:pt x="5359" y="2590"/>
                  <a:pt x="0" y="0"/>
                </a:cubicBezTo>
                <a:cubicBezTo>
                  <a:pt x="3505" y="4686"/>
                  <a:pt x="22936" y="25057"/>
                  <a:pt x="29895" y="28663"/>
                </a:cubicBezTo>
                <a:close/>
                <a:moveTo>
                  <a:pt x="29895" y="2866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6" name="Picture 2606"/>
          <p:cNvPicPr>
            <a:picLocks noChangeAspect="0" noChangeArrowheads="1"/>
          </p:cNvPicPr>
          <p:nvPr/>
        </p:nvPicPr>
        <p:blipFill>
          <a:blip r:embed="rId26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431" y="3539859"/>
            <a:ext cx="55295" cy="54063"/>
          </a:xfrm>
          <a:prstGeom prst="rect">
            <a:avLst/>
          </a:prstGeom>
          <a:noFill/>
          <a:extLst/>
        </p:spPr>
      </p:pic>
      <p:sp>
        <p:nvSpPr>
          <p:cNvPr id="2607" name="Freeform 2607"/>
          <p:cNvSpPr/>
          <p:nvPr/>
        </p:nvSpPr>
        <p:spPr>
          <a:xfrm rot="0" flipH="0" flipV="0">
            <a:off x="518247" y="3593887"/>
            <a:ext cx="7441" cy="5981"/>
          </a:xfrm>
          <a:custGeom>
            <a:pathLst>
              <a:path w="7441" h="5981">
                <a:moveTo>
                  <a:pt x="5511" y="4203"/>
                </a:moveTo>
                <a:cubicBezTo>
                  <a:pt x="6844" y="3365"/>
                  <a:pt x="7441" y="1930"/>
                  <a:pt x="6869" y="1003"/>
                </a:cubicBezTo>
                <a:cubicBezTo>
                  <a:pt x="6285" y="63"/>
                  <a:pt x="4737" y="0"/>
                  <a:pt x="3416" y="838"/>
                </a:cubicBezTo>
                <a:cubicBezTo>
                  <a:pt x="3416" y="838"/>
                  <a:pt x="3416" y="838"/>
                  <a:pt x="3416" y="838"/>
                </a:cubicBezTo>
                <a:cubicBezTo>
                  <a:pt x="3162" y="990"/>
                  <a:pt x="2933" y="1181"/>
                  <a:pt x="2730" y="1384"/>
                </a:cubicBezTo>
                <a:cubicBezTo>
                  <a:pt x="2464" y="1486"/>
                  <a:pt x="2197" y="1613"/>
                  <a:pt x="1943" y="1765"/>
                </a:cubicBezTo>
                <a:cubicBezTo>
                  <a:pt x="609" y="2603"/>
                  <a:pt x="0" y="4051"/>
                  <a:pt x="584" y="4977"/>
                </a:cubicBezTo>
                <a:lnTo>
                  <a:pt x="584" y="4977"/>
                </a:lnTo>
                <a:cubicBezTo>
                  <a:pt x="1168" y="5904"/>
                  <a:pt x="2718" y="5981"/>
                  <a:pt x="4038" y="5130"/>
                </a:cubicBezTo>
                <a:cubicBezTo>
                  <a:pt x="4292" y="4977"/>
                  <a:pt x="4521" y="4787"/>
                  <a:pt x="4724" y="4583"/>
                </a:cubicBezTo>
                <a:cubicBezTo>
                  <a:pt x="4991" y="4495"/>
                  <a:pt x="5258" y="4368"/>
                  <a:pt x="5511" y="420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8" name="Picture 2608"/>
          <p:cNvPicPr>
            <a:picLocks noChangeAspect="0" noChangeArrowheads="1"/>
          </p:cNvPicPr>
          <p:nvPr/>
        </p:nvPicPr>
        <p:blipFill>
          <a:blip r:embed="rId26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5911" y="3581438"/>
            <a:ext cx="32128" cy="30870"/>
          </a:xfrm>
          <a:prstGeom prst="rect">
            <a:avLst/>
          </a:prstGeom>
          <a:noFill/>
          <a:extLst/>
        </p:spPr>
      </p:pic>
      <p:pic>
        <p:nvPicPr>
          <p:cNvPr id="2609" name="Picture 2609"/>
          <p:cNvPicPr>
            <a:picLocks noChangeAspect="0" noChangeArrowheads="1"/>
          </p:cNvPicPr>
          <p:nvPr/>
        </p:nvPicPr>
        <p:blipFill>
          <a:blip r:embed="rId26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8279" y="3581438"/>
            <a:ext cx="29760" cy="29743"/>
          </a:xfrm>
          <a:prstGeom prst="rect">
            <a:avLst/>
          </a:prstGeom>
          <a:noFill/>
          <a:extLst/>
        </p:spPr>
      </p:pic>
      <p:sp>
        <p:nvSpPr>
          <p:cNvPr id="2610" name="Freeform 2610"/>
          <p:cNvSpPr/>
          <p:nvPr/>
        </p:nvSpPr>
        <p:spPr>
          <a:xfrm rot="0" flipH="0" flipV="0">
            <a:off x="520978" y="3593887"/>
            <a:ext cx="4711" cy="4583"/>
          </a:xfrm>
          <a:custGeom>
            <a:pathLst>
              <a:path w="4711" h="4583">
                <a:moveTo>
                  <a:pt x="2781" y="4203"/>
                </a:moveTo>
                <a:cubicBezTo>
                  <a:pt x="4114" y="3365"/>
                  <a:pt x="4711" y="1930"/>
                  <a:pt x="4139" y="1003"/>
                </a:cubicBezTo>
                <a:cubicBezTo>
                  <a:pt x="3555" y="63"/>
                  <a:pt x="2007" y="0"/>
                  <a:pt x="686" y="838"/>
                </a:cubicBezTo>
                <a:cubicBezTo>
                  <a:pt x="432" y="990"/>
                  <a:pt x="203" y="1181"/>
                  <a:pt x="0" y="1384"/>
                </a:cubicBezTo>
                <a:cubicBezTo>
                  <a:pt x="737" y="1422"/>
                  <a:pt x="2248" y="3734"/>
                  <a:pt x="1994" y="4583"/>
                </a:cubicBezTo>
                <a:cubicBezTo>
                  <a:pt x="2261" y="4495"/>
                  <a:pt x="2528" y="4368"/>
                  <a:pt x="2781" y="4203"/>
                </a:cubicBezTo>
                <a:close/>
                <a:moveTo>
                  <a:pt x="2781" y="420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 rot="0" flipH="0" flipV="0">
            <a:off x="492155" y="3569096"/>
            <a:ext cx="7277" cy="6171"/>
          </a:xfrm>
          <a:custGeom>
            <a:pathLst>
              <a:path w="7277" h="6171">
                <a:moveTo>
                  <a:pt x="3175" y="5206"/>
                </a:moveTo>
                <a:cubicBezTo>
                  <a:pt x="4445" y="6133"/>
                  <a:pt x="5994" y="6171"/>
                  <a:pt x="6629" y="5294"/>
                </a:cubicBezTo>
                <a:cubicBezTo>
                  <a:pt x="7277" y="4406"/>
                  <a:pt x="6769" y="2933"/>
                  <a:pt x="5499" y="1993"/>
                </a:cubicBezTo>
                <a:cubicBezTo>
                  <a:pt x="5499" y="1993"/>
                  <a:pt x="5499" y="1993"/>
                  <a:pt x="5499" y="1993"/>
                </a:cubicBezTo>
                <a:cubicBezTo>
                  <a:pt x="5270" y="1816"/>
                  <a:pt x="5003" y="1676"/>
                  <a:pt x="4749" y="1562"/>
                </a:cubicBezTo>
                <a:cubicBezTo>
                  <a:pt x="4559" y="1346"/>
                  <a:pt x="4343" y="1143"/>
                  <a:pt x="4102" y="965"/>
                </a:cubicBezTo>
                <a:cubicBezTo>
                  <a:pt x="2833" y="25"/>
                  <a:pt x="1283" y="0"/>
                  <a:pt x="648" y="876"/>
                </a:cubicBezTo>
                <a:cubicBezTo>
                  <a:pt x="635" y="876"/>
                  <a:pt x="635" y="876"/>
                  <a:pt x="635" y="876"/>
                </a:cubicBezTo>
                <a:cubicBezTo>
                  <a:pt x="0" y="1765"/>
                  <a:pt x="509" y="3238"/>
                  <a:pt x="1779" y="4178"/>
                </a:cubicBezTo>
                <a:cubicBezTo>
                  <a:pt x="2007" y="4343"/>
                  <a:pt x="2261" y="4495"/>
                  <a:pt x="2528" y="4610"/>
                </a:cubicBezTo>
                <a:cubicBezTo>
                  <a:pt x="2718" y="4826"/>
                  <a:pt x="2934" y="5029"/>
                  <a:pt x="3175" y="5206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2" name="Picture 2612"/>
          <p:cNvPicPr>
            <a:picLocks noChangeAspect="0" noChangeArrowheads="1"/>
          </p:cNvPicPr>
          <p:nvPr/>
        </p:nvPicPr>
        <p:blipFill>
          <a:blip r:embed="rId26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816" y="3556635"/>
            <a:ext cx="31957" cy="31092"/>
          </a:xfrm>
          <a:prstGeom prst="rect">
            <a:avLst/>
          </a:prstGeom>
          <a:noFill/>
          <a:extLst/>
        </p:spPr>
      </p:pic>
      <p:sp>
        <p:nvSpPr>
          <p:cNvPr id="2613" name="Freeform 2613"/>
          <p:cNvSpPr/>
          <p:nvPr/>
        </p:nvSpPr>
        <p:spPr>
          <a:xfrm rot="0" flipH="0" flipV="0">
            <a:off x="492155" y="3569096"/>
            <a:ext cx="7277" cy="6171"/>
          </a:xfrm>
          <a:custGeom>
            <a:pathLst>
              <a:path w="7277" h="6171">
                <a:moveTo>
                  <a:pt x="3175" y="5206"/>
                </a:moveTo>
                <a:cubicBezTo>
                  <a:pt x="4445" y="6133"/>
                  <a:pt x="5994" y="6171"/>
                  <a:pt x="6629" y="5294"/>
                </a:cubicBezTo>
                <a:cubicBezTo>
                  <a:pt x="7277" y="4406"/>
                  <a:pt x="6769" y="2933"/>
                  <a:pt x="5499" y="1993"/>
                </a:cubicBezTo>
                <a:cubicBezTo>
                  <a:pt x="5499" y="1993"/>
                  <a:pt x="5499" y="1993"/>
                  <a:pt x="5499" y="1993"/>
                </a:cubicBezTo>
                <a:cubicBezTo>
                  <a:pt x="5270" y="1816"/>
                  <a:pt x="5003" y="1676"/>
                  <a:pt x="4749" y="1562"/>
                </a:cubicBezTo>
                <a:cubicBezTo>
                  <a:pt x="4559" y="1346"/>
                  <a:pt x="4343" y="1143"/>
                  <a:pt x="4102" y="965"/>
                </a:cubicBezTo>
                <a:cubicBezTo>
                  <a:pt x="2833" y="25"/>
                  <a:pt x="1283" y="0"/>
                  <a:pt x="648" y="876"/>
                </a:cubicBezTo>
                <a:cubicBezTo>
                  <a:pt x="635" y="876"/>
                  <a:pt x="635" y="876"/>
                  <a:pt x="635" y="876"/>
                </a:cubicBezTo>
                <a:cubicBezTo>
                  <a:pt x="0" y="1765"/>
                  <a:pt x="509" y="3238"/>
                  <a:pt x="1779" y="4178"/>
                </a:cubicBezTo>
                <a:cubicBezTo>
                  <a:pt x="2007" y="4343"/>
                  <a:pt x="2261" y="4495"/>
                  <a:pt x="2528" y="4610"/>
                </a:cubicBezTo>
                <a:cubicBezTo>
                  <a:pt x="2718" y="4826"/>
                  <a:pt x="2934" y="5029"/>
                  <a:pt x="3175" y="5206"/>
                </a:cubicBezTo>
                <a:close/>
                <a:moveTo>
                  <a:pt x="3175" y="520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4" name="Picture 2614"/>
          <p:cNvPicPr>
            <a:picLocks noChangeAspect="0" noChangeArrowheads="1"/>
          </p:cNvPicPr>
          <p:nvPr/>
        </p:nvPicPr>
        <p:blipFill>
          <a:blip r:embed="rId2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1977" y="3557956"/>
            <a:ext cx="29796" cy="29771"/>
          </a:xfrm>
          <a:prstGeom prst="rect">
            <a:avLst/>
          </a:prstGeom>
          <a:noFill/>
          <a:extLst/>
        </p:spPr>
      </p:pic>
      <p:sp>
        <p:nvSpPr>
          <p:cNvPr id="2615" name="Freeform 2615"/>
          <p:cNvSpPr/>
          <p:nvPr/>
        </p:nvSpPr>
        <p:spPr>
          <a:xfrm rot="0" flipH="0" flipV="0">
            <a:off x="494682" y="3570659"/>
            <a:ext cx="4749" cy="4609"/>
          </a:xfrm>
          <a:custGeom>
            <a:pathLst>
              <a:path w="4749" h="4609">
                <a:moveTo>
                  <a:pt x="647" y="3644"/>
                </a:moveTo>
                <a:cubicBezTo>
                  <a:pt x="1917" y="4571"/>
                  <a:pt x="3466" y="4609"/>
                  <a:pt x="4101" y="3732"/>
                </a:cubicBezTo>
                <a:cubicBezTo>
                  <a:pt x="4749" y="2844"/>
                  <a:pt x="4241" y="1371"/>
                  <a:pt x="2971" y="431"/>
                </a:cubicBezTo>
                <a:cubicBezTo>
                  <a:pt x="2742" y="254"/>
                  <a:pt x="2475" y="114"/>
                  <a:pt x="2221" y="0"/>
                </a:cubicBezTo>
                <a:cubicBezTo>
                  <a:pt x="2450" y="698"/>
                  <a:pt x="875" y="2971"/>
                  <a:pt x="0" y="3048"/>
                </a:cubicBezTo>
                <a:cubicBezTo>
                  <a:pt x="190" y="3264"/>
                  <a:pt x="406" y="3467"/>
                  <a:pt x="647" y="3644"/>
                </a:cubicBezTo>
                <a:close/>
                <a:moveTo>
                  <a:pt x="647" y="364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 rot="0" flipH="0" flipV="0">
            <a:off x="486864" y="3569803"/>
            <a:ext cx="47701" cy="29196"/>
          </a:xfrm>
          <a:custGeom>
            <a:pathLst>
              <a:path w="47701" h="29196">
                <a:moveTo>
                  <a:pt x="47701" y="21069"/>
                </a:moveTo>
                <a:cubicBezTo>
                  <a:pt x="37757" y="20828"/>
                  <a:pt x="27559" y="29196"/>
                  <a:pt x="22301" y="25768"/>
                </a:cubicBezTo>
                <a:cubicBezTo>
                  <a:pt x="17044" y="22351"/>
                  <a:pt x="22949" y="20790"/>
                  <a:pt x="21933" y="19634"/>
                </a:cubicBezTo>
                <a:cubicBezTo>
                  <a:pt x="20930" y="18479"/>
                  <a:pt x="12840" y="25742"/>
                  <a:pt x="8128" y="21310"/>
                </a:cubicBezTo>
                <a:cubicBezTo>
                  <a:pt x="3404" y="16891"/>
                  <a:pt x="9322" y="15507"/>
                  <a:pt x="9322" y="15507"/>
                </a:cubicBezTo>
                <a:cubicBezTo>
                  <a:pt x="9322" y="15507"/>
                  <a:pt x="0" y="14148"/>
                  <a:pt x="1651" y="8725"/>
                </a:cubicBezTo>
                <a:cubicBezTo>
                  <a:pt x="3315" y="3302"/>
                  <a:pt x="10224" y="4763"/>
                  <a:pt x="11900" y="6719"/>
                </a:cubicBezTo>
                <a:cubicBezTo>
                  <a:pt x="11900" y="6719"/>
                  <a:pt x="9728" y="2019"/>
                  <a:pt x="14821" y="1016"/>
                </a:cubicBezTo>
                <a:cubicBezTo>
                  <a:pt x="19927" y="0"/>
                  <a:pt x="21654" y="9347"/>
                  <a:pt x="24130" y="9347"/>
                </a:cubicBezTo>
                <a:cubicBezTo>
                  <a:pt x="25197" y="9335"/>
                  <a:pt x="23000" y="4242"/>
                  <a:pt x="29680" y="4026"/>
                </a:cubicBezTo>
                <a:cubicBezTo>
                  <a:pt x="34824" y="4433"/>
                  <a:pt x="39916" y="16942"/>
                  <a:pt x="47701" y="2106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 rot="0" flipH="0" flipV="0">
            <a:off x="486864" y="3569803"/>
            <a:ext cx="47701" cy="29196"/>
          </a:xfrm>
          <a:custGeom>
            <a:pathLst>
              <a:path w="47701" h="29196">
                <a:moveTo>
                  <a:pt x="47701" y="21069"/>
                </a:moveTo>
                <a:cubicBezTo>
                  <a:pt x="37757" y="20828"/>
                  <a:pt x="27559" y="29196"/>
                  <a:pt x="22301" y="25768"/>
                </a:cubicBezTo>
                <a:cubicBezTo>
                  <a:pt x="17044" y="22351"/>
                  <a:pt x="22949" y="20790"/>
                  <a:pt x="21933" y="19634"/>
                </a:cubicBezTo>
                <a:cubicBezTo>
                  <a:pt x="20930" y="18479"/>
                  <a:pt x="12840" y="25742"/>
                  <a:pt x="8128" y="21310"/>
                </a:cubicBezTo>
                <a:cubicBezTo>
                  <a:pt x="3404" y="16891"/>
                  <a:pt x="9322" y="15507"/>
                  <a:pt x="9322" y="15507"/>
                </a:cubicBezTo>
                <a:cubicBezTo>
                  <a:pt x="9322" y="15507"/>
                  <a:pt x="0" y="14148"/>
                  <a:pt x="1651" y="8725"/>
                </a:cubicBezTo>
                <a:cubicBezTo>
                  <a:pt x="3315" y="3302"/>
                  <a:pt x="10224" y="4763"/>
                  <a:pt x="11900" y="6719"/>
                </a:cubicBezTo>
                <a:cubicBezTo>
                  <a:pt x="11900" y="6719"/>
                  <a:pt x="9728" y="2019"/>
                  <a:pt x="14821" y="1016"/>
                </a:cubicBezTo>
                <a:cubicBezTo>
                  <a:pt x="19927" y="0"/>
                  <a:pt x="21654" y="9347"/>
                  <a:pt x="24130" y="9347"/>
                </a:cubicBezTo>
                <a:cubicBezTo>
                  <a:pt x="25197" y="9335"/>
                  <a:pt x="23000" y="4242"/>
                  <a:pt x="29680" y="4026"/>
                </a:cubicBezTo>
                <a:cubicBezTo>
                  <a:pt x="34824" y="4433"/>
                  <a:pt x="39916" y="16942"/>
                  <a:pt x="47701" y="21069"/>
                </a:cubicBezTo>
                <a:close/>
                <a:moveTo>
                  <a:pt x="47701" y="2106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8" name="Picture 2618"/>
          <p:cNvPicPr>
            <a:picLocks noChangeAspect="0" noChangeArrowheads="1"/>
          </p:cNvPicPr>
          <p:nvPr/>
        </p:nvPicPr>
        <p:blipFill>
          <a:blip r:embed="rId26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5622" y="3558032"/>
            <a:ext cx="71646" cy="51067"/>
          </a:xfrm>
          <a:prstGeom prst="rect">
            <a:avLst/>
          </a:prstGeom>
          <a:noFill/>
          <a:extLst/>
        </p:spPr>
      </p:pic>
      <p:sp>
        <p:nvSpPr>
          <p:cNvPr id="2619" name="Freeform 2619"/>
          <p:cNvSpPr/>
          <p:nvPr/>
        </p:nvSpPr>
        <p:spPr>
          <a:xfrm rot="0" flipH="0" flipV="0">
            <a:off x="488864" y="3572107"/>
            <a:ext cx="44030" cy="25183"/>
          </a:xfrm>
          <a:custGeom>
            <a:pathLst>
              <a:path w="44030" h="25183">
                <a:moveTo>
                  <a:pt x="44030" y="18440"/>
                </a:moveTo>
                <a:cubicBezTo>
                  <a:pt x="34925" y="18098"/>
                  <a:pt x="25920" y="25183"/>
                  <a:pt x="21945" y="21919"/>
                </a:cubicBezTo>
                <a:cubicBezTo>
                  <a:pt x="17983" y="18655"/>
                  <a:pt x="22263" y="18757"/>
                  <a:pt x="21018" y="16701"/>
                </a:cubicBezTo>
                <a:cubicBezTo>
                  <a:pt x="19774" y="14656"/>
                  <a:pt x="10617" y="20649"/>
                  <a:pt x="7378" y="18034"/>
                </a:cubicBezTo>
                <a:cubicBezTo>
                  <a:pt x="4127" y="15418"/>
                  <a:pt x="10223" y="12535"/>
                  <a:pt x="10223" y="12535"/>
                </a:cubicBezTo>
                <a:cubicBezTo>
                  <a:pt x="10223" y="12535"/>
                  <a:pt x="0" y="11837"/>
                  <a:pt x="1447" y="6909"/>
                </a:cubicBezTo>
                <a:cubicBezTo>
                  <a:pt x="2882" y="1994"/>
                  <a:pt x="8712" y="4928"/>
                  <a:pt x="10452" y="5639"/>
                </a:cubicBezTo>
                <a:cubicBezTo>
                  <a:pt x="10452" y="5639"/>
                  <a:pt x="9398" y="0"/>
                  <a:pt x="13716" y="927"/>
                </a:cubicBezTo>
                <a:cubicBezTo>
                  <a:pt x="18021" y="1854"/>
                  <a:pt x="20091" y="8839"/>
                  <a:pt x="22352" y="8865"/>
                </a:cubicBezTo>
                <a:cubicBezTo>
                  <a:pt x="23330" y="8865"/>
                  <a:pt x="23482" y="2756"/>
                  <a:pt x="27165" y="4318"/>
                </a:cubicBezTo>
                <a:cubicBezTo>
                  <a:pt x="31902" y="4763"/>
                  <a:pt x="36855" y="14580"/>
                  <a:pt x="44030" y="1844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 rot="0" flipH="0" flipV="0">
            <a:off x="488864" y="3572107"/>
            <a:ext cx="44030" cy="25183"/>
          </a:xfrm>
          <a:custGeom>
            <a:pathLst>
              <a:path w="44030" h="25183">
                <a:moveTo>
                  <a:pt x="44030" y="18440"/>
                </a:moveTo>
                <a:cubicBezTo>
                  <a:pt x="34925" y="18098"/>
                  <a:pt x="25920" y="25183"/>
                  <a:pt x="21945" y="21919"/>
                </a:cubicBezTo>
                <a:cubicBezTo>
                  <a:pt x="17983" y="18655"/>
                  <a:pt x="22263" y="18757"/>
                  <a:pt x="21018" y="16701"/>
                </a:cubicBezTo>
                <a:cubicBezTo>
                  <a:pt x="19774" y="14656"/>
                  <a:pt x="10617" y="20649"/>
                  <a:pt x="7378" y="18034"/>
                </a:cubicBezTo>
                <a:cubicBezTo>
                  <a:pt x="4127" y="15418"/>
                  <a:pt x="10223" y="12535"/>
                  <a:pt x="10223" y="12535"/>
                </a:cubicBezTo>
                <a:cubicBezTo>
                  <a:pt x="10223" y="12535"/>
                  <a:pt x="0" y="11837"/>
                  <a:pt x="1447" y="6909"/>
                </a:cubicBezTo>
                <a:cubicBezTo>
                  <a:pt x="2882" y="1994"/>
                  <a:pt x="8712" y="4928"/>
                  <a:pt x="10452" y="5639"/>
                </a:cubicBezTo>
                <a:cubicBezTo>
                  <a:pt x="10452" y="5639"/>
                  <a:pt x="9398" y="0"/>
                  <a:pt x="13716" y="927"/>
                </a:cubicBezTo>
                <a:cubicBezTo>
                  <a:pt x="18021" y="1854"/>
                  <a:pt x="20091" y="8839"/>
                  <a:pt x="22352" y="8865"/>
                </a:cubicBezTo>
                <a:cubicBezTo>
                  <a:pt x="23330" y="8865"/>
                  <a:pt x="23482" y="2756"/>
                  <a:pt x="27165" y="4318"/>
                </a:cubicBezTo>
                <a:cubicBezTo>
                  <a:pt x="31902" y="4763"/>
                  <a:pt x="36855" y="14580"/>
                  <a:pt x="44030" y="18440"/>
                </a:cubicBezTo>
                <a:close/>
                <a:moveTo>
                  <a:pt x="44030" y="1844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1" name="Picture 2621"/>
          <p:cNvPicPr>
            <a:picLocks noChangeAspect="0" noChangeArrowheads="1"/>
          </p:cNvPicPr>
          <p:nvPr/>
        </p:nvPicPr>
        <p:blipFill>
          <a:blip r:embed="rId26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68" y="3560229"/>
            <a:ext cx="68136" cy="47357"/>
          </a:xfrm>
          <a:prstGeom prst="rect">
            <a:avLst/>
          </a:prstGeom>
          <a:noFill/>
          <a:extLst/>
        </p:spPr>
      </p:pic>
      <p:sp>
        <p:nvSpPr>
          <p:cNvPr id="2622" name="Freeform 2622"/>
          <p:cNvSpPr/>
          <p:nvPr/>
        </p:nvSpPr>
        <p:spPr>
          <a:xfrm rot="0" flipH="0" flipV="0">
            <a:off x="497483" y="3580285"/>
            <a:ext cx="39751" cy="11531"/>
          </a:xfrm>
          <a:custGeom>
            <a:pathLst>
              <a:path w="39751" h="11531">
                <a:moveTo>
                  <a:pt x="39751" y="11417"/>
                </a:moveTo>
                <a:cubicBezTo>
                  <a:pt x="33719" y="7036"/>
                  <a:pt x="5931" y="0"/>
                  <a:pt x="0" y="254"/>
                </a:cubicBezTo>
                <a:cubicBezTo>
                  <a:pt x="5271" y="2731"/>
                  <a:pt x="31928" y="11531"/>
                  <a:pt x="39751" y="1141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 rot="0" flipH="0" flipV="0">
            <a:off x="497483" y="3580285"/>
            <a:ext cx="39751" cy="11531"/>
          </a:xfrm>
          <a:custGeom>
            <a:pathLst>
              <a:path w="39751" h="11531">
                <a:moveTo>
                  <a:pt x="39751" y="11417"/>
                </a:moveTo>
                <a:cubicBezTo>
                  <a:pt x="33719" y="7036"/>
                  <a:pt x="5931" y="0"/>
                  <a:pt x="0" y="254"/>
                </a:cubicBezTo>
                <a:cubicBezTo>
                  <a:pt x="5271" y="2731"/>
                  <a:pt x="31928" y="11531"/>
                  <a:pt x="39751" y="11417"/>
                </a:cubicBezTo>
                <a:close/>
                <a:moveTo>
                  <a:pt x="39751" y="1141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4" name="Picture 2624"/>
          <p:cNvPicPr>
            <a:picLocks noChangeAspect="0" noChangeArrowheads="1"/>
          </p:cNvPicPr>
          <p:nvPr/>
        </p:nvPicPr>
        <p:blipFill>
          <a:blip r:embed="rId26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4784" y="3567824"/>
            <a:ext cx="65150" cy="36576"/>
          </a:xfrm>
          <a:prstGeom prst="rect">
            <a:avLst/>
          </a:prstGeom>
          <a:noFill/>
          <a:extLst/>
        </p:spPr>
      </p:pic>
      <p:sp>
        <p:nvSpPr>
          <p:cNvPr id="2625" name="Freeform 2625"/>
          <p:cNvSpPr/>
          <p:nvPr/>
        </p:nvSpPr>
        <p:spPr>
          <a:xfrm rot="0" flipH="0" flipV="0">
            <a:off x="576882" y="3433714"/>
            <a:ext cx="5257" cy="7784"/>
          </a:xfrm>
          <a:custGeom>
            <a:pathLst>
              <a:path w="5257" h="7784">
                <a:moveTo>
                  <a:pt x="4775" y="4114"/>
                </a:moveTo>
                <a:cubicBezTo>
                  <a:pt x="5257" y="5612"/>
                  <a:pt x="4800" y="7111"/>
                  <a:pt x="3772" y="7454"/>
                </a:cubicBezTo>
                <a:cubicBezTo>
                  <a:pt x="2731" y="7784"/>
                  <a:pt x="1499" y="6844"/>
                  <a:pt x="1016" y="5333"/>
                </a:cubicBezTo>
                <a:cubicBezTo>
                  <a:pt x="1016" y="5333"/>
                  <a:pt x="1016" y="5333"/>
                  <a:pt x="1016" y="5333"/>
                </a:cubicBezTo>
                <a:cubicBezTo>
                  <a:pt x="927" y="5053"/>
                  <a:pt x="877" y="4761"/>
                  <a:pt x="851" y="4469"/>
                </a:cubicBezTo>
                <a:cubicBezTo>
                  <a:pt x="699" y="4228"/>
                  <a:pt x="572" y="3949"/>
                  <a:pt x="483" y="3670"/>
                </a:cubicBezTo>
                <a:cubicBezTo>
                  <a:pt x="0" y="2159"/>
                  <a:pt x="457" y="673"/>
                  <a:pt x="1499" y="330"/>
                </a:cubicBezTo>
                <a:cubicBezTo>
                  <a:pt x="1499" y="330"/>
                  <a:pt x="1499" y="330"/>
                  <a:pt x="1499" y="330"/>
                </a:cubicBezTo>
                <a:cubicBezTo>
                  <a:pt x="2528" y="0"/>
                  <a:pt x="3760" y="939"/>
                  <a:pt x="4242" y="2451"/>
                </a:cubicBezTo>
                <a:cubicBezTo>
                  <a:pt x="4331" y="2730"/>
                  <a:pt x="4395" y="3022"/>
                  <a:pt x="4420" y="3302"/>
                </a:cubicBezTo>
                <a:cubicBezTo>
                  <a:pt x="4560" y="3556"/>
                  <a:pt x="4687" y="3835"/>
                  <a:pt x="4775" y="411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6" name="Picture 2626"/>
          <p:cNvPicPr>
            <a:picLocks noChangeAspect="0" noChangeArrowheads="1"/>
          </p:cNvPicPr>
          <p:nvPr/>
        </p:nvPicPr>
        <p:blipFill>
          <a:blip r:embed="rId2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4475" y="3421279"/>
            <a:ext cx="30077" cy="32646"/>
          </a:xfrm>
          <a:prstGeom prst="rect">
            <a:avLst/>
          </a:prstGeom>
          <a:noFill/>
          <a:extLst/>
        </p:spPr>
      </p:pic>
      <p:sp>
        <p:nvSpPr>
          <p:cNvPr id="2627" name="Freeform 2627"/>
          <p:cNvSpPr/>
          <p:nvPr/>
        </p:nvSpPr>
        <p:spPr>
          <a:xfrm rot="0" flipH="0" flipV="0">
            <a:off x="576882" y="3433714"/>
            <a:ext cx="5257" cy="7784"/>
          </a:xfrm>
          <a:custGeom>
            <a:pathLst>
              <a:path w="5257" h="7784">
                <a:moveTo>
                  <a:pt x="4775" y="4114"/>
                </a:moveTo>
                <a:cubicBezTo>
                  <a:pt x="5257" y="5612"/>
                  <a:pt x="4800" y="7111"/>
                  <a:pt x="3772" y="7454"/>
                </a:cubicBezTo>
                <a:cubicBezTo>
                  <a:pt x="2731" y="7784"/>
                  <a:pt x="1499" y="6844"/>
                  <a:pt x="1016" y="5333"/>
                </a:cubicBezTo>
                <a:cubicBezTo>
                  <a:pt x="1016" y="5333"/>
                  <a:pt x="1016" y="5333"/>
                  <a:pt x="1016" y="5333"/>
                </a:cubicBezTo>
                <a:cubicBezTo>
                  <a:pt x="927" y="5053"/>
                  <a:pt x="877" y="4761"/>
                  <a:pt x="851" y="4469"/>
                </a:cubicBezTo>
                <a:cubicBezTo>
                  <a:pt x="699" y="4228"/>
                  <a:pt x="572" y="3949"/>
                  <a:pt x="483" y="3670"/>
                </a:cubicBezTo>
                <a:cubicBezTo>
                  <a:pt x="0" y="2159"/>
                  <a:pt x="457" y="673"/>
                  <a:pt x="1499" y="330"/>
                </a:cubicBezTo>
                <a:cubicBezTo>
                  <a:pt x="1499" y="330"/>
                  <a:pt x="1499" y="330"/>
                  <a:pt x="1499" y="330"/>
                </a:cubicBezTo>
                <a:cubicBezTo>
                  <a:pt x="2528" y="0"/>
                  <a:pt x="3760" y="939"/>
                  <a:pt x="4242" y="2451"/>
                </a:cubicBezTo>
                <a:cubicBezTo>
                  <a:pt x="4331" y="2730"/>
                  <a:pt x="4395" y="3022"/>
                  <a:pt x="4420" y="3302"/>
                </a:cubicBezTo>
                <a:cubicBezTo>
                  <a:pt x="4560" y="3556"/>
                  <a:pt x="4687" y="3835"/>
                  <a:pt x="4775" y="4114"/>
                </a:cubicBezTo>
                <a:close/>
                <a:moveTo>
                  <a:pt x="4775" y="411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8" name="Picture 2628"/>
          <p:cNvPicPr>
            <a:picLocks noChangeAspect="0" noChangeArrowheads="1"/>
          </p:cNvPicPr>
          <p:nvPr/>
        </p:nvPicPr>
        <p:blipFill>
          <a:blip r:embed="rId26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5035" y="3424327"/>
            <a:ext cx="29516" cy="29598"/>
          </a:xfrm>
          <a:prstGeom prst="rect">
            <a:avLst/>
          </a:prstGeom>
          <a:noFill/>
          <a:extLst/>
        </p:spPr>
      </p:pic>
      <p:sp>
        <p:nvSpPr>
          <p:cNvPr id="2629" name="Freeform 2629"/>
          <p:cNvSpPr/>
          <p:nvPr/>
        </p:nvSpPr>
        <p:spPr>
          <a:xfrm rot="0" flipH="0" flipV="0">
            <a:off x="577733" y="3437016"/>
            <a:ext cx="4406" cy="4482"/>
          </a:xfrm>
          <a:custGeom>
            <a:pathLst>
              <a:path w="4406" h="4482">
                <a:moveTo>
                  <a:pt x="3924" y="812"/>
                </a:moveTo>
                <a:cubicBezTo>
                  <a:pt x="4406" y="2310"/>
                  <a:pt x="3949" y="3809"/>
                  <a:pt x="2921" y="4152"/>
                </a:cubicBezTo>
                <a:cubicBezTo>
                  <a:pt x="1880" y="4482"/>
                  <a:pt x="648" y="3542"/>
                  <a:pt x="165" y="2031"/>
                </a:cubicBezTo>
                <a:cubicBezTo>
                  <a:pt x="76" y="1751"/>
                  <a:pt x="26" y="1459"/>
                  <a:pt x="0" y="1167"/>
                </a:cubicBezTo>
                <a:cubicBezTo>
                  <a:pt x="584" y="1612"/>
                  <a:pt x="3213" y="824"/>
                  <a:pt x="3569" y="0"/>
                </a:cubicBezTo>
                <a:cubicBezTo>
                  <a:pt x="3709" y="254"/>
                  <a:pt x="3836" y="533"/>
                  <a:pt x="3924" y="812"/>
                </a:cubicBezTo>
                <a:close/>
                <a:moveTo>
                  <a:pt x="3924" y="81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0" name="Freeform 2630"/>
          <p:cNvSpPr/>
          <p:nvPr/>
        </p:nvSpPr>
        <p:spPr>
          <a:xfrm rot="0" flipH="0" flipV="0">
            <a:off x="539929" y="3437410"/>
            <a:ext cx="7556" cy="4304"/>
          </a:xfrm>
          <a:custGeom>
            <a:pathLst>
              <a:path w="7556" h="4304">
                <a:moveTo>
                  <a:pt x="4775" y="228"/>
                </a:moveTo>
                <a:cubicBezTo>
                  <a:pt x="6337" y="329"/>
                  <a:pt x="7556" y="1307"/>
                  <a:pt x="7480" y="2399"/>
                </a:cubicBezTo>
                <a:cubicBezTo>
                  <a:pt x="7403" y="3504"/>
                  <a:pt x="6083" y="4304"/>
                  <a:pt x="4509" y="4190"/>
                </a:cubicBezTo>
                <a:lnTo>
                  <a:pt x="4509" y="4190"/>
                </a:lnTo>
                <a:cubicBezTo>
                  <a:pt x="4217" y="4177"/>
                  <a:pt x="3925" y="4126"/>
                  <a:pt x="3658" y="4038"/>
                </a:cubicBezTo>
                <a:cubicBezTo>
                  <a:pt x="3366" y="4088"/>
                  <a:pt x="3074" y="4101"/>
                  <a:pt x="2782" y="4076"/>
                </a:cubicBezTo>
                <a:cubicBezTo>
                  <a:pt x="1207" y="3974"/>
                  <a:pt x="0" y="2996"/>
                  <a:pt x="76" y="1904"/>
                </a:cubicBezTo>
                <a:cubicBezTo>
                  <a:pt x="76" y="1904"/>
                  <a:pt x="76" y="1904"/>
                  <a:pt x="76" y="1904"/>
                </a:cubicBezTo>
                <a:cubicBezTo>
                  <a:pt x="153" y="799"/>
                  <a:pt x="1474" y="0"/>
                  <a:pt x="3048" y="114"/>
                </a:cubicBezTo>
                <a:cubicBezTo>
                  <a:pt x="3340" y="127"/>
                  <a:pt x="3620" y="178"/>
                  <a:pt x="3899" y="266"/>
                </a:cubicBezTo>
                <a:cubicBezTo>
                  <a:pt x="4179" y="216"/>
                  <a:pt x="4483" y="203"/>
                  <a:pt x="4775" y="228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1" name="Picture 2631"/>
          <p:cNvPicPr>
            <a:picLocks noChangeAspect="0" noChangeArrowheads="1"/>
          </p:cNvPicPr>
          <p:nvPr/>
        </p:nvPicPr>
        <p:blipFill>
          <a:blip r:embed="rId26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7300" y="3424809"/>
            <a:ext cx="32810" cy="29500"/>
          </a:xfrm>
          <a:prstGeom prst="rect">
            <a:avLst/>
          </a:prstGeom>
          <a:noFill/>
          <a:extLst/>
        </p:spPr>
      </p:pic>
      <p:sp>
        <p:nvSpPr>
          <p:cNvPr id="2632" name="Freeform 2632"/>
          <p:cNvSpPr/>
          <p:nvPr/>
        </p:nvSpPr>
        <p:spPr>
          <a:xfrm rot="0" flipH="0" flipV="0">
            <a:off x="539929" y="3437410"/>
            <a:ext cx="7556" cy="4304"/>
          </a:xfrm>
          <a:custGeom>
            <a:pathLst>
              <a:path w="7556" h="4304">
                <a:moveTo>
                  <a:pt x="4775" y="228"/>
                </a:moveTo>
                <a:cubicBezTo>
                  <a:pt x="6337" y="329"/>
                  <a:pt x="7556" y="1307"/>
                  <a:pt x="7480" y="2399"/>
                </a:cubicBezTo>
                <a:cubicBezTo>
                  <a:pt x="7403" y="3504"/>
                  <a:pt x="6083" y="4304"/>
                  <a:pt x="4509" y="4190"/>
                </a:cubicBezTo>
                <a:lnTo>
                  <a:pt x="4509" y="4190"/>
                </a:lnTo>
                <a:cubicBezTo>
                  <a:pt x="4217" y="4177"/>
                  <a:pt x="3925" y="4126"/>
                  <a:pt x="3658" y="4038"/>
                </a:cubicBezTo>
                <a:cubicBezTo>
                  <a:pt x="3366" y="4088"/>
                  <a:pt x="3074" y="4101"/>
                  <a:pt x="2782" y="4076"/>
                </a:cubicBezTo>
                <a:cubicBezTo>
                  <a:pt x="1207" y="3974"/>
                  <a:pt x="0" y="2996"/>
                  <a:pt x="76" y="1904"/>
                </a:cubicBezTo>
                <a:cubicBezTo>
                  <a:pt x="76" y="1904"/>
                  <a:pt x="76" y="1904"/>
                  <a:pt x="76" y="1904"/>
                </a:cubicBezTo>
                <a:cubicBezTo>
                  <a:pt x="153" y="799"/>
                  <a:pt x="1474" y="0"/>
                  <a:pt x="3048" y="114"/>
                </a:cubicBezTo>
                <a:cubicBezTo>
                  <a:pt x="3340" y="127"/>
                  <a:pt x="3620" y="178"/>
                  <a:pt x="3899" y="266"/>
                </a:cubicBezTo>
                <a:cubicBezTo>
                  <a:pt x="4179" y="216"/>
                  <a:pt x="4483" y="203"/>
                  <a:pt x="4775" y="228"/>
                </a:cubicBezTo>
                <a:close/>
                <a:moveTo>
                  <a:pt x="4775" y="22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3" name="Picture 2633"/>
          <p:cNvPicPr>
            <a:picLocks noChangeAspect="0" noChangeArrowheads="1"/>
          </p:cNvPicPr>
          <p:nvPr/>
        </p:nvPicPr>
        <p:blipFill>
          <a:blip r:embed="rId26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0885" y="3424924"/>
            <a:ext cx="29226" cy="29385"/>
          </a:xfrm>
          <a:prstGeom prst="rect">
            <a:avLst/>
          </a:prstGeom>
          <a:noFill/>
          <a:extLst/>
        </p:spPr>
      </p:pic>
      <p:sp>
        <p:nvSpPr>
          <p:cNvPr id="2634" name="Freeform 2634"/>
          <p:cNvSpPr/>
          <p:nvPr/>
        </p:nvSpPr>
        <p:spPr>
          <a:xfrm rot="0" flipH="0" flipV="0">
            <a:off x="543586" y="3437614"/>
            <a:ext cx="3898" cy="4101"/>
          </a:xfrm>
          <a:custGeom>
            <a:pathLst>
              <a:path w="3898" h="4101">
                <a:moveTo>
                  <a:pt x="1117" y="25"/>
                </a:moveTo>
                <a:cubicBezTo>
                  <a:pt x="2679" y="126"/>
                  <a:pt x="3898" y="1104"/>
                  <a:pt x="3822" y="2196"/>
                </a:cubicBezTo>
                <a:cubicBezTo>
                  <a:pt x="3745" y="3301"/>
                  <a:pt x="2412" y="4101"/>
                  <a:pt x="851" y="3987"/>
                </a:cubicBezTo>
                <a:cubicBezTo>
                  <a:pt x="559" y="3974"/>
                  <a:pt x="267" y="3923"/>
                  <a:pt x="0" y="3835"/>
                </a:cubicBezTo>
                <a:cubicBezTo>
                  <a:pt x="622" y="3454"/>
                  <a:pt x="864" y="685"/>
                  <a:pt x="241" y="63"/>
                </a:cubicBezTo>
                <a:cubicBezTo>
                  <a:pt x="521" y="13"/>
                  <a:pt x="825" y="0"/>
                  <a:pt x="1117" y="25"/>
                </a:cubicBezTo>
                <a:close/>
                <a:moveTo>
                  <a:pt x="1117" y="2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5" name="Freeform 2635"/>
          <p:cNvSpPr/>
          <p:nvPr/>
        </p:nvSpPr>
        <p:spPr>
          <a:xfrm rot="0" flipH="0" flipV="0">
            <a:off x="539991" y="3424195"/>
            <a:ext cx="45338" cy="30567"/>
          </a:xfrm>
          <a:custGeom>
            <a:pathLst>
              <a:path w="45338" h="30567">
                <a:moveTo>
                  <a:pt x="45338" y="26161"/>
                </a:moveTo>
                <a:cubicBezTo>
                  <a:pt x="37579" y="19913"/>
                  <a:pt x="35090" y="6896"/>
                  <a:pt x="28879" y="6108"/>
                </a:cubicBezTo>
                <a:cubicBezTo>
                  <a:pt x="22669" y="5321"/>
                  <a:pt x="26200" y="10337"/>
                  <a:pt x="24688" y="10566"/>
                </a:cubicBezTo>
                <a:cubicBezTo>
                  <a:pt x="23177" y="10807"/>
                  <a:pt x="21615" y="0"/>
                  <a:pt x="15176" y="342"/>
                </a:cubicBezTo>
                <a:cubicBezTo>
                  <a:pt x="8737" y="673"/>
                  <a:pt x="12382" y="5562"/>
                  <a:pt x="12382" y="5562"/>
                </a:cubicBezTo>
                <a:cubicBezTo>
                  <a:pt x="12382" y="5562"/>
                  <a:pt x="4381" y="571"/>
                  <a:pt x="2197" y="5803"/>
                </a:cubicBezTo>
                <a:cubicBezTo>
                  <a:pt x="0" y="11023"/>
                  <a:pt x="6235" y="14389"/>
                  <a:pt x="8762" y="13970"/>
                </a:cubicBezTo>
                <a:cubicBezTo>
                  <a:pt x="8762" y="13970"/>
                  <a:pt x="4102" y="16154"/>
                  <a:pt x="7353" y="20231"/>
                </a:cubicBezTo>
                <a:cubicBezTo>
                  <a:pt x="10617" y="24307"/>
                  <a:pt x="17919" y="18275"/>
                  <a:pt x="19799" y="19875"/>
                </a:cubicBezTo>
                <a:cubicBezTo>
                  <a:pt x="20612" y="20574"/>
                  <a:pt x="15684" y="23050"/>
                  <a:pt x="20650" y="27545"/>
                </a:cubicBezTo>
                <a:cubicBezTo>
                  <a:pt x="24866" y="30567"/>
                  <a:pt x="36741" y="24282"/>
                  <a:pt x="45338" y="26161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6" name="Freeform 2636"/>
          <p:cNvSpPr/>
          <p:nvPr/>
        </p:nvSpPr>
        <p:spPr>
          <a:xfrm rot="0" flipH="0" flipV="0">
            <a:off x="539991" y="3424195"/>
            <a:ext cx="45338" cy="30567"/>
          </a:xfrm>
          <a:custGeom>
            <a:pathLst>
              <a:path w="45338" h="30567">
                <a:moveTo>
                  <a:pt x="45338" y="26161"/>
                </a:moveTo>
                <a:cubicBezTo>
                  <a:pt x="37579" y="19913"/>
                  <a:pt x="35090" y="6896"/>
                  <a:pt x="28879" y="6108"/>
                </a:cubicBezTo>
                <a:cubicBezTo>
                  <a:pt x="22669" y="5321"/>
                  <a:pt x="26200" y="10337"/>
                  <a:pt x="24688" y="10566"/>
                </a:cubicBezTo>
                <a:cubicBezTo>
                  <a:pt x="23177" y="10807"/>
                  <a:pt x="21615" y="0"/>
                  <a:pt x="15176" y="342"/>
                </a:cubicBezTo>
                <a:cubicBezTo>
                  <a:pt x="8737" y="673"/>
                  <a:pt x="12382" y="5562"/>
                  <a:pt x="12382" y="5562"/>
                </a:cubicBezTo>
                <a:cubicBezTo>
                  <a:pt x="12382" y="5562"/>
                  <a:pt x="4381" y="571"/>
                  <a:pt x="2197" y="5803"/>
                </a:cubicBezTo>
                <a:cubicBezTo>
                  <a:pt x="0" y="11023"/>
                  <a:pt x="6235" y="14389"/>
                  <a:pt x="8762" y="13970"/>
                </a:cubicBezTo>
                <a:cubicBezTo>
                  <a:pt x="8762" y="13970"/>
                  <a:pt x="4102" y="16154"/>
                  <a:pt x="7353" y="20231"/>
                </a:cubicBezTo>
                <a:cubicBezTo>
                  <a:pt x="10617" y="24307"/>
                  <a:pt x="17919" y="18275"/>
                  <a:pt x="19799" y="19875"/>
                </a:cubicBezTo>
                <a:cubicBezTo>
                  <a:pt x="20612" y="20574"/>
                  <a:pt x="15684" y="23050"/>
                  <a:pt x="20650" y="27545"/>
                </a:cubicBezTo>
                <a:cubicBezTo>
                  <a:pt x="24866" y="30567"/>
                  <a:pt x="36741" y="24282"/>
                  <a:pt x="45338" y="26161"/>
                </a:cubicBezTo>
                <a:close/>
                <a:moveTo>
                  <a:pt x="45338" y="261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7" name="Picture 2637"/>
          <p:cNvPicPr>
            <a:picLocks noChangeAspect="0" noChangeArrowheads="1"/>
          </p:cNvPicPr>
          <p:nvPr/>
        </p:nvPicPr>
        <p:blipFill>
          <a:blip r:embed="rId26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9019" y="3411830"/>
            <a:ext cx="69010" cy="53456"/>
          </a:xfrm>
          <a:prstGeom prst="rect">
            <a:avLst/>
          </a:prstGeom>
          <a:noFill/>
          <a:extLst/>
        </p:spPr>
      </p:pic>
      <p:sp>
        <p:nvSpPr>
          <p:cNvPr id="2638" name="Freeform 2638"/>
          <p:cNvSpPr/>
          <p:nvPr/>
        </p:nvSpPr>
        <p:spPr>
          <a:xfrm rot="0" flipH="0" flipV="0">
            <a:off x="541831" y="3425992"/>
            <a:ext cx="42011" cy="26149"/>
          </a:xfrm>
          <a:custGeom>
            <a:pathLst>
              <a:path w="42011" h="26149">
                <a:moveTo>
                  <a:pt x="42011" y="23533"/>
                </a:moveTo>
                <a:cubicBezTo>
                  <a:pt x="34811" y="17895"/>
                  <a:pt x="32436" y="6642"/>
                  <a:pt x="27318" y="6566"/>
                </a:cubicBezTo>
                <a:cubicBezTo>
                  <a:pt x="22187" y="6503"/>
                  <a:pt x="25540" y="9195"/>
                  <a:pt x="23279" y="9957"/>
                </a:cubicBezTo>
                <a:cubicBezTo>
                  <a:pt x="21006" y="10719"/>
                  <a:pt x="17831" y="191"/>
                  <a:pt x="13678" y="102"/>
                </a:cubicBezTo>
                <a:cubicBezTo>
                  <a:pt x="9525" y="0"/>
                  <a:pt x="12344" y="6160"/>
                  <a:pt x="12344" y="6160"/>
                </a:cubicBezTo>
                <a:cubicBezTo>
                  <a:pt x="12344" y="6160"/>
                  <a:pt x="4064" y="77"/>
                  <a:pt x="2032" y="4776"/>
                </a:cubicBezTo>
                <a:cubicBezTo>
                  <a:pt x="0" y="9487"/>
                  <a:pt x="6325" y="11011"/>
                  <a:pt x="8115" y="11596"/>
                </a:cubicBezTo>
                <a:cubicBezTo>
                  <a:pt x="8115" y="11596"/>
                  <a:pt x="3721" y="15240"/>
                  <a:pt x="7607" y="17310"/>
                </a:cubicBezTo>
                <a:cubicBezTo>
                  <a:pt x="11506" y="19393"/>
                  <a:pt x="17551" y="15393"/>
                  <a:pt x="19291" y="16841"/>
                </a:cubicBezTo>
                <a:cubicBezTo>
                  <a:pt x="20053" y="17463"/>
                  <a:pt x="16269" y="22238"/>
                  <a:pt x="20091" y="23432"/>
                </a:cubicBezTo>
                <a:cubicBezTo>
                  <a:pt x="23990" y="26149"/>
                  <a:pt x="34049" y="21844"/>
                  <a:pt x="42011" y="2353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 rot="0" flipH="0" flipV="0">
            <a:off x="541831" y="3425992"/>
            <a:ext cx="42011" cy="26149"/>
          </a:xfrm>
          <a:custGeom>
            <a:pathLst>
              <a:path w="42011" h="26149">
                <a:moveTo>
                  <a:pt x="42011" y="23533"/>
                </a:moveTo>
                <a:cubicBezTo>
                  <a:pt x="34811" y="17895"/>
                  <a:pt x="32436" y="6642"/>
                  <a:pt x="27318" y="6566"/>
                </a:cubicBezTo>
                <a:cubicBezTo>
                  <a:pt x="22187" y="6503"/>
                  <a:pt x="25540" y="9195"/>
                  <a:pt x="23279" y="9957"/>
                </a:cubicBezTo>
                <a:cubicBezTo>
                  <a:pt x="21006" y="10719"/>
                  <a:pt x="17831" y="191"/>
                  <a:pt x="13678" y="102"/>
                </a:cubicBezTo>
                <a:cubicBezTo>
                  <a:pt x="9525" y="0"/>
                  <a:pt x="12344" y="6160"/>
                  <a:pt x="12344" y="6160"/>
                </a:cubicBezTo>
                <a:cubicBezTo>
                  <a:pt x="12344" y="6160"/>
                  <a:pt x="4064" y="77"/>
                  <a:pt x="2032" y="4776"/>
                </a:cubicBezTo>
                <a:cubicBezTo>
                  <a:pt x="0" y="9487"/>
                  <a:pt x="6325" y="11011"/>
                  <a:pt x="8115" y="11596"/>
                </a:cubicBezTo>
                <a:cubicBezTo>
                  <a:pt x="8115" y="11596"/>
                  <a:pt x="3721" y="15240"/>
                  <a:pt x="7607" y="17310"/>
                </a:cubicBezTo>
                <a:cubicBezTo>
                  <a:pt x="11506" y="19393"/>
                  <a:pt x="17551" y="15393"/>
                  <a:pt x="19291" y="16841"/>
                </a:cubicBezTo>
                <a:cubicBezTo>
                  <a:pt x="20053" y="17463"/>
                  <a:pt x="16269" y="22238"/>
                  <a:pt x="20091" y="23432"/>
                </a:cubicBezTo>
                <a:cubicBezTo>
                  <a:pt x="23990" y="26149"/>
                  <a:pt x="34049" y="21844"/>
                  <a:pt x="42011" y="23533"/>
                </a:cubicBezTo>
                <a:close/>
                <a:moveTo>
                  <a:pt x="42011" y="2353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0" name="Picture 2640"/>
          <p:cNvPicPr>
            <a:picLocks noChangeAspect="0" noChangeArrowheads="1"/>
          </p:cNvPicPr>
          <p:nvPr/>
        </p:nvPicPr>
        <p:blipFill>
          <a:blip r:embed="rId26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0770" y="3413392"/>
            <a:ext cx="65773" cy="49658"/>
          </a:xfrm>
          <a:prstGeom prst="rect">
            <a:avLst/>
          </a:prstGeom>
          <a:noFill/>
          <a:extLst/>
        </p:spPr>
      </p:pic>
      <p:sp>
        <p:nvSpPr>
          <p:cNvPr id="2641" name="Freeform 2641"/>
          <p:cNvSpPr/>
          <p:nvPr/>
        </p:nvSpPr>
        <p:spPr>
          <a:xfrm rot="0" flipH="0" flipV="0">
            <a:off x="550337" y="3434253"/>
            <a:ext cx="37566" cy="17195"/>
          </a:xfrm>
          <a:custGeom>
            <a:pathLst>
              <a:path w="37566" h="17195">
                <a:moveTo>
                  <a:pt x="37566" y="17195"/>
                </a:moveTo>
                <a:cubicBezTo>
                  <a:pt x="30150" y="16637"/>
                  <a:pt x="4381" y="4038"/>
                  <a:pt x="0" y="0"/>
                </a:cubicBezTo>
                <a:cubicBezTo>
                  <a:pt x="5613" y="1524"/>
                  <a:pt x="31648" y="12039"/>
                  <a:pt x="37566" y="171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2" name="Freeform 2642"/>
          <p:cNvSpPr/>
          <p:nvPr/>
        </p:nvSpPr>
        <p:spPr>
          <a:xfrm rot="0" flipH="0" flipV="0">
            <a:off x="550337" y="3434253"/>
            <a:ext cx="37566" cy="17195"/>
          </a:xfrm>
          <a:custGeom>
            <a:pathLst>
              <a:path w="37566" h="17195">
                <a:moveTo>
                  <a:pt x="37566" y="17195"/>
                </a:moveTo>
                <a:cubicBezTo>
                  <a:pt x="30150" y="16637"/>
                  <a:pt x="4381" y="4038"/>
                  <a:pt x="0" y="0"/>
                </a:cubicBezTo>
                <a:cubicBezTo>
                  <a:pt x="5613" y="1524"/>
                  <a:pt x="31648" y="12039"/>
                  <a:pt x="37566" y="17195"/>
                </a:cubicBezTo>
                <a:close/>
                <a:moveTo>
                  <a:pt x="37566" y="171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3" name="Picture 2643"/>
          <p:cNvPicPr>
            <a:picLocks noChangeAspect="0" noChangeArrowheads="1"/>
          </p:cNvPicPr>
          <p:nvPr/>
        </p:nvPicPr>
        <p:blipFill>
          <a:blip r:embed="rId26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7629" y="3421558"/>
            <a:ext cx="62979" cy="42583"/>
          </a:xfrm>
          <a:prstGeom prst="rect">
            <a:avLst/>
          </a:prstGeom>
          <a:noFill/>
          <a:extLst/>
        </p:spPr>
      </p:pic>
      <p:sp>
        <p:nvSpPr>
          <p:cNvPr id="2644" name="Freeform 2644"/>
          <p:cNvSpPr/>
          <p:nvPr/>
        </p:nvSpPr>
        <p:spPr>
          <a:xfrm rot="0" flipH="0" flipV="0">
            <a:off x="607780" y="3461286"/>
            <a:ext cx="4749" cy="7746"/>
          </a:xfrm>
          <a:custGeom>
            <a:pathLst>
              <a:path w="4749" h="7746">
                <a:moveTo>
                  <a:pt x="4165" y="5080"/>
                </a:moveTo>
                <a:cubicBezTo>
                  <a:pt x="3886" y="6642"/>
                  <a:pt x="2794" y="7746"/>
                  <a:pt x="1727" y="7543"/>
                </a:cubicBezTo>
                <a:cubicBezTo>
                  <a:pt x="648" y="7353"/>
                  <a:pt x="0" y="5943"/>
                  <a:pt x="279" y="4382"/>
                </a:cubicBezTo>
                <a:cubicBezTo>
                  <a:pt x="279" y="4382"/>
                  <a:pt x="279" y="4382"/>
                  <a:pt x="279" y="4382"/>
                </a:cubicBezTo>
                <a:cubicBezTo>
                  <a:pt x="330" y="4090"/>
                  <a:pt x="419" y="3810"/>
                  <a:pt x="533" y="3544"/>
                </a:cubicBezTo>
                <a:cubicBezTo>
                  <a:pt x="521" y="3252"/>
                  <a:pt x="533" y="2947"/>
                  <a:pt x="584" y="2655"/>
                </a:cubicBezTo>
                <a:cubicBezTo>
                  <a:pt x="864" y="1105"/>
                  <a:pt x="1956" y="0"/>
                  <a:pt x="3035" y="191"/>
                </a:cubicBezTo>
                <a:lnTo>
                  <a:pt x="3035" y="191"/>
                </a:lnTo>
                <a:cubicBezTo>
                  <a:pt x="4102" y="381"/>
                  <a:pt x="4749" y="1804"/>
                  <a:pt x="4469" y="3353"/>
                </a:cubicBezTo>
                <a:cubicBezTo>
                  <a:pt x="4418" y="3645"/>
                  <a:pt x="4330" y="3937"/>
                  <a:pt x="4228" y="4204"/>
                </a:cubicBezTo>
                <a:cubicBezTo>
                  <a:pt x="4241" y="4484"/>
                  <a:pt x="4215" y="4788"/>
                  <a:pt x="4165" y="508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5" name="Picture 2645"/>
          <p:cNvPicPr>
            <a:picLocks noChangeAspect="0" noChangeArrowheads="1"/>
          </p:cNvPicPr>
          <p:nvPr/>
        </p:nvPicPr>
        <p:blipFill>
          <a:blip r:embed="rId2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5298" y="3448749"/>
            <a:ext cx="29713" cy="32802"/>
          </a:xfrm>
          <a:prstGeom prst="rect">
            <a:avLst/>
          </a:prstGeom>
          <a:noFill/>
          <a:extLst/>
        </p:spPr>
      </p:pic>
      <p:sp>
        <p:nvSpPr>
          <p:cNvPr id="2646" name="Freeform 2646"/>
          <p:cNvSpPr/>
          <p:nvPr/>
        </p:nvSpPr>
        <p:spPr>
          <a:xfrm rot="0" flipH="0" flipV="0">
            <a:off x="607780" y="3461286"/>
            <a:ext cx="4749" cy="7746"/>
          </a:xfrm>
          <a:custGeom>
            <a:pathLst>
              <a:path w="4749" h="7746">
                <a:moveTo>
                  <a:pt x="4165" y="5080"/>
                </a:moveTo>
                <a:cubicBezTo>
                  <a:pt x="3886" y="6642"/>
                  <a:pt x="2794" y="7746"/>
                  <a:pt x="1727" y="7543"/>
                </a:cubicBezTo>
                <a:cubicBezTo>
                  <a:pt x="648" y="7353"/>
                  <a:pt x="0" y="5943"/>
                  <a:pt x="279" y="4382"/>
                </a:cubicBezTo>
                <a:cubicBezTo>
                  <a:pt x="279" y="4382"/>
                  <a:pt x="279" y="4382"/>
                  <a:pt x="279" y="4382"/>
                </a:cubicBezTo>
                <a:cubicBezTo>
                  <a:pt x="330" y="4090"/>
                  <a:pt x="419" y="3810"/>
                  <a:pt x="533" y="3544"/>
                </a:cubicBezTo>
                <a:cubicBezTo>
                  <a:pt x="521" y="3252"/>
                  <a:pt x="533" y="2947"/>
                  <a:pt x="584" y="2655"/>
                </a:cubicBezTo>
                <a:cubicBezTo>
                  <a:pt x="864" y="1105"/>
                  <a:pt x="1956" y="0"/>
                  <a:pt x="3035" y="191"/>
                </a:cubicBezTo>
                <a:lnTo>
                  <a:pt x="3035" y="191"/>
                </a:lnTo>
                <a:cubicBezTo>
                  <a:pt x="4102" y="381"/>
                  <a:pt x="4749" y="1804"/>
                  <a:pt x="4469" y="3353"/>
                </a:cubicBezTo>
                <a:cubicBezTo>
                  <a:pt x="4418" y="3645"/>
                  <a:pt x="4330" y="3937"/>
                  <a:pt x="4228" y="4204"/>
                </a:cubicBezTo>
                <a:cubicBezTo>
                  <a:pt x="4241" y="4484"/>
                  <a:pt x="4215" y="4788"/>
                  <a:pt x="4165" y="5080"/>
                </a:cubicBezTo>
                <a:close/>
                <a:moveTo>
                  <a:pt x="4165" y="50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7" name="Picture 2647"/>
          <p:cNvPicPr>
            <a:picLocks noChangeAspect="0" noChangeArrowheads="1"/>
          </p:cNvPicPr>
          <p:nvPr/>
        </p:nvPicPr>
        <p:blipFill>
          <a:blip r:embed="rId2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5298" y="3452114"/>
            <a:ext cx="29417" cy="29436"/>
          </a:xfrm>
          <a:prstGeom prst="rect">
            <a:avLst/>
          </a:prstGeom>
          <a:noFill/>
          <a:extLst/>
        </p:spPr>
      </p:pic>
      <p:sp>
        <p:nvSpPr>
          <p:cNvPr id="2648" name="Freeform 2648"/>
          <p:cNvSpPr/>
          <p:nvPr/>
        </p:nvSpPr>
        <p:spPr>
          <a:xfrm rot="0" flipH="0" flipV="0">
            <a:off x="607780" y="3464830"/>
            <a:ext cx="4241" cy="4202"/>
          </a:xfrm>
          <a:custGeom>
            <a:pathLst>
              <a:path w="4241" h="4202">
                <a:moveTo>
                  <a:pt x="4165" y="1536"/>
                </a:moveTo>
                <a:cubicBezTo>
                  <a:pt x="3886" y="3098"/>
                  <a:pt x="2794" y="4202"/>
                  <a:pt x="1727" y="3999"/>
                </a:cubicBezTo>
                <a:cubicBezTo>
                  <a:pt x="648" y="3809"/>
                  <a:pt x="0" y="2386"/>
                  <a:pt x="279" y="838"/>
                </a:cubicBezTo>
                <a:cubicBezTo>
                  <a:pt x="330" y="546"/>
                  <a:pt x="419" y="266"/>
                  <a:pt x="533" y="0"/>
                </a:cubicBezTo>
                <a:cubicBezTo>
                  <a:pt x="838" y="660"/>
                  <a:pt x="3543" y="1206"/>
                  <a:pt x="4228" y="660"/>
                </a:cubicBezTo>
                <a:cubicBezTo>
                  <a:pt x="4241" y="940"/>
                  <a:pt x="4215" y="1244"/>
                  <a:pt x="4165" y="1536"/>
                </a:cubicBezTo>
                <a:close/>
                <a:moveTo>
                  <a:pt x="4165" y="153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 rot="0" flipH="0" flipV="0">
            <a:off x="573895" y="3446967"/>
            <a:ext cx="7454" cy="5968"/>
          </a:xfrm>
          <a:custGeom>
            <a:pathLst>
              <a:path w="7454" h="5968">
                <a:moveTo>
                  <a:pt x="5511" y="1752"/>
                </a:moveTo>
                <a:cubicBezTo>
                  <a:pt x="6844" y="2590"/>
                  <a:pt x="7454" y="4012"/>
                  <a:pt x="6882" y="4952"/>
                </a:cubicBezTo>
                <a:cubicBezTo>
                  <a:pt x="6311" y="5879"/>
                  <a:pt x="4762" y="5968"/>
                  <a:pt x="3429" y="5130"/>
                </a:cubicBezTo>
                <a:cubicBezTo>
                  <a:pt x="3429" y="5130"/>
                  <a:pt x="3429" y="5130"/>
                  <a:pt x="3429" y="5130"/>
                </a:cubicBezTo>
                <a:cubicBezTo>
                  <a:pt x="3175" y="4977"/>
                  <a:pt x="2946" y="4787"/>
                  <a:pt x="2743" y="4584"/>
                </a:cubicBezTo>
                <a:cubicBezTo>
                  <a:pt x="2476" y="4495"/>
                  <a:pt x="2210" y="4368"/>
                  <a:pt x="1955" y="4203"/>
                </a:cubicBezTo>
                <a:cubicBezTo>
                  <a:pt x="622" y="3377"/>
                  <a:pt x="0" y="1942"/>
                  <a:pt x="584" y="1003"/>
                </a:cubicBezTo>
                <a:cubicBezTo>
                  <a:pt x="584" y="1003"/>
                  <a:pt x="584" y="1003"/>
                  <a:pt x="584" y="1003"/>
                </a:cubicBezTo>
                <a:cubicBezTo>
                  <a:pt x="1155" y="76"/>
                  <a:pt x="2705" y="0"/>
                  <a:pt x="4038" y="825"/>
                </a:cubicBezTo>
                <a:cubicBezTo>
                  <a:pt x="4280" y="991"/>
                  <a:pt x="4521" y="1168"/>
                  <a:pt x="4724" y="1372"/>
                </a:cubicBezTo>
                <a:cubicBezTo>
                  <a:pt x="4991" y="1460"/>
                  <a:pt x="5258" y="1600"/>
                  <a:pt x="5511" y="175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0" name="Picture 2650"/>
          <p:cNvPicPr>
            <a:picLocks noChangeAspect="0" noChangeArrowheads="1"/>
          </p:cNvPicPr>
          <p:nvPr/>
        </p:nvPicPr>
        <p:blipFill>
          <a:blip r:embed="rId26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559" y="3434525"/>
            <a:ext cx="32136" cy="30847"/>
          </a:xfrm>
          <a:prstGeom prst="rect">
            <a:avLst/>
          </a:prstGeom>
          <a:noFill/>
          <a:extLst/>
        </p:spPr>
      </p:pic>
      <p:sp>
        <p:nvSpPr>
          <p:cNvPr id="2651" name="Freeform 2651"/>
          <p:cNvSpPr/>
          <p:nvPr/>
        </p:nvSpPr>
        <p:spPr>
          <a:xfrm rot="0" flipH="0" flipV="0">
            <a:off x="573895" y="3446967"/>
            <a:ext cx="7454" cy="5968"/>
          </a:xfrm>
          <a:custGeom>
            <a:pathLst>
              <a:path w="7454" h="5968">
                <a:moveTo>
                  <a:pt x="5511" y="1752"/>
                </a:moveTo>
                <a:cubicBezTo>
                  <a:pt x="6844" y="2590"/>
                  <a:pt x="7454" y="4012"/>
                  <a:pt x="6882" y="4952"/>
                </a:cubicBezTo>
                <a:cubicBezTo>
                  <a:pt x="6311" y="5879"/>
                  <a:pt x="4762" y="5968"/>
                  <a:pt x="3429" y="5130"/>
                </a:cubicBezTo>
                <a:cubicBezTo>
                  <a:pt x="3429" y="5130"/>
                  <a:pt x="3429" y="5130"/>
                  <a:pt x="3429" y="5130"/>
                </a:cubicBezTo>
                <a:cubicBezTo>
                  <a:pt x="3175" y="4977"/>
                  <a:pt x="2946" y="4787"/>
                  <a:pt x="2743" y="4584"/>
                </a:cubicBezTo>
                <a:cubicBezTo>
                  <a:pt x="2476" y="4495"/>
                  <a:pt x="2210" y="4368"/>
                  <a:pt x="1955" y="4203"/>
                </a:cubicBezTo>
                <a:cubicBezTo>
                  <a:pt x="622" y="3377"/>
                  <a:pt x="0" y="1942"/>
                  <a:pt x="584" y="1003"/>
                </a:cubicBezTo>
                <a:cubicBezTo>
                  <a:pt x="584" y="1003"/>
                  <a:pt x="584" y="1003"/>
                  <a:pt x="584" y="1003"/>
                </a:cubicBezTo>
                <a:cubicBezTo>
                  <a:pt x="1155" y="76"/>
                  <a:pt x="2705" y="0"/>
                  <a:pt x="4038" y="825"/>
                </a:cubicBezTo>
                <a:cubicBezTo>
                  <a:pt x="4280" y="991"/>
                  <a:pt x="4521" y="1168"/>
                  <a:pt x="4724" y="1372"/>
                </a:cubicBezTo>
                <a:cubicBezTo>
                  <a:pt x="4991" y="1460"/>
                  <a:pt x="5258" y="1600"/>
                  <a:pt x="5511" y="1752"/>
                </a:cubicBezTo>
                <a:close/>
                <a:moveTo>
                  <a:pt x="5511" y="175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2" name="Picture 2652"/>
          <p:cNvPicPr>
            <a:picLocks noChangeAspect="0" noChangeArrowheads="1"/>
          </p:cNvPicPr>
          <p:nvPr/>
        </p:nvPicPr>
        <p:blipFill>
          <a:blip r:embed="rId26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3943" y="3435643"/>
            <a:ext cx="29752" cy="29729"/>
          </a:xfrm>
          <a:prstGeom prst="rect">
            <a:avLst/>
          </a:prstGeom>
          <a:noFill/>
          <a:extLst/>
        </p:spPr>
      </p:pic>
      <p:sp>
        <p:nvSpPr>
          <p:cNvPr id="2653" name="Freeform 2653"/>
          <p:cNvSpPr/>
          <p:nvPr/>
        </p:nvSpPr>
        <p:spPr>
          <a:xfrm rot="0" flipH="0" flipV="0">
            <a:off x="576638" y="3448339"/>
            <a:ext cx="4711" cy="4596"/>
          </a:xfrm>
          <a:custGeom>
            <a:pathLst>
              <a:path w="4711" h="4596">
                <a:moveTo>
                  <a:pt x="2768" y="380"/>
                </a:moveTo>
                <a:cubicBezTo>
                  <a:pt x="4101" y="1218"/>
                  <a:pt x="4711" y="2640"/>
                  <a:pt x="4139" y="3580"/>
                </a:cubicBezTo>
                <a:cubicBezTo>
                  <a:pt x="3568" y="4507"/>
                  <a:pt x="2019" y="4596"/>
                  <a:pt x="686" y="3758"/>
                </a:cubicBezTo>
                <a:cubicBezTo>
                  <a:pt x="432" y="3605"/>
                  <a:pt x="203" y="3415"/>
                  <a:pt x="0" y="3212"/>
                </a:cubicBezTo>
                <a:cubicBezTo>
                  <a:pt x="737" y="3173"/>
                  <a:pt x="2235" y="849"/>
                  <a:pt x="1981" y="0"/>
                </a:cubicBezTo>
                <a:cubicBezTo>
                  <a:pt x="2248" y="88"/>
                  <a:pt x="2515" y="228"/>
                  <a:pt x="2768" y="380"/>
                </a:cubicBezTo>
                <a:close/>
                <a:moveTo>
                  <a:pt x="2768" y="38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 rot="0" flipH="0" flipV="0">
            <a:off x="576369" y="3437205"/>
            <a:ext cx="32981" cy="41960"/>
          </a:xfrm>
          <a:custGeom>
            <a:pathLst>
              <a:path w="32981" h="41960">
                <a:moveTo>
                  <a:pt x="32981" y="41960"/>
                </a:moveTo>
                <a:cubicBezTo>
                  <a:pt x="29032" y="32766"/>
                  <a:pt x="32918" y="20104"/>
                  <a:pt x="27787" y="16472"/>
                </a:cubicBezTo>
                <a:cubicBezTo>
                  <a:pt x="22669" y="12839"/>
                  <a:pt x="23456" y="18935"/>
                  <a:pt x="22009" y="18427"/>
                </a:cubicBezTo>
                <a:cubicBezTo>
                  <a:pt x="20574" y="17919"/>
                  <a:pt x="24231" y="7645"/>
                  <a:pt x="18389" y="4889"/>
                </a:cubicBezTo>
                <a:cubicBezTo>
                  <a:pt x="12534" y="2146"/>
                  <a:pt x="13487" y="8191"/>
                  <a:pt x="13487" y="8191"/>
                </a:cubicBezTo>
                <a:cubicBezTo>
                  <a:pt x="13487" y="8191"/>
                  <a:pt x="8737" y="0"/>
                  <a:pt x="4368" y="3568"/>
                </a:cubicBezTo>
                <a:cubicBezTo>
                  <a:pt x="0" y="7137"/>
                  <a:pt x="3937" y="13055"/>
                  <a:pt x="6362" y="13893"/>
                </a:cubicBezTo>
                <a:cubicBezTo>
                  <a:pt x="6362" y="13893"/>
                  <a:pt x="1231" y="13627"/>
                  <a:pt x="2209" y="18758"/>
                </a:cubicBezTo>
                <a:cubicBezTo>
                  <a:pt x="3187" y="23901"/>
                  <a:pt x="12446" y="22021"/>
                  <a:pt x="13360" y="24333"/>
                </a:cubicBezTo>
                <a:cubicBezTo>
                  <a:pt x="13754" y="25324"/>
                  <a:pt x="8242" y="25184"/>
                  <a:pt x="10541" y="31508"/>
                </a:cubicBezTo>
                <a:cubicBezTo>
                  <a:pt x="12852" y="36169"/>
                  <a:pt x="26263" y="36233"/>
                  <a:pt x="32981" y="41960"/>
                </a:cubicBezTo>
                <a:close/>
                <a:moveTo>
                  <a:pt x="32981" y="41960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5" name="Picture 2655"/>
          <p:cNvPicPr>
            <a:picLocks noChangeAspect="0" noChangeArrowheads="1"/>
          </p:cNvPicPr>
          <p:nvPr/>
        </p:nvPicPr>
        <p:blipFill>
          <a:blip r:embed="rId2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5750" y="3427171"/>
            <a:ext cx="56308" cy="64694"/>
          </a:xfrm>
          <a:prstGeom prst="rect">
            <a:avLst/>
          </a:prstGeom>
          <a:noFill/>
          <a:extLst/>
        </p:spPr>
      </p:pic>
      <p:sp>
        <p:nvSpPr>
          <p:cNvPr id="2656" name="Freeform 2656"/>
          <p:cNvSpPr/>
          <p:nvPr/>
        </p:nvSpPr>
        <p:spPr>
          <a:xfrm rot="0" flipH="0" flipV="0">
            <a:off x="577883" y="3439070"/>
            <a:ext cx="30543" cy="38658"/>
          </a:xfrm>
          <a:custGeom>
            <a:pathLst>
              <a:path w="30543" h="38658">
                <a:moveTo>
                  <a:pt x="30543" y="38658"/>
                </a:moveTo>
                <a:cubicBezTo>
                  <a:pt x="26822" y="30276"/>
                  <a:pt x="29959" y="19215"/>
                  <a:pt x="25476" y="16726"/>
                </a:cubicBezTo>
                <a:cubicBezTo>
                  <a:pt x="20980" y="14236"/>
                  <a:pt x="22682" y="18211"/>
                  <a:pt x="20320" y="17805"/>
                </a:cubicBezTo>
                <a:cubicBezTo>
                  <a:pt x="17970" y="17411"/>
                  <a:pt x="20066" y="6616"/>
                  <a:pt x="16446" y="4559"/>
                </a:cubicBezTo>
                <a:cubicBezTo>
                  <a:pt x="12814" y="2514"/>
                  <a:pt x="12446" y="9283"/>
                  <a:pt x="12446" y="9283"/>
                </a:cubicBezTo>
                <a:cubicBezTo>
                  <a:pt x="12446" y="9283"/>
                  <a:pt x="7963" y="0"/>
                  <a:pt x="3988" y="3187"/>
                </a:cubicBezTo>
                <a:cubicBezTo>
                  <a:pt x="0" y="6388"/>
                  <a:pt x="4877" y="10718"/>
                  <a:pt x="6185" y="12077"/>
                </a:cubicBezTo>
                <a:cubicBezTo>
                  <a:pt x="6185" y="12077"/>
                  <a:pt x="597" y="13220"/>
                  <a:pt x="3061" y="16891"/>
                </a:cubicBezTo>
                <a:cubicBezTo>
                  <a:pt x="5537" y="20574"/>
                  <a:pt x="12738" y="19901"/>
                  <a:pt x="13614" y="21996"/>
                </a:cubicBezTo>
                <a:cubicBezTo>
                  <a:pt x="13983" y="22910"/>
                  <a:pt x="8420" y="25336"/>
                  <a:pt x="11240" y="28194"/>
                </a:cubicBezTo>
                <a:cubicBezTo>
                  <a:pt x="13411" y="32448"/>
                  <a:pt x="24295" y="33401"/>
                  <a:pt x="30543" y="386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 rot="0" flipH="0" flipV="0">
            <a:off x="577883" y="3439070"/>
            <a:ext cx="30543" cy="38658"/>
          </a:xfrm>
          <a:custGeom>
            <a:pathLst>
              <a:path w="30543" h="38658">
                <a:moveTo>
                  <a:pt x="30543" y="38658"/>
                </a:moveTo>
                <a:cubicBezTo>
                  <a:pt x="26822" y="30276"/>
                  <a:pt x="29959" y="19215"/>
                  <a:pt x="25476" y="16726"/>
                </a:cubicBezTo>
                <a:cubicBezTo>
                  <a:pt x="20980" y="14236"/>
                  <a:pt x="22682" y="18211"/>
                  <a:pt x="20320" y="17805"/>
                </a:cubicBezTo>
                <a:cubicBezTo>
                  <a:pt x="17970" y="17411"/>
                  <a:pt x="20066" y="6616"/>
                  <a:pt x="16446" y="4559"/>
                </a:cubicBezTo>
                <a:cubicBezTo>
                  <a:pt x="12814" y="2514"/>
                  <a:pt x="12446" y="9283"/>
                  <a:pt x="12446" y="9283"/>
                </a:cubicBezTo>
                <a:cubicBezTo>
                  <a:pt x="12446" y="9283"/>
                  <a:pt x="7963" y="0"/>
                  <a:pt x="3988" y="3187"/>
                </a:cubicBezTo>
                <a:cubicBezTo>
                  <a:pt x="0" y="6388"/>
                  <a:pt x="4877" y="10718"/>
                  <a:pt x="6185" y="12077"/>
                </a:cubicBezTo>
                <a:cubicBezTo>
                  <a:pt x="6185" y="12077"/>
                  <a:pt x="597" y="13220"/>
                  <a:pt x="3061" y="16891"/>
                </a:cubicBezTo>
                <a:cubicBezTo>
                  <a:pt x="5537" y="20574"/>
                  <a:pt x="12738" y="19901"/>
                  <a:pt x="13614" y="21996"/>
                </a:cubicBezTo>
                <a:cubicBezTo>
                  <a:pt x="13983" y="22910"/>
                  <a:pt x="8420" y="25336"/>
                  <a:pt x="11240" y="28194"/>
                </a:cubicBezTo>
                <a:cubicBezTo>
                  <a:pt x="13411" y="32448"/>
                  <a:pt x="24295" y="33401"/>
                  <a:pt x="30543" y="38658"/>
                </a:cubicBezTo>
                <a:close/>
                <a:moveTo>
                  <a:pt x="30543" y="3865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8" name="Picture 2658"/>
          <p:cNvPicPr>
            <a:picLocks noChangeAspect="0" noChangeArrowheads="1"/>
          </p:cNvPicPr>
          <p:nvPr/>
        </p:nvPicPr>
        <p:blipFill>
          <a:blip r:embed="rId26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7620" y="3428886"/>
            <a:ext cx="53511" cy="61531"/>
          </a:xfrm>
          <a:prstGeom prst="rect">
            <a:avLst/>
          </a:prstGeom>
          <a:noFill/>
          <a:extLst/>
        </p:spPr>
      </p:pic>
      <p:sp>
        <p:nvSpPr>
          <p:cNvPr id="2659" name="Freeform 2659"/>
          <p:cNvSpPr/>
          <p:nvPr/>
        </p:nvSpPr>
        <p:spPr>
          <a:xfrm rot="0" flipH="0" flipV="0">
            <a:off x="585956" y="3448391"/>
            <a:ext cx="25158" cy="32956"/>
          </a:xfrm>
          <a:custGeom>
            <a:pathLst>
              <a:path w="25158" h="32956">
                <a:moveTo>
                  <a:pt x="25158" y="32956"/>
                </a:moveTo>
                <a:cubicBezTo>
                  <a:pt x="18872" y="28956"/>
                  <a:pt x="1994" y="5639"/>
                  <a:pt x="0" y="0"/>
                </a:cubicBezTo>
                <a:cubicBezTo>
                  <a:pt x="4254" y="4001"/>
                  <a:pt x="22326" y="25603"/>
                  <a:pt x="25158" y="3295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 rot="0" flipH="0" flipV="0">
            <a:off x="585956" y="3448391"/>
            <a:ext cx="25158" cy="32956"/>
          </a:xfrm>
          <a:custGeom>
            <a:pathLst>
              <a:path w="25158" h="32956">
                <a:moveTo>
                  <a:pt x="25158" y="32956"/>
                </a:moveTo>
                <a:cubicBezTo>
                  <a:pt x="18872" y="28956"/>
                  <a:pt x="1994" y="5639"/>
                  <a:pt x="0" y="0"/>
                </a:cubicBezTo>
                <a:cubicBezTo>
                  <a:pt x="4254" y="4001"/>
                  <a:pt x="22326" y="25603"/>
                  <a:pt x="25158" y="32956"/>
                </a:cubicBezTo>
                <a:close/>
                <a:moveTo>
                  <a:pt x="25158" y="3295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1" name="Picture 2661"/>
          <p:cNvPicPr>
            <a:picLocks noChangeAspect="0" noChangeArrowheads="1"/>
          </p:cNvPicPr>
          <p:nvPr/>
        </p:nvPicPr>
        <p:blipFill>
          <a:blip r:embed="rId26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3252" y="3435693"/>
            <a:ext cx="50558" cy="58356"/>
          </a:xfrm>
          <a:prstGeom prst="rect">
            <a:avLst/>
          </a:prstGeom>
          <a:noFill/>
          <a:extLst/>
        </p:spPr>
      </p:pic>
      <p:sp>
        <p:nvSpPr>
          <p:cNvPr id="2662" name="Freeform 2662"/>
          <p:cNvSpPr/>
          <p:nvPr/>
        </p:nvSpPr>
        <p:spPr>
          <a:xfrm rot="0" flipH="0" flipV="0">
            <a:off x="621226" y="3500354"/>
            <a:ext cx="6298" cy="7238"/>
          </a:xfrm>
          <a:custGeom>
            <a:pathLst>
              <a:path w="6298" h="7238">
                <a:moveTo>
                  <a:pt x="4165" y="5537"/>
                </a:moveTo>
                <a:cubicBezTo>
                  <a:pt x="3200" y="6781"/>
                  <a:pt x="1714" y="7238"/>
                  <a:pt x="864" y="6565"/>
                </a:cubicBezTo>
                <a:cubicBezTo>
                  <a:pt x="0" y="5879"/>
                  <a:pt x="89" y="4331"/>
                  <a:pt x="1067" y="3086"/>
                </a:cubicBezTo>
                <a:cubicBezTo>
                  <a:pt x="1067" y="3086"/>
                  <a:pt x="1067" y="3086"/>
                  <a:pt x="1067" y="3086"/>
                </a:cubicBezTo>
                <a:cubicBezTo>
                  <a:pt x="1244" y="2845"/>
                  <a:pt x="1448" y="2642"/>
                  <a:pt x="1676" y="2451"/>
                </a:cubicBezTo>
                <a:cubicBezTo>
                  <a:pt x="1791" y="2197"/>
                  <a:pt x="1956" y="1943"/>
                  <a:pt x="2134" y="1702"/>
                </a:cubicBezTo>
                <a:cubicBezTo>
                  <a:pt x="3099" y="457"/>
                  <a:pt x="4584" y="0"/>
                  <a:pt x="5435" y="686"/>
                </a:cubicBezTo>
                <a:cubicBezTo>
                  <a:pt x="5447" y="686"/>
                  <a:pt x="5447" y="686"/>
                  <a:pt x="5447" y="686"/>
                </a:cubicBezTo>
                <a:cubicBezTo>
                  <a:pt x="6298" y="1359"/>
                  <a:pt x="6209" y="2921"/>
                  <a:pt x="5231" y="4166"/>
                </a:cubicBezTo>
                <a:cubicBezTo>
                  <a:pt x="5054" y="4394"/>
                  <a:pt x="4850" y="4610"/>
                  <a:pt x="4634" y="4788"/>
                </a:cubicBezTo>
                <a:cubicBezTo>
                  <a:pt x="4507" y="5055"/>
                  <a:pt x="4342" y="5309"/>
                  <a:pt x="4165" y="553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3" name="Picture 2663"/>
          <p:cNvPicPr>
            <a:picLocks noChangeAspect="0" noChangeArrowheads="1"/>
          </p:cNvPicPr>
          <p:nvPr/>
        </p:nvPicPr>
        <p:blipFill>
          <a:blip r:embed="rId2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8800" y="3488017"/>
            <a:ext cx="31161" cy="31908"/>
          </a:xfrm>
          <a:prstGeom prst="rect">
            <a:avLst/>
          </a:prstGeom>
          <a:noFill/>
          <a:extLst/>
        </p:spPr>
      </p:pic>
      <p:sp>
        <p:nvSpPr>
          <p:cNvPr id="2664" name="Freeform 2664"/>
          <p:cNvSpPr/>
          <p:nvPr/>
        </p:nvSpPr>
        <p:spPr>
          <a:xfrm rot="0" flipH="0" flipV="0">
            <a:off x="621226" y="3500354"/>
            <a:ext cx="6298" cy="7238"/>
          </a:xfrm>
          <a:custGeom>
            <a:pathLst>
              <a:path w="6298" h="7238">
                <a:moveTo>
                  <a:pt x="4165" y="5537"/>
                </a:moveTo>
                <a:cubicBezTo>
                  <a:pt x="3200" y="6781"/>
                  <a:pt x="1714" y="7238"/>
                  <a:pt x="864" y="6565"/>
                </a:cubicBezTo>
                <a:cubicBezTo>
                  <a:pt x="0" y="5879"/>
                  <a:pt x="89" y="4331"/>
                  <a:pt x="1067" y="3086"/>
                </a:cubicBezTo>
                <a:cubicBezTo>
                  <a:pt x="1067" y="3086"/>
                  <a:pt x="1067" y="3086"/>
                  <a:pt x="1067" y="3086"/>
                </a:cubicBezTo>
                <a:cubicBezTo>
                  <a:pt x="1244" y="2845"/>
                  <a:pt x="1448" y="2642"/>
                  <a:pt x="1676" y="2451"/>
                </a:cubicBezTo>
                <a:cubicBezTo>
                  <a:pt x="1791" y="2197"/>
                  <a:pt x="1956" y="1943"/>
                  <a:pt x="2134" y="1702"/>
                </a:cubicBezTo>
                <a:cubicBezTo>
                  <a:pt x="3099" y="457"/>
                  <a:pt x="4584" y="0"/>
                  <a:pt x="5435" y="686"/>
                </a:cubicBezTo>
                <a:cubicBezTo>
                  <a:pt x="5447" y="686"/>
                  <a:pt x="5447" y="686"/>
                  <a:pt x="5447" y="686"/>
                </a:cubicBezTo>
                <a:cubicBezTo>
                  <a:pt x="6298" y="1359"/>
                  <a:pt x="6209" y="2921"/>
                  <a:pt x="5231" y="4166"/>
                </a:cubicBezTo>
                <a:cubicBezTo>
                  <a:pt x="5054" y="4394"/>
                  <a:pt x="4850" y="4610"/>
                  <a:pt x="4634" y="4788"/>
                </a:cubicBezTo>
                <a:cubicBezTo>
                  <a:pt x="4507" y="5055"/>
                  <a:pt x="4342" y="5309"/>
                  <a:pt x="4165" y="5537"/>
                </a:cubicBezTo>
                <a:close/>
                <a:moveTo>
                  <a:pt x="4165" y="553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5" name="Picture 2665"/>
          <p:cNvPicPr>
            <a:picLocks noChangeAspect="0" noChangeArrowheads="1"/>
          </p:cNvPicPr>
          <p:nvPr/>
        </p:nvPicPr>
        <p:blipFill>
          <a:blip r:embed="rId26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8800" y="3490113"/>
            <a:ext cx="29755" cy="29812"/>
          </a:xfrm>
          <a:prstGeom prst="rect">
            <a:avLst/>
          </a:prstGeom>
          <a:noFill/>
          <a:extLst/>
        </p:spPr>
      </p:pic>
      <p:sp>
        <p:nvSpPr>
          <p:cNvPr id="2666" name="Freeform 2666"/>
          <p:cNvSpPr/>
          <p:nvPr/>
        </p:nvSpPr>
        <p:spPr>
          <a:xfrm rot="0" flipH="0" flipV="0">
            <a:off x="621226" y="3502805"/>
            <a:ext cx="4634" cy="4787"/>
          </a:xfrm>
          <a:custGeom>
            <a:pathLst>
              <a:path w="4634" h="4787">
                <a:moveTo>
                  <a:pt x="4165" y="3086"/>
                </a:moveTo>
                <a:cubicBezTo>
                  <a:pt x="3200" y="4330"/>
                  <a:pt x="1714" y="4787"/>
                  <a:pt x="864" y="4114"/>
                </a:cubicBezTo>
                <a:cubicBezTo>
                  <a:pt x="0" y="3428"/>
                  <a:pt x="89" y="1880"/>
                  <a:pt x="1067" y="635"/>
                </a:cubicBezTo>
                <a:cubicBezTo>
                  <a:pt x="1244" y="394"/>
                  <a:pt x="1448" y="191"/>
                  <a:pt x="1676" y="0"/>
                </a:cubicBezTo>
                <a:cubicBezTo>
                  <a:pt x="1638" y="750"/>
                  <a:pt x="3759" y="2502"/>
                  <a:pt x="4634" y="2337"/>
                </a:cubicBezTo>
                <a:cubicBezTo>
                  <a:pt x="4507" y="2604"/>
                  <a:pt x="4342" y="2858"/>
                  <a:pt x="4165" y="3086"/>
                </a:cubicBezTo>
                <a:close/>
                <a:moveTo>
                  <a:pt x="4165" y="308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 rot="0" flipH="0" flipV="0">
            <a:off x="599817" y="3471374"/>
            <a:ext cx="5854" cy="7568"/>
          </a:xfrm>
          <a:custGeom>
            <a:pathLst>
              <a:path w="5854" h="7568">
                <a:moveTo>
                  <a:pt x="5067" y="3543"/>
                </a:moveTo>
                <a:cubicBezTo>
                  <a:pt x="5854" y="4914"/>
                  <a:pt x="5727" y="6464"/>
                  <a:pt x="4788" y="7022"/>
                </a:cubicBezTo>
                <a:cubicBezTo>
                  <a:pt x="3848" y="7568"/>
                  <a:pt x="2439" y="6908"/>
                  <a:pt x="1651" y="5536"/>
                </a:cubicBezTo>
                <a:cubicBezTo>
                  <a:pt x="1651" y="5536"/>
                  <a:pt x="1651" y="5536"/>
                  <a:pt x="1651" y="5536"/>
                </a:cubicBezTo>
                <a:cubicBezTo>
                  <a:pt x="1511" y="5282"/>
                  <a:pt x="1385" y="5016"/>
                  <a:pt x="1308" y="4736"/>
                </a:cubicBezTo>
                <a:cubicBezTo>
                  <a:pt x="1105" y="4520"/>
                  <a:pt x="927" y="4279"/>
                  <a:pt x="788" y="4025"/>
                </a:cubicBezTo>
                <a:cubicBezTo>
                  <a:pt x="0" y="2654"/>
                  <a:pt x="115" y="1105"/>
                  <a:pt x="1067" y="546"/>
                </a:cubicBezTo>
                <a:cubicBezTo>
                  <a:pt x="1067" y="546"/>
                  <a:pt x="1067" y="546"/>
                  <a:pt x="1067" y="546"/>
                </a:cubicBezTo>
                <a:cubicBezTo>
                  <a:pt x="2007" y="0"/>
                  <a:pt x="3404" y="661"/>
                  <a:pt x="4191" y="2032"/>
                </a:cubicBezTo>
                <a:cubicBezTo>
                  <a:pt x="4344" y="2286"/>
                  <a:pt x="4458" y="2553"/>
                  <a:pt x="4547" y="2832"/>
                </a:cubicBezTo>
                <a:cubicBezTo>
                  <a:pt x="4737" y="3048"/>
                  <a:pt x="4915" y="3290"/>
                  <a:pt x="5067" y="354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8" name="Picture 2668"/>
          <p:cNvPicPr>
            <a:picLocks noChangeAspect="0" noChangeArrowheads="1"/>
          </p:cNvPicPr>
          <p:nvPr/>
        </p:nvPicPr>
        <p:blipFill>
          <a:blip r:embed="rId2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7378" y="3459036"/>
            <a:ext cx="30725" cy="32253"/>
          </a:xfrm>
          <a:prstGeom prst="rect">
            <a:avLst/>
          </a:prstGeom>
          <a:noFill/>
          <a:extLst/>
        </p:spPr>
      </p:pic>
      <p:sp>
        <p:nvSpPr>
          <p:cNvPr id="2669" name="Freeform 2669"/>
          <p:cNvSpPr/>
          <p:nvPr/>
        </p:nvSpPr>
        <p:spPr>
          <a:xfrm rot="0" flipH="0" flipV="0">
            <a:off x="599817" y="3471374"/>
            <a:ext cx="5854" cy="7568"/>
          </a:xfrm>
          <a:custGeom>
            <a:pathLst>
              <a:path w="5854" h="7568">
                <a:moveTo>
                  <a:pt x="5067" y="3543"/>
                </a:moveTo>
                <a:cubicBezTo>
                  <a:pt x="5854" y="4914"/>
                  <a:pt x="5727" y="6464"/>
                  <a:pt x="4788" y="7022"/>
                </a:cubicBezTo>
                <a:cubicBezTo>
                  <a:pt x="3848" y="7568"/>
                  <a:pt x="2439" y="6908"/>
                  <a:pt x="1651" y="5536"/>
                </a:cubicBezTo>
                <a:cubicBezTo>
                  <a:pt x="1651" y="5536"/>
                  <a:pt x="1651" y="5536"/>
                  <a:pt x="1651" y="5536"/>
                </a:cubicBezTo>
                <a:cubicBezTo>
                  <a:pt x="1511" y="5282"/>
                  <a:pt x="1385" y="5016"/>
                  <a:pt x="1308" y="4736"/>
                </a:cubicBezTo>
                <a:cubicBezTo>
                  <a:pt x="1105" y="4520"/>
                  <a:pt x="927" y="4279"/>
                  <a:pt x="788" y="4025"/>
                </a:cubicBezTo>
                <a:cubicBezTo>
                  <a:pt x="0" y="2654"/>
                  <a:pt x="115" y="1105"/>
                  <a:pt x="1067" y="546"/>
                </a:cubicBezTo>
                <a:cubicBezTo>
                  <a:pt x="1067" y="546"/>
                  <a:pt x="1067" y="546"/>
                  <a:pt x="1067" y="546"/>
                </a:cubicBezTo>
                <a:cubicBezTo>
                  <a:pt x="2007" y="0"/>
                  <a:pt x="3404" y="661"/>
                  <a:pt x="4191" y="2032"/>
                </a:cubicBezTo>
                <a:cubicBezTo>
                  <a:pt x="4344" y="2286"/>
                  <a:pt x="4458" y="2553"/>
                  <a:pt x="4547" y="2832"/>
                </a:cubicBezTo>
                <a:cubicBezTo>
                  <a:pt x="4737" y="3048"/>
                  <a:pt x="4915" y="3290"/>
                  <a:pt x="5067" y="3543"/>
                </a:cubicBezTo>
                <a:close/>
                <a:moveTo>
                  <a:pt x="5067" y="354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0" name="Picture 2670"/>
          <p:cNvPicPr>
            <a:picLocks noChangeAspect="0" noChangeArrowheads="1"/>
          </p:cNvPicPr>
          <p:nvPr/>
        </p:nvPicPr>
        <p:blipFill>
          <a:blip r:embed="rId2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8429" y="3461499"/>
            <a:ext cx="29675" cy="29789"/>
          </a:xfrm>
          <a:prstGeom prst="rect">
            <a:avLst/>
          </a:prstGeom>
          <a:noFill/>
          <a:extLst/>
        </p:spPr>
      </p:pic>
      <p:sp>
        <p:nvSpPr>
          <p:cNvPr id="2671" name="Freeform 2671"/>
          <p:cNvSpPr/>
          <p:nvPr/>
        </p:nvSpPr>
        <p:spPr>
          <a:xfrm rot="0" flipH="0" flipV="0">
            <a:off x="601125" y="3474206"/>
            <a:ext cx="4546" cy="4736"/>
          </a:xfrm>
          <a:custGeom>
            <a:pathLst>
              <a:path w="4546" h="4736">
                <a:moveTo>
                  <a:pt x="3759" y="711"/>
                </a:moveTo>
                <a:cubicBezTo>
                  <a:pt x="4546" y="2082"/>
                  <a:pt x="4419" y="3632"/>
                  <a:pt x="3480" y="4190"/>
                </a:cubicBezTo>
                <a:cubicBezTo>
                  <a:pt x="2540" y="4736"/>
                  <a:pt x="1131" y="4076"/>
                  <a:pt x="343" y="2704"/>
                </a:cubicBezTo>
                <a:cubicBezTo>
                  <a:pt x="203" y="2450"/>
                  <a:pt x="77" y="2184"/>
                  <a:pt x="0" y="1904"/>
                </a:cubicBezTo>
                <a:cubicBezTo>
                  <a:pt x="661" y="2209"/>
                  <a:pt x="3074" y="876"/>
                  <a:pt x="3239" y="0"/>
                </a:cubicBezTo>
                <a:cubicBezTo>
                  <a:pt x="3429" y="216"/>
                  <a:pt x="3607" y="458"/>
                  <a:pt x="3759" y="711"/>
                </a:cubicBezTo>
                <a:close/>
                <a:moveTo>
                  <a:pt x="3759" y="71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 rot="0" flipH="0" flipV="0">
            <a:off x="599244" y="3467451"/>
            <a:ext cx="28015" cy="48513"/>
          </a:xfrm>
          <a:custGeom>
            <a:pathLst>
              <a:path w="28015" h="48513">
                <a:moveTo>
                  <a:pt x="17894" y="48513"/>
                </a:moveTo>
                <a:cubicBezTo>
                  <a:pt x="18694" y="38531"/>
                  <a:pt x="28015" y="29184"/>
                  <a:pt x="25196" y="23545"/>
                </a:cubicBezTo>
                <a:cubicBezTo>
                  <a:pt x="22364" y="17919"/>
                  <a:pt x="20218" y="23685"/>
                  <a:pt x="19176" y="22542"/>
                </a:cubicBezTo>
                <a:cubicBezTo>
                  <a:pt x="18135" y="21412"/>
                  <a:pt x="26148" y="14071"/>
                  <a:pt x="22275" y="8877"/>
                </a:cubicBezTo>
                <a:cubicBezTo>
                  <a:pt x="18389" y="3683"/>
                  <a:pt x="16421" y="9474"/>
                  <a:pt x="16421" y="9474"/>
                </a:cubicBezTo>
                <a:cubicBezTo>
                  <a:pt x="16421" y="9474"/>
                  <a:pt x="16040" y="0"/>
                  <a:pt x="10516" y="1079"/>
                </a:cubicBezTo>
                <a:cubicBezTo>
                  <a:pt x="5004" y="2171"/>
                  <a:pt x="5715" y="9258"/>
                  <a:pt x="7468" y="11137"/>
                </a:cubicBezTo>
                <a:cubicBezTo>
                  <a:pt x="7468" y="11137"/>
                  <a:pt x="3061" y="8470"/>
                  <a:pt x="1537" y="13474"/>
                </a:cubicBezTo>
                <a:cubicBezTo>
                  <a:pt x="0" y="18478"/>
                  <a:pt x="9055" y="21196"/>
                  <a:pt x="8789" y="23672"/>
                </a:cubicBezTo>
                <a:cubicBezTo>
                  <a:pt x="8674" y="24739"/>
                  <a:pt x="3861" y="21996"/>
                  <a:pt x="2947" y="28663"/>
                </a:cubicBezTo>
                <a:cubicBezTo>
                  <a:pt x="2820" y="33870"/>
                  <a:pt x="14631" y="40284"/>
                  <a:pt x="17894" y="48513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Freeform 2673"/>
          <p:cNvSpPr/>
          <p:nvPr/>
        </p:nvSpPr>
        <p:spPr>
          <a:xfrm rot="0" flipH="0" flipV="0">
            <a:off x="599244" y="3467451"/>
            <a:ext cx="28015" cy="48513"/>
          </a:xfrm>
          <a:custGeom>
            <a:pathLst>
              <a:path w="28015" h="48513">
                <a:moveTo>
                  <a:pt x="17894" y="48513"/>
                </a:moveTo>
                <a:cubicBezTo>
                  <a:pt x="18694" y="38531"/>
                  <a:pt x="28015" y="29184"/>
                  <a:pt x="25196" y="23545"/>
                </a:cubicBezTo>
                <a:cubicBezTo>
                  <a:pt x="22364" y="17919"/>
                  <a:pt x="20218" y="23685"/>
                  <a:pt x="19176" y="22542"/>
                </a:cubicBezTo>
                <a:cubicBezTo>
                  <a:pt x="18135" y="21412"/>
                  <a:pt x="26148" y="14071"/>
                  <a:pt x="22275" y="8877"/>
                </a:cubicBezTo>
                <a:cubicBezTo>
                  <a:pt x="18389" y="3683"/>
                  <a:pt x="16421" y="9474"/>
                  <a:pt x="16421" y="9474"/>
                </a:cubicBezTo>
                <a:cubicBezTo>
                  <a:pt x="16421" y="9474"/>
                  <a:pt x="16040" y="0"/>
                  <a:pt x="10516" y="1079"/>
                </a:cubicBezTo>
                <a:cubicBezTo>
                  <a:pt x="5004" y="2171"/>
                  <a:pt x="5715" y="9258"/>
                  <a:pt x="7468" y="11137"/>
                </a:cubicBezTo>
                <a:cubicBezTo>
                  <a:pt x="7468" y="11137"/>
                  <a:pt x="3061" y="8470"/>
                  <a:pt x="1537" y="13474"/>
                </a:cubicBezTo>
                <a:cubicBezTo>
                  <a:pt x="0" y="18478"/>
                  <a:pt x="9055" y="21196"/>
                  <a:pt x="8789" y="23672"/>
                </a:cubicBezTo>
                <a:cubicBezTo>
                  <a:pt x="8674" y="24739"/>
                  <a:pt x="3861" y="21996"/>
                  <a:pt x="2947" y="28663"/>
                </a:cubicBezTo>
                <a:cubicBezTo>
                  <a:pt x="2820" y="33870"/>
                  <a:pt x="14631" y="40284"/>
                  <a:pt x="17894" y="48513"/>
                </a:cubicBezTo>
                <a:close/>
                <a:moveTo>
                  <a:pt x="17894" y="4851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4" name="Picture 2674"/>
          <p:cNvPicPr>
            <a:picLocks noChangeAspect="0" noChangeArrowheads="1"/>
          </p:cNvPicPr>
          <p:nvPr/>
        </p:nvPicPr>
        <p:blipFill>
          <a:blip r:embed="rId2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7900" y="3455746"/>
            <a:ext cx="49767" cy="72923"/>
          </a:xfrm>
          <a:prstGeom prst="rect">
            <a:avLst/>
          </a:prstGeom>
          <a:noFill/>
          <a:extLst/>
        </p:spPr>
      </p:pic>
      <p:sp>
        <p:nvSpPr>
          <p:cNvPr id="2675" name="Freeform 2675"/>
          <p:cNvSpPr/>
          <p:nvPr/>
        </p:nvSpPr>
        <p:spPr>
          <a:xfrm rot="0" flipH="0" flipV="0">
            <a:off x="602411" y="3469441"/>
            <a:ext cx="23126" cy="44818"/>
          </a:xfrm>
          <a:custGeom>
            <a:pathLst>
              <a:path w="23126" h="44818">
                <a:moveTo>
                  <a:pt x="14579" y="44818"/>
                </a:moveTo>
                <a:cubicBezTo>
                  <a:pt x="15188" y="35662"/>
                  <a:pt x="23126" y="27381"/>
                  <a:pt x="20319" y="23051"/>
                </a:cubicBezTo>
                <a:cubicBezTo>
                  <a:pt x="17512" y="18733"/>
                  <a:pt x="17169" y="23038"/>
                  <a:pt x="15277" y="21577"/>
                </a:cubicBezTo>
                <a:cubicBezTo>
                  <a:pt x="13373" y="20104"/>
                  <a:pt x="20255" y="11570"/>
                  <a:pt x="18008" y="8039"/>
                </a:cubicBezTo>
                <a:cubicBezTo>
                  <a:pt x="15772" y="4521"/>
                  <a:pt x="12281" y="10325"/>
                  <a:pt x="12281" y="10325"/>
                </a:cubicBezTo>
                <a:cubicBezTo>
                  <a:pt x="12281" y="10325"/>
                  <a:pt x="12662" y="0"/>
                  <a:pt x="7658" y="940"/>
                </a:cubicBezTo>
                <a:cubicBezTo>
                  <a:pt x="2642" y="1867"/>
                  <a:pt x="4928" y="8014"/>
                  <a:pt x="5448" y="9830"/>
                </a:cubicBezTo>
                <a:cubicBezTo>
                  <a:pt x="5448" y="9830"/>
                  <a:pt x="0" y="8192"/>
                  <a:pt x="457" y="12611"/>
                </a:cubicBezTo>
                <a:cubicBezTo>
                  <a:pt x="927" y="17018"/>
                  <a:pt x="7607" y="19825"/>
                  <a:pt x="7391" y="22098"/>
                </a:cubicBezTo>
                <a:cubicBezTo>
                  <a:pt x="7290" y="23076"/>
                  <a:pt x="1245" y="22593"/>
                  <a:pt x="2400" y="26442"/>
                </a:cubicBezTo>
                <a:cubicBezTo>
                  <a:pt x="2349" y="31229"/>
                  <a:pt x="11519" y="37224"/>
                  <a:pt x="14579" y="4481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6" name="Freeform 2676"/>
          <p:cNvSpPr/>
          <p:nvPr/>
        </p:nvSpPr>
        <p:spPr>
          <a:xfrm rot="0" flipH="0" flipV="0">
            <a:off x="602411" y="3469441"/>
            <a:ext cx="23126" cy="44818"/>
          </a:xfrm>
          <a:custGeom>
            <a:pathLst>
              <a:path w="23126" h="44818">
                <a:moveTo>
                  <a:pt x="14579" y="44818"/>
                </a:moveTo>
                <a:cubicBezTo>
                  <a:pt x="15188" y="35662"/>
                  <a:pt x="23126" y="27381"/>
                  <a:pt x="20319" y="23051"/>
                </a:cubicBezTo>
                <a:cubicBezTo>
                  <a:pt x="17512" y="18733"/>
                  <a:pt x="17169" y="23038"/>
                  <a:pt x="15277" y="21577"/>
                </a:cubicBezTo>
                <a:cubicBezTo>
                  <a:pt x="13373" y="20104"/>
                  <a:pt x="20255" y="11570"/>
                  <a:pt x="18008" y="8039"/>
                </a:cubicBezTo>
                <a:cubicBezTo>
                  <a:pt x="15772" y="4521"/>
                  <a:pt x="12281" y="10325"/>
                  <a:pt x="12281" y="10325"/>
                </a:cubicBezTo>
                <a:cubicBezTo>
                  <a:pt x="12281" y="10325"/>
                  <a:pt x="12662" y="0"/>
                  <a:pt x="7658" y="940"/>
                </a:cubicBezTo>
                <a:cubicBezTo>
                  <a:pt x="2642" y="1867"/>
                  <a:pt x="4928" y="8014"/>
                  <a:pt x="5448" y="9830"/>
                </a:cubicBezTo>
                <a:cubicBezTo>
                  <a:pt x="5448" y="9830"/>
                  <a:pt x="0" y="8192"/>
                  <a:pt x="457" y="12611"/>
                </a:cubicBezTo>
                <a:cubicBezTo>
                  <a:pt x="927" y="17018"/>
                  <a:pt x="7607" y="19825"/>
                  <a:pt x="7391" y="22098"/>
                </a:cubicBezTo>
                <a:cubicBezTo>
                  <a:pt x="7290" y="23076"/>
                  <a:pt x="1245" y="22593"/>
                  <a:pt x="2400" y="26442"/>
                </a:cubicBezTo>
                <a:cubicBezTo>
                  <a:pt x="2349" y="31229"/>
                  <a:pt x="11519" y="37224"/>
                  <a:pt x="14579" y="44818"/>
                </a:cubicBezTo>
                <a:close/>
                <a:moveTo>
                  <a:pt x="14579" y="4481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7" name="Picture 2677"/>
          <p:cNvPicPr>
            <a:picLocks noChangeAspect="0" noChangeArrowheads="1"/>
          </p:cNvPicPr>
          <p:nvPr/>
        </p:nvPicPr>
        <p:blipFill>
          <a:blip r:embed="rId2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0152" y="3457613"/>
            <a:ext cx="45878" cy="69342"/>
          </a:xfrm>
          <a:prstGeom prst="rect">
            <a:avLst/>
          </a:prstGeom>
          <a:noFill/>
          <a:extLst/>
        </p:spPr>
      </p:pic>
      <p:sp>
        <p:nvSpPr>
          <p:cNvPr id="2678" name="Freeform 2678"/>
          <p:cNvSpPr/>
          <p:nvPr/>
        </p:nvSpPr>
        <p:spPr>
          <a:xfrm rot="0" flipH="0" flipV="0">
            <a:off x="609945" y="3477730"/>
            <a:ext cx="8661" cy="40995"/>
          </a:xfrm>
          <a:custGeom>
            <a:pathLst>
              <a:path w="8661" h="40995">
                <a:moveTo>
                  <a:pt x="7734" y="40995"/>
                </a:moveTo>
                <a:cubicBezTo>
                  <a:pt x="4039" y="34493"/>
                  <a:pt x="0" y="5918"/>
                  <a:pt x="864" y="0"/>
                </a:cubicBezTo>
                <a:cubicBezTo>
                  <a:pt x="2769" y="5537"/>
                  <a:pt x="8661" y="33172"/>
                  <a:pt x="7734" y="409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9" name="Freeform 2679"/>
          <p:cNvSpPr/>
          <p:nvPr/>
        </p:nvSpPr>
        <p:spPr>
          <a:xfrm rot="0" flipH="0" flipV="0">
            <a:off x="609945" y="3477730"/>
            <a:ext cx="8661" cy="40995"/>
          </a:xfrm>
          <a:custGeom>
            <a:pathLst>
              <a:path w="8661" h="40995">
                <a:moveTo>
                  <a:pt x="7734" y="40995"/>
                </a:moveTo>
                <a:cubicBezTo>
                  <a:pt x="4039" y="34493"/>
                  <a:pt x="0" y="5918"/>
                  <a:pt x="864" y="0"/>
                </a:cubicBezTo>
                <a:cubicBezTo>
                  <a:pt x="2769" y="5537"/>
                  <a:pt x="8661" y="33172"/>
                  <a:pt x="7734" y="40995"/>
                </a:cubicBezTo>
                <a:close/>
                <a:moveTo>
                  <a:pt x="7734" y="4099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0" name="Picture 2680"/>
          <p:cNvPicPr>
            <a:picLocks noChangeAspect="0" noChangeArrowheads="1"/>
          </p:cNvPicPr>
          <p:nvPr/>
        </p:nvPicPr>
        <p:blipFill>
          <a:blip r:embed="rId2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000" y="3465017"/>
            <a:ext cx="32474" cy="66408"/>
          </a:xfrm>
          <a:prstGeom prst="rect">
            <a:avLst/>
          </a:prstGeom>
          <a:noFill/>
          <a:extLst/>
        </p:spPr>
      </p:pic>
      <p:sp>
        <p:nvSpPr>
          <p:cNvPr id="2681" name="Freeform 2681"/>
          <p:cNvSpPr/>
          <p:nvPr/>
        </p:nvSpPr>
        <p:spPr>
          <a:xfrm rot="0" flipH="0" flipV="0">
            <a:off x="615013" y="3542172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2400" y="5613"/>
                  <a:pt x="876" y="5320"/>
                  <a:pt x="445" y="4318"/>
                </a:cubicBezTo>
                <a:cubicBezTo>
                  <a:pt x="0" y="3315"/>
                  <a:pt x="800" y="1981"/>
                  <a:pt x="2235" y="1346"/>
                </a:cubicBezTo>
                <a:cubicBezTo>
                  <a:pt x="2235" y="1346"/>
                  <a:pt x="2235" y="1346"/>
                  <a:pt x="2235" y="1346"/>
                </a:cubicBezTo>
                <a:cubicBezTo>
                  <a:pt x="2515" y="1219"/>
                  <a:pt x="2794" y="1130"/>
                  <a:pt x="3074" y="1080"/>
                </a:cubicBezTo>
                <a:cubicBezTo>
                  <a:pt x="3302" y="902"/>
                  <a:pt x="3556" y="749"/>
                  <a:pt x="3823" y="635"/>
                </a:cubicBezTo>
                <a:cubicBezTo>
                  <a:pt x="5257" y="0"/>
                  <a:pt x="6781" y="292"/>
                  <a:pt x="7225" y="1296"/>
                </a:cubicBezTo>
                <a:lnTo>
                  <a:pt x="7225" y="1296"/>
                </a:lnTo>
                <a:cubicBezTo>
                  <a:pt x="7670" y="2299"/>
                  <a:pt x="6857" y="3632"/>
                  <a:pt x="5422" y="4267"/>
                </a:cubicBezTo>
                <a:cubicBezTo>
                  <a:pt x="5155" y="4394"/>
                  <a:pt x="4876" y="4483"/>
                  <a:pt x="4596" y="4534"/>
                </a:cubicBezTo>
                <a:cubicBezTo>
                  <a:pt x="4368" y="4712"/>
                  <a:pt x="4101" y="4864"/>
                  <a:pt x="3835" y="497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2" name="Picture 2682"/>
          <p:cNvPicPr>
            <a:picLocks noChangeAspect="0" noChangeArrowheads="1"/>
          </p:cNvPicPr>
          <p:nvPr/>
        </p:nvPicPr>
        <p:blipFill>
          <a:blip r:embed="rId2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2632" y="3529775"/>
            <a:ext cx="32426" cy="30408"/>
          </a:xfrm>
          <a:prstGeom prst="rect">
            <a:avLst/>
          </a:prstGeom>
          <a:noFill/>
          <a:extLst/>
        </p:spPr>
      </p:pic>
      <p:sp>
        <p:nvSpPr>
          <p:cNvPr id="2683" name="Freeform 2683"/>
          <p:cNvSpPr/>
          <p:nvPr/>
        </p:nvSpPr>
        <p:spPr>
          <a:xfrm rot="0" flipH="0" flipV="0">
            <a:off x="615013" y="3542172"/>
            <a:ext cx="7670" cy="5613"/>
          </a:xfrm>
          <a:custGeom>
            <a:pathLst>
              <a:path w="7670" h="5613">
                <a:moveTo>
                  <a:pt x="3835" y="4978"/>
                </a:moveTo>
                <a:cubicBezTo>
                  <a:pt x="2400" y="5613"/>
                  <a:pt x="876" y="5320"/>
                  <a:pt x="445" y="4318"/>
                </a:cubicBezTo>
                <a:cubicBezTo>
                  <a:pt x="0" y="3315"/>
                  <a:pt x="800" y="1981"/>
                  <a:pt x="2235" y="1346"/>
                </a:cubicBezTo>
                <a:cubicBezTo>
                  <a:pt x="2235" y="1346"/>
                  <a:pt x="2235" y="1346"/>
                  <a:pt x="2235" y="1346"/>
                </a:cubicBezTo>
                <a:cubicBezTo>
                  <a:pt x="2515" y="1219"/>
                  <a:pt x="2794" y="1130"/>
                  <a:pt x="3074" y="1080"/>
                </a:cubicBezTo>
                <a:cubicBezTo>
                  <a:pt x="3302" y="902"/>
                  <a:pt x="3556" y="749"/>
                  <a:pt x="3823" y="635"/>
                </a:cubicBezTo>
                <a:cubicBezTo>
                  <a:pt x="5257" y="0"/>
                  <a:pt x="6781" y="292"/>
                  <a:pt x="7225" y="1296"/>
                </a:cubicBezTo>
                <a:lnTo>
                  <a:pt x="7225" y="1296"/>
                </a:lnTo>
                <a:cubicBezTo>
                  <a:pt x="7670" y="2299"/>
                  <a:pt x="6857" y="3632"/>
                  <a:pt x="5422" y="4267"/>
                </a:cubicBezTo>
                <a:cubicBezTo>
                  <a:pt x="5155" y="4394"/>
                  <a:pt x="4876" y="4483"/>
                  <a:pt x="4596" y="4534"/>
                </a:cubicBezTo>
                <a:cubicBezTo>
                  <a:pt x="4368" y="4712"/>
                  <a:pt x="4101" y="4864"/>
                  <a:pt x="3835" y="4978"/>
                </a:cubicBezTo>
                <a:close/>
                <a:moveTo>
                  <a:pt x="3835" y="497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4" name="Picture 2684"/>
          <p:cNvPicPr>
            <a:picLocks noChangeAspect="0" noChangeArrowheads="1"/>
          </p:cNvPicPr>
          <p:nvPr/>
        </p:nvPicPr>
        <p:blipFill>
          <a:blip r:embed="rId26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2632" y="3530550"/>
            <a:ext cx="29675" cy="29634"/>
          </a:xfrm>
          <a:prstGeom prst="rect">
            <a:avLst/>
          </a:prstGeom>
          <a:noFill/>
          <a:extLst/>
        </p:spPr>
      </p:pic>
      <p:sp>
        <p:nvSpPr>
          <p:cNvPr id="2685" name="Freeform 2685"/>
          <p:cNvSpPr/>
          <p:nvPr/>
        </p:nvSpPr>
        <p:spPr>
          <a:xfrm rot="0" flipH="0" flipV="0">
            <a:off x="615013" y="3543252"/>
            <a:ext cx="4596" cy="4533"/>
          </a:xfrm>
          <a:custGeom>
            <a:pathLst>
              <a:path w="4596" h="4533">
                <a:moveTo>
                  <a:pt x="3835" y="3898"/>
                </a:moveTo>
                <a:cubicBezTo>
                  <a:pt x="2400" y="4533"/>
                  <a:pt x="876" y="4240"/>
                  <a:pt x="445" y="3238"/>
                </a:cubicBezTo>
                <a:cubicBezTo>
                  <a:pt x="0" y="2235"/>
                  <a:pt x="800" y="901"/>
                  <a:pt x="2235" y="266"/>
                </a:cubicBezTo>
                <a:cubicBezTo>
                  <a:pt x="2515" y="139"/>
                  <a:pt x="2794" y="50"/>
                  <a:pt x="3074" y="0"/>
                </a:cubicBezTo>
                <a:cubicBezTo>
                  <a:pt x="2692" y="635"/>
                  <a:pt x="3747" y="3187"/>
                  <a:pt x="4596" y="3454"/>
                </a:cubicBezTo>
                <a:cubicBezTo>
                  <a:pt x="4368" y="3632"/>
                  <a:pt x="4101" y="3784"/>
                  <a:pt x="3835" y="3898"/>
                </a:cubicBezTo>
                <a:close/>
                <a:moveTo>
                  <a:pt x="3835" y="3898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 rot="0" flipH="0" flipV="0">
            <a:off x="611110" y="3505529"/>
            <a:ext cx="4126" cy="7543"/>
          </a:xfrm>
          <a:custGeom>
            <a:pathLst>
              <a:path w="4126" h="7543">
                <a:moveTo>
                  <a:pt x="4063" y="4572"/>
                </a:moveTo>
                <a:cubicBezTo>
                  <a:pt x="4126" y="6146"/>
                  <a:pt x="3289" y="7467"/>
                  <a:pt x="2197" y="7505"/>
                </a:cubicBezTo>
                <a:cubicBezTo>
                  <a:pt x="1104" y="7543"/>
                  <a:pt x="177" y="6299"/>
                  <a:pt x="114" y="4724"/>
                </a:cubicBezTo>
                <a:cubicBezTo>
                  <a:pt x="114" y="4724"/>
                  <a:pt x="114" y="4724"/>
                  <a:pt x="114" y="4724"/>
                </a:cubicBezTo>
                <a:cubicBezTo>
                  <a:pt x="114" y="4420"/>
                  <a:pt x="126" y="4128"/>
                  <a:pt x="190" y="3849"/>
                </a:cubicBezTo>
                <a:cubicBezTo>
                  <a:pt x="114" y="3569"/>
                  <a:pt x="63" y="3264"/>
                  <a:pt x="50" y="2972"/>
                </a:cubicBezTo>
                <a:cubicBezTo>
                  <a:pt x="0" y="1397"/>
                  <a:pt x="825" y="77"/>
                  <a:pt x="1917" y="39"/>
                </a:cubicBezTo>
                <a:cubicBezTo>
                  <a:pt x="1917" y="39"/>
                  <a:pt x="1917" y="39"/>
                  <a:pt x="1917" y="39"/>
                </a:cubicBezTo>
                <a:cubicBezTo>
                  <a:pt x="3009" y="0"/>
                  <a:pt x="3937" y="1245"/>
                  <a:pt x="4000" y="2820"/>
                </a:cubicBezTo>
                <a:cubicBezTo>
                  <a:pt x="4013" y="3125"/>
                  <a:pt x="3987" y="3417"/>
                  <a:pt x="3937" y="3696"/>
                </a:cubicBezTo>
                <a:cubicBezTo>
                  <a:pt x="4013" y="3976"/>
                  <a:pt x="4051" y="4280"/>
                  <a:pt x="4063" y="4572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7" name="Picture 2687"/>
          <p:cNvPicPr>
            <a:picLocks noChangeAspect="0" noChangeArrowheads="1"/>
          </p:cNvPicPr>
          <p:nvPr/>
        </p:nvPicPr>
        <p:blipFill>
          <a:blip r:embed="rId26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458" y="3492868"/>
            <a:ext cx="29418" cy="32868"/>
          </a:xfrm>
          <a:prstGeom prst="rect">
            <a:avLst/>
          </a:prstGeom>
          <a:noFill/>
          <a:extLst/>
        </p:spPr>
      </p:pic>
      <p:sp>
        <p:nvSpPr>
          <p:cNvPr id="2688" name="Freeform 2688"/>
          <p:cNvSpPr/>
          <p:nvPr/>
        </p:nvSpPr>
        <p:spPr>
          <a:xfrm rot="0" flipH="0" flipV="0">
            <a:off x="611110" y="3505529"/>
            <a:ext cx="4126" cy="7543"/>
          </a:xfrm>
          <a:custGeom>
            <a:pathLst>
              <a:path w="4126" h="7543">
                <a:moveTo>
                  <a:pt x="4063" y="4572"/>
                </a:moveTo>
                <a:cubicBezTo>
                  <a:pt x="4126" y="6146"/>
                  <a:pt x="3289" y="7467"/>
                  <a:pt x="2197" y="7505"/>
                </a:cubicBezTo>
                <a:cubicBezTo>
                  <a:pt x="1104" y="7543"/>
                  <a:pt x="177" y="6299"/>
                  <a:pt x="114" y="4724"/>
                </a:cubicBezTo>
                <a:cubicBezTo>
                  <a:pt x="114" y="4724"/>
                  <a:pt x="114" y="4724"/>
                  <a:pt x="114" y="4724"/>
                </a:cubicBezTo>
                <a:cubicBezTo>
                  <a:pt x="114" y="4420"/>
                  <a:pt x="126" y="4128"/>
                  <a:pt x="190" y="3849"/>
                </a:cubicBezTo>
                <a:cubicBezTo>
                  <a:pt x="114" y="3569"/>
                  <a:pt x="63" y="3264"/>
                  <a:pt x="50" y="2972"/>
                </a:cubicBezTo>
                <a:cubicBezTo>
                  <a:pt x="0" y="1397"/>
                  <a:pt x="825" y="77"/>
                  <a:pt x="1917" y="39"/>
                </a:cubicBezTo>
                <a:cubicBezTo>
                  <a:pt x="1917" y="39"/>
                  <a:pt x="1917" y="39"/>
                  <a:pt x="1917" y="39"/>
                </a:cubicBezTo>
                <a:cubicBezTo>
                  <a:pt x="3009" y="0"/>
                  <a:pt x="3937" y="1245"/>
                  <a:pt x="4000" y="2820"/>
                </a:cubicBezTo>
                <a:cubicBezTo>
                  <a:pt x="4013" y="3125"/>
                  <a:pt x="3987" y="3417"/>
                  <a:pt x="3937" y="3696"/>
                </a:cubicBezTo>
                <a:cubicBezTo>
                  <a:pt x="4013" y="3976"/>
                  <a:pt x="4051" y="4280"/>
                  <a:pt x="4063" y="4572"/>
                </a:cubicBezTo>
                <a:close/>
                <a:moveTo>
                  <a:pt x="4063" y="4572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9" name="Picture 2689"/>
          <p:cNvPicPr>
            <a:picLocks noChangeAspect="0" noChangeArrowheads="1"/>
          </p:cNvPicPr>
          <p:nvPr/>
        </p:nvPicPr>
        <p:blipFill>
          <a:blip r:embed="rId2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525" y="3496526"/>
            <a:ext cx="29351" cy="29211"/>
          </a:xfrm>
          <a:prstGeom prst="rect">
            <a:avLst/>
          </a:prstGeom>
          <a:noFill/>
          <a:extLst/>
        </p:spPr>
      </p:pic>
      <p:sp>
        <p:nvSpPr>
          <p:cNvPr id="2690" name="Freeform 2690"/>
          <p:cNvSpPr/>
          <p:nvPr/>
        </p:nvSpPr>
        <p:spPr>
          <a:xfrm rot="0" flipH="0" flipV="0">
            <a:off x="611224" y="3509225"/>
            <a:ext cx="4012" cy="3847"/>
          </a:xfrm>
          <a:custGeom>
            <a:pathLst>
              <a:path w="4012" h="3847">
                <a:moveTo>
                  <a:pt x="3949" y="876"/>
                </a:moveTo>
                <a:cubicBezTo>
                  <a:pt x="4012" y="2450"/>
                  <a:pt x="3175" y="3771"/>
                  <a:pt x="2083" y="3809"/>
                </a:cubicBezTo>
                <a:cubicBezTo>
                  <a:pt x="990" y="3847"/>
                  <a:pt x="63" y="2603"/>
                  <a:pt x="0" y="1028"/>
                </a:cubicBezTo>
                <a:cubicBezTo>
                  <a:pt x="0" y="724"/>
                  <a:pt x="12" y="432"/>
                  <a:pt x="76" y="153"/>
                </a:cubicBezTo>
                <a:cubicBezTo>
                  <a:pt x="520" y="737"/>
                  <a:pt x="3264" y="699"/>
                  <a:pt x="3823" y="0"/>
                </a:cubicBezTo>
                <a:cubicBezTo>
                  <a:pt x="3899" y="280"/>
                  <a:pt x="3937" y="584"/>
                  <a:pt x="3949" y="876"/>
                </a:cubicBezTo>
                <a:close/>
                <a:moveTo>
                  <a:pt x="3949" y="8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1" name="Freeform 2691"/>
          <p:cNvSpPr/>
          <p:nvPr/>
        </p:nvSpPr>
        <p:spPr>
          <a:xfrm rot="0" flipH="0" flipV="0">
            <a:off x="600377" y="3505125"/>
            <a:ext cx="29831" cy="47015"/>
          </a:xfrm>
          <a:custGeom>
            <a:pathLst>
              <a:path w="29831" h="47015">
                <a:moveTo>
                  <a:pt x="6489" y="47015"/>
                </a:moveTo>
                <a:cubicBezTo>
                  <a:pt x="11848" y="38583"/>
                  <a:pt x="24434" y="34735"/>
                  <a:pt x="24561" y="28423"/>
                </a:cubicBezTo>
                <a:cubicBezTo>
                  <a:pt x="24688" y="22123"/>
                  <a:pt x="20103" y="26188"/>
                  <a:pt x="19722" y="24702"/>
                </a:cubicBezTo>
                <a:cubicBezTo>
                  <a:pt x="19328" y="23203"/>
                  <a:pt x="29831" y="20511"/>
                  <a:pt x="28828" y="14097"/>
                </a:cubicBezTo>
                <a:cubicBezTo>
                  <a:pt x="27812" y="7671"/>
                  <a:pt x="23380" y="11837"/>
                  <a:pt x="23380" y="11837"/>
                </a:cubicBezTo>
                <a:cubicBezTo>
                  <a:pt x="23380" y="11837"/>
                  <a:pt x="27456" y="3302"/>
                  <a:pt x="22084" y="1651"/>
                </a:cubicBezTo>
                <a:cubicBezTo>
                  <a:pt x="16699" y="0"/>
                  <a:pt x="14032" y="6591"/>
                  <a:pt x="14693" y="9081"/>
                </a:cubicBezTo>
                <a:cubicBezTo>
                  <a:pt x="14693" y="9081"/>
                  <a:pt x="12051" y="4648"/>
                  <a:pt x="8368" y="8331"/>
                </a:cubicBezTo>
                <a:cubicBezTo>
                  <a:pt x="4686" y="12027"/>
                  <a:pt x="11403" y="18707"/>
                  <a:pt x="10019" y="20765"/>
                </a:cubicBezTo>
                <a:cubicBezTo>
                  <a:pt x="9422" y="21654"/>
                  <a:pt x="6464" y="16967"/>
                  <a:pt x="2540" y="22428"/>
                </a:cubicBezTo>
                <a:cubicBezTo>
                  <a:pt x="0" y="26962"/>
                  <a:pt x="7441" y="38202"/>
                  <a:pt x="6489" y="47015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2" name="Freeform 2692"/>
          <p:cNvSpPr/>
          <p:nvPr/>
        </p:nvSpPr>
        <p:spPr>
          <a:xfrm rot="0" flipH="0" flipV="0">
            <a:off x="600377" y="3505125"/>
            <a:ext cx="29831" cy="47015"/>
          </a:xfrm>
          <a:custGeom>
            <a:pathLst>
              <a:path w="29831" h="47015">
                <a:moveTo>
                  <a:pt x="6489" y="47015"/>
                </a:moveTo>
                <a:cubicBezTo>
                  <a:pt x="11848" y="38583"/>
                  <a:pt x="24434" y="34735"/>
                  <a:pt x="24561" y="28423"/>
                </a:cubicBezTo>
                <a:cubicBezTo>
                  <a:pt x="24688" y="22123"/>
                  <a:pt x="20103" y="26188"/>
                  <a:pt x="19722" y="24702"/>
                </a:cubicBezTo>
                <a:cubicBezTo>
                  <a:pt x="19328" y="23203"/>
                  <a:pt x="29831" y="20511"/>
                  <a:pt x="28828" y="14097"/>
                </a:cubicBezTo>
                <a:cubicBezTo>
                  <a:pt x="27812" y="7671"/>
                  <a:pt x="23380" y="11837"/>
                  <a:pt x="23380" y="11837"/>
                </a:cubicBezTo>
                <a:cubicBezTo>
                  <a:pt x="23380" y="11837"/>
                  <a:pt x="27456" y="3302"/>
                  <a:pt x="22084" y="1651"/>
                </a:cubicBezTo>
                <a:cubicBezTo>
                  <a:pt x="16699" y="0"/>
                  <a:pt x="14032" y="6591"/>
                  <a:pt x="14693" y="9081"/>
                </a:cubicBezTo>
                <a:cubicBezTo>
                  <a:pt x="14693" y="9081"/>
                  <a:pt x="12051" y="4648"/>
                  <a:pt x="8368" y="8331"/>
                </a:cubicBezTo>
                <a:cubicBezTo>
                  <a:pt x="4686" y="12027"/>
                  <a:pt x="11403" y="18707"/>
                  <a:pt x="10019" y="20765"/>
                </a:cubicBezTo>
                <a:cubicBezTo>
                  <a:pt x="9422" y="21654"/>
                  <a:pt x="6464" y="16967"/>
                  <a:pt x="2540" y="22428"/>
                </a:cubicBezTo>
                <a:cubicBezTo>
                  <a:pt x="0" y="26962"/>
                  <a:pt x="7441" y="38202"/>
                  <a:pt x="6489" y="47015"/>
                </a:cubicBezTo>
                <a:close/>
                <a:moveTo>
                  <a:pt x="6489" y="4701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3" name="Picture 2693"/>
          <p:cNvPicPr>
            <a:picLocks noChangeAspect="0" noChangeArrowheads="1"/>
          </p:cNvPicPr>
          <p:nvPr/>
        </p:nvPicPr>
        <p:blipFill>
          <a:blip r:embed="rId26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9688" y="3493821"/>
            <a:ext cx="52275" cy="71018"/>
          </a:xfrm>
          <a:prstGeom prst="rect">
            <a:avLst/>
          </a:prstGeom>
          <a:noFill/>
          <a:extLst/>
        </p:spPr>
      </p:pic>
      <p:sp>
        <p:nvSpPr>
          <p:cNvPr id="2694" name="Freeform 2694"/>
          <p:cNvSpPr/>
          <p:nvPr/>
        </p:nvSpPr>
        <p:spPr>
          <a:xfrm rot="0" flipH="0" flipV="0">
            <a:off x="603062" y="3507004"/>
            <a:ext cx="24980" cy="43561"/>
          </a:xfrm>
          <a:custGeom>
            <a:pathLst>
              <a:path w="24980" h="43561">
                <a:moveTo>
                  <a:pt x="4470" y="43561"/>
                </a:moveTo>
                <a:cubicBezTo>
                  <a:pt x="9283" y="35764"/>
                  <a:pt x="20141" y="32208"/>
                  <a:pt x="19671" y="27064"/>
                </a:cubicBezTo>
                <a:cubicBezTo>
                  <a:pt x="19214" y="21921"/>
                  <a:pt x="16903" y="25566"/>
                  <a:pt x="15912" y="23368"/>
                </a:cubicBezTo>
                <a:cubicBezTo>
                  <a:pt x="14922" y="21171"/>
                  <a:pt x="24980" y="16892"/>
                  <a:pt x="24637" y="12713"/>
                </a:cubicBezTo>
                <a:cubicBezTo>
                  <a:pt x="24294" y="8548"/>
                  <a:pt x="18516" y="12027"/>
                  <a:pt x="18516" y="12027"/>
                </a:cubicBezTo>
                <a:cubicBezTo>
                  <a:pt x="18516" y="12027"/>
                  <a:pt x="23659" y="3087"/>
                  <a:pt x="18795" y="1537"/>
                </a:cubicBezTo>
                <a:cubicBezTo>
                  <a:pt x="13944" y="0"/>
                  <a:pt x="13106" y="6503"/>
                  <a:pt x="12712" y="8344"/>
                </a:cubicBezTo>
                <a:cubicBezTo>
                  <a:pt x="12712" y="8344"/>
                  <a:pt x="8661" y="4319"/>
                  <a:pt x="7010" y="8433"/>
                </a:cubicBezTo>
                <a:cubicBezTo>
                  <a:pt x="5359" y="12561"/>
                  <a:pt x="9956" y="18200"/>
                  <a:pt x="8711" y="20105"/>
                </a:cubicBezTo>
                <a:cubicBezTo>
                  <a:pt x="8165" y="20917"/>
                  <a:pt x="3048" y="17628"/>
                  <a:pt x="2286" y="21578"/>
                </a:cubicBezTo>
                <a:cubicBezTo>
                  <a:pt x="0" y="25782"/>
                  <a:pt x="5308" y="35408"/>
                  <a:pt x="4470" y="435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 rot="0" flipH="0" flipV="0">
            <a:off x="603062" y="3507004"/>
            <a:ext cx="24980" cy="43561"/>
          </a:xfrm>
          <a:custGeom>
            <a:pathLst>
              <a:path w="24980" h="43561">
                <a:moveTo>
                  <a:pt x="4470" y="43561"/>
                </a:moveTo>
                <a:cubicBezTo>
                  <a:pt x="9283" y="35764"/>
                  <a:pt x="20141" y="32208"/>
                  <a:pt x="19671" y="27064"/>
                </a:cubicBezTo>
                <a:cubicBezTo>
                  <a:pt x="19214" y="21921"/>
                  <a:pt x="16903" y="25566"/>
                  <a:pt x="15912" y="23368"/>
                </a:cubicBezTo>
                <a:cubicBezTo>
                  <a:pt x="14922" y="21171"/>
                  <a:pt x="24980" y="16892"/>
                  <a:pt x="24637" y="12713"/>
                </a:cubicBezTo>
                <a:cubicBezTo>
                  <a:pt x="24294" y="8548"/>
                  <a:pt x="18516" y="12027"/>
                  <a:pt x="18516" y="12027"/>
                </a:cubicBezTo>
                <a:cubicBezTo>
                  <a:pt x="18516" y="12027"/>
                  <a:pt x="23659" y="3087"/>
                  <a:pt x="18795" y="1537"/>
                </a:cubicBezTo>
                <a:cubicBezTo>
                  <a:pt x="13944" y="0"/>
                  <a:pt x="13106" y="6503"/>
                  <a:pt x="12712" y="8344"/>
                </a:cubicBezTo>
                <a:cubicBezTo>
                  <a:pt x="12712" y="8344"/>
                  <a:pt x="8661" y="4319"/>
                  <a:pt x="7010" y="8433"/>
                </a:cubicBezTo>
                <a:cubicBezTo>
                  <a:pt x="5359" y="12561"/>
                  <a:pt x="9956" y="18200"/>
                  <a:pt x="8711" y="20105"/>
                </a:cubicBezTo>
                <a:cubicBezTo>
                  <a:pt x="8165" y="20917"/>
                  <a:pt x="3048" y="17628"/>
                  <a:pt x="2286" y="21578"/>
                </a:cubicBezTo>
                <a:cubicBezTo>
                  <a:pt x="0" y="25782"/>
                  <a:pt x="5308" y="35408"/>
                  <a:pt x="4470" y="43561"/>
                </a:cubicBezTo>
                <a:close/>
                <a:moveTo>
                  <a:pt x="4470" y="43561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6" name="Picture 2696"/>
          <p:cNvPicPr>
            <a:picLocks noChangeAspect="0" noChangeArrowheads="1"/>
          </p:cNvPicPr>
          <p:nvPr/>
        </p:nvPicPr>
        <p:blipFill>
          <a:blip r:embed="rId26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2073" y="3495599"/>
            <a:ext cx="48332" cy="67665"/>
          </a:xfrm>
          <a:prstGeom prst="rect">
            <a:avLst/>
          </a:prstGeom>
          <a:noFill/>
          <a:extLst/>
        </p:spPr>
      </p:pic>
      <p:sp>
        <p:nvSpPr>
          <p:cNvPr id="2697" name="Freeform 2697"/>
          <p:cNvSpPr/>
          <p:nvPr/>
        </p:nvSpPr>
        <p:spPr>
          <a:xfrm rot="0" flipH="0" flipV="0">
            <a:off x="605829" y="3515388"/>
            <a:ext cx="13270" cy="39446"/>
          </a:xfrm>
          <a:custGeom>
            <a:pathLst>
              <a:path w="13270" h="39446">
                <a:moveTo>
                  <a:pt x="228" y="39446"/>
                </a:moveTo>
                <a:cubicBezTo>
                  <a:pt x="0" y="31954"/>
                  <a:pt x="9753" y="4814"/>
                  <a:pt x="13270" y="0"/>
                </a:cubicBezTo>
                <a:cubicBezTo>
                  <a:pt x="12356" y="5791"/>
                  <a:pt x="4698" y="32970"/>
                  <a:pt x="228" y="3944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8" name="Freeform 2698"/>
          <p:cNvSpPr/>
          <p:nvPr/>
        </p:nvSpPr>
        <p:spPr>
          <a:xfrm rot="0" flipH="0" flipV="0">
            <a:off x="605829" y="3515388"/>
            <a:ext cx="13270" cy="39446"/>
          </a:xfrm>
          <a:custGeom>
            <a:pathLst>
              <a:path w="13270" h="39446">
                <a:moveTo>
                  <a:pt x="228" y="39446"/>
                </a:moveTo>
                <a:cubicBezTo>
                  <a:pt x="0" y="31954"/>
                  <a:pt x="9753" y="4814"/>
                  <a:pt x="13270" y="0"/>
                </a:cubicBezTo>
                <a:cubicBezTo>
                  <a:pt x="12356" y="5791"/>
                  <a:pt x="4698" y="32970"/>
                  <a:pt x="228" y="39446"/>
                </a:cubicBezTo>
                <a:close/>
                <a:moveTo>
                  <a:pt x="228" y="3944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9" name="Picture 2699"/>
          <p:cNvPicPr>
            <a:picLocks noChangeAspect="0" noChangeArrowheads="1"/>
          </p:cNvPicPr>
          <p:nvPr/>
        </p:nvPicPr>
        <p:blipFill>
          <a:blip r:embed="rId26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3353" y="3502686"/>
            <a:ext cx="38446" cy="64846"/>
          </a:xfrm>
          <a:prstGeom prst="rect">
            <a:avLst/>
          </a:prstGeom>
          <a:noFill/>
          <a:extLst/>
        </p:spPr>
      </p:pic>
      <p:sp>
        <p:nvSpPr>
          <p:cNvPr id="2700" name="Freeform 2700"/>
          <p:cNvSpPr/>
          <p:nvPr/>
        </p:nvSpPr>
        <p:spPr>
          <a:xfrm rot="0" flipH="0" flipV="0">
            <a:off x="591078" y="3576408"/>
            <a:ext cx="7555" cy="4317"/>
          </a:xfrm>
          <a:custGeom>
            <a:pathLst>
              <a:path w="7555" h="4317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lnTo>
                  <a:pt x="3047" y="114"/>
                </a:lnTo>
                <a:cubicBezTo>
                  <a:pt x="3352" y="139"/>
                  <a:pt x="3631" y="190"/>
                  <a:pt x="3911" y="266"/>
                </a:cubicBezTo>
                <a:cubicBezTo>
                  <a:pt x="4190" y="228"/>
                  <a:pt x="4495" y="216"/>
                  <a:pt x="4787" y="241"/>
                </a:cubicBezTo>
                <a:cubicBezTo>
                  <a:pt x="6349" y="355"/>
                  <a:pt x="7555" y="1333"/>
                  <a:pt x="7479" y="2426"/>
                </a:cubicBezTo>
                <a:cubicBezTo>
                  <a:pt x="7479" y="2426"/>
                  <a:pt x="7479" y="2426"/>
                  <a:pt x="7479" y="2426"/>
                </a:cubicBezTo>
                <a:cubicBezTo>
                  <a:pt x="7403" y="3518"/>
                  <a:pt x="6069" y="4317"/>
                  <a:pt x="4495" y="4202"/>
                </a:cubicBezTo>
                <a:cubicBezTo>
                  <a:pt x="4203" y="4177"/>
                  <a:pt x="3923" y="4126"/>
                  <a:pt x="3644" y="4051"/>
                </a:cubicBezTo>
                <a:cubicBezTo>
                  <a:pt x="3364" y="4088"/>
                  <a:pt x="3060" y="4101"/>
                  <a:pt x="2768" y="4076"/>
                </a:cubicBezTo>
                <a:close/>
                <a:moveTo>
                  <a:pt x="2768" y="4076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1" name="Picture 2701"/>
          <p:cNvPicPr>
            <a:picLocks noChangeAspect="0" noChangeArrowheads="1"/>
          </p:cNvPicPr>
          <p:nvPr/>
        </p:nvPicPr>
        <p:blipFill>
          <a:blip r:embed="rId27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8456" y="3563811"/>
            <a:ext cx="32799" cy="29512"/>
          </a:xfrm>
          <a:prstGeom prst="rect">
            <a:avLst/>
          </a:prstGeom>
          <a:noFill/>
          <a:extLst/>
        </p:spPr>
      </p:pic>
      <p:sp>
        <p:nvSpPr>
          <p:cNvPr id="2702" name="Freeform 2702"/>
          <p:cNvSpPr/>
          <p:nvPr/>
        </p:nvSpPr>
        <p:spPr>
          <a:xfrm rot="0" flipH="0" flipV="0">
            <a:off x="591078" y="3576408"/>
            <a:ext cx="7555" cy="4317"/>
          </a:xfrm>
          <a:custGeom>
            <a:pathLst>
              <a:path w="7555" h="4317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lnTo>
                  <a:pt x="3047" y="114"/>
                </a:lnTo>
                <a:cubicBezTo>
                  <a:pt x="3352" y="139"/>
                  <a:pt x="3631" y="190"/>
                  <a:pt x="3911" y="266"/>
                </a:cubicBezTo>
                <a:cubicBezTo>
                  <a:pt x="4190" y="228"/>
                  <a:pt x="4495" y="216"/>
                  <a:pt x="4787" y="241"/>
                </a:cubicBezTo>
                <a:cubicBezTo>
                  <a:pt x="6349" y="355"/>
                  <a:pt x="7555" y="1333"/>
                  <a:pt x="7479" y="2426"/>
                </a:cubicBezTo>
                <a:cubicBezTo>
                  <a:pt x="7479" y="2426"/>
                  <a:pt x="7479" y="2426"/>
                  <a:pt x="7479" y="2426"/>
                </a:cubicBezTo>
                <a:cubicBezTo>
                  <a:pt x="7403" y="3518"/>
                  <a:pt x="6069" y="4317"/>
                  <a:pt x="4495" y="4202"/>
                </a:cubicBezTo>
                <a:cubicBezTo>
                  <a:pt x="4203" y="4177"/>
                  <a:pt x="3923" y="4126"/>
                  <a:pt x="3644" y="4051"/>
                </a:cubicBezTo>
                <a:cubicBezTo>
                  <a:pt x="3364" y="4088"/>
                  <a:pt x="3060" y="4101"/>
                  <a:pt x="2768" y="4076"/>
                </a:cubicBezTo>
                <a:close/>
                <a:moveTo>
                  <a:pt x="2768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3" name="Picture 2703"/>
          <p:cNvPicPr>
            <a:picLocks noChangeAspect="0" noChangeArrowheads="1"/>
          </p:cNvPicPr>
          <p:nvPr/>
        </p:nvPicPr>
        <p:blipFill>
          <a:blip r:embed="rId27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8456" y="3563811"/>
            <a:ext cx="29238" cy="29380"/>
          </a:xfrm>
          <a:prstGeom prst="rect">
            <a:avLst/>
          </a:prstGeom>
          <a:noFill/>
          <a:extLst/>
        </p:spPr>
      </p:pic>
      <p:sp>
        <p:nvSpPr>
          <p:cNvPr id="2704" name="Freeform 2704"/>
          <p:cNvSpPr/>
          <p:nvPr/>
        </p:nvSpPr>
        <p:spPr>
          <a:xfrm rot="0" flipH="0" flipV="0">
            <a:off x="591078" y="3576408"/>
            <a:ext cx="3911" cy="4101"/>
          </a:xfrm>
          <a:custGeom>
            <a:pathLst>
              <a:path w="3911" h="4101">
                <a:moveTo>
                  <a:pt x="2768" y="4076"/>
                </a:moveTo>
                <a:cubicBezTo>
                  <a:pt x="1206" y="3962"/>
                  <a:pt x="0" y="2984"/>
                  <a:pt x="76" y="1892"/>
                </a:cubicBezTo>
                <a:cubicBezTo>
                  <a:pt x="152" y="787"/>
                  <a:pt x="1486" y="0"/>
                  <a:pt x="3047" y="114"/>
                </a:cubicBezTo>
                <a:cubicBezTo>
                  <a:pt x="3352" y="139"/>
                  <a:pt x="3631" y="190"/>
                  <a:pt x="3911" y="266"/>
                </a:cubicBezTo>
                <a:cubicBezTo>
                  <a:pt x="3275" y="660"/>
                  <a:pt x="3021" y="3416"/>
                  <a:pt x="3644" y="4038"/>
                </a:cubicBezTo>
                <a:cubicBezTo>
                  <a:pt x="3364" y="4088"/>
                  <a:pt x="3060" y="4101"/>
                  <a:pt x="2768" y="4076"/>
                </a:cubicBezTo>
                <a:close/>
                <a:moveTo>
                  <a:pt x="2768" y="40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 rot="0" flipH="0" flipV="0">
            <a:off x="603623" y="3540534"/>
            <a:ext cx="5688" cy="7683"/>
          </a:xfrm>
          <a:custGeom>
            <a:pathLst>
              <a:path w="5688" h="7683">
                <a:moveTo>
                  <a:pt x="4241" y="5499"/>
                </a:moveTo>
                <a:cubicBezTo>
                  <a:pt x="3556" y="6921"/>
                  <a:pt x="2210" y="7683"/>
                  <a:pt x="1232" y="7213"/>
                </a:cubicBezTo>
                <a:cubicBezTo>
                  <a:pt x="241" y="6730"/>
                  <a:pt x="0" y="5195"/>
                  <a:pt x="685" y="3772"/>
                </a:cubicBezTo>
                <a:cubicBezTo>
                  <a:pt x="685" y="3772"/>
                  <a:pt x="685" y="3772"/>
                  <a:pt x="685" y="3760"/>
                </a:cubicBezTo>
                <a:cubicBezTo>
                  <a:pt x="825" y="3506"/>
                  <a:pt x="978" y="3252"/>
                  <a:pt x="1155" y="3023"/>
                </a:cubicBezTo>
                <a:cubicBezTo>
                  <a:pt x="1219" y="2744"/>
                  <a:pt x="1320" y="2464"/>
                  <a:pt x="1448" y="2198"/>
                </a:cubicBezTo>
                <a:cubicBezTo>
                  <a:pt x="2133" y="762"/>
                  <a:pt x="3480" y="0"/>
                  <a:pt x="4456" y="483"/>
                </a:cubicBezTo>
                <a:cubicBezTo>
                  <a:pt x="4456" y="483"/>
                  <a:pt x="4456" y="483"/>
                  <a:pt x="4456" y="483"/>
                </a:cubicBezTo>
                <a:cubicBezTo>
                  <a:pt x="5447" y="966"/>
                  <a:pt x="5688" y="2502"/>
                  <a:pt x="5002" y="3925"/>
                </a:cubicBezTo>
                <a:cubicBezTo>
                  <a:pt x="4876" y="4191"/>
                  <a:pt x="4710" y="4445"/>
                  <a:pt x="4533" y="4661"/>
                </a:cubicBezTo>
                <a:cubicBezTo>
                  <a:pt x="4469" y="4953"/>
                  <a:pt x="4367" y="5233"/>
                  <a:pt x="4241" y="549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6" name="Picture 2706"/>
          <p:cNvPicPr>
            <a:picLocks noChangeAspect="0" noChangeArrowheads="1"/>
          </p:cNvPicPr>
          <p:nvPr/>
        </p:nvPicPr>
        <p:blipFill>
          <a:blip r:embed="rId27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1226" y="3528174"/>
            <a:ext cx="30486" cy="32415"/>
          </a:xfrm>
          <a:prstGeom prst="rect">
            <a:avLst/>
          </a:prstGeom>
          <a:noFill/>
          <a:extLst/>
        </p:spPr>
      </p:pic>
      <p:sp>
        <p:nvSpPr>
          <p:cNvPr id="2707" name="Freeform 2707"/>
          <p:cNvSpPr/>
          <p:nvPr/>
        </p:nvSpPr>
        <p:spPr>
          <a:xfrm rot="0" flipH="0" flipV="0">
            <a:off x="603623" y="3540534"/>
            <a:ext cx="5688" cy="7683"/>
          </a:xfrm>
          <a:custGeom>
            <a:pathLst>
              <a:path w="5688" h="7683">
                <a:moveTo>
                  <a:pt x="4241" y="5499"/>
                </a:moveTo>
                <a:cubicBezTo>
                  <a:pt x="3556" y="6921"/>
                  <a:pt x="2210" y="7683"/>
                  <a:pt x="1232" y="7213"/>
                </a:cubicBezTo>
                <a:cubicBezTo>
                  <a:pt x="241" y="6730"/>
                  <a:pt x="0" y="5195"/>
                  <a:pt x="685" y="3772"/>
                </a:cubicBezTo>
                <a:cubicBezTo>
                  <a:pt x="685" y="3772"/>
                  <a:pt x="685" y="3772"/>
                  <a:pt x="685" y="3760"/>
                </a:cubicBezTo>
                <a:cubicBezTo>
                  <a:pt x="825" y="3506"/>
                  <a:pt x="978" y="3252"/>
                  <a:pt x="1155" y="3023"/>
                </a:cubicBezTo>
                <a:cubicBezTo>
                  <a:pt x="1219" y="2744"/>
                  <a:pt x="1320" y="2464"/>
                  <a:pt x="1448" y="2198"/>
                </a:cubicBezTo>
                <a:cubicBezTo>
                  <a:pt x="2133" y="762"/>
                  <a:pt x="3480" y="0"/>
                  <a:pt x="4456" y="483"/>
                </a:cubicBezTo>
                <a:cubicBezTo>
                  <a:pt x="4456" y="483"/>
                  <a:pt x="4456" y="483"/>
                  <a:pt x="4456" y="483"/>
                </a:cubicBezTo>
                <a:cubicBezTo>
                  <a:pt x="5447" y="966"/>
                  <a:pt x="5688" y="2502"/>
                  <a:pt x="5002" y="3925"/>
                </a:cubicBezTo>
                <a:cubicBezTo>
                  <a:pt x="4876" y="4191"/>
                  <a:pt x="4710" y="4445"/>
                  <a:pt x="4533" y="4661"/>
                </a:cubicBezTo>
                <a:cubicBezTo>
                  <a:pt x="4469" y="4953"/>
                  <a:pt x="4367" y="5233"/>
                  <a:pt x="4241" y="5499"/>
                </a:cubicBezTo>
                <a:close/>
                <a:moveTo>
                  <a:pt x="4241" y="549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8" name="Picture 2708"/>
          <p:cNvPicPr>
            <a:picLocks noChangeAspect="0" noChangeArrowheads="1"/>
          </p:cNvPicPr>
          <p:nvPr/>
        </p:nvPicPr>
        <p:blipFill>
          <a:blip r:embed="rId27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1226" y="3530867"/>
            <a:ext cx="29626" cy="29722"/>
          </a:xfrm>
          <a:prstGeom prst="rect">
            <a:avLst/>
          </a:prstGeom>
          <a:noFill/>
          <a:extLst/>
        </p:spPr>
      </p:pic>
      <p:sp>
        <p:nvSpPr>
          <p:cNvPr id="2709" name="Freeform 2709"/>
          <p:cNvSpPr/>
          <p:nvPr/>
        </p:nvSpPr>
        <p:spPr>
          <a:xfrm rot="0" flipH="0" flipV="0">
            <a:off x="603623" y="3543557"/>
            <a:ext cx="4533" cy="4660"/>
          </a:xfrm>
          <a:custGeom>
            <a:pathLst>
              <a:path w="4533" h="4660">
                <a:moveTo>
                  <a:pt x="4241" y="2476"/>
                </a:moveTo>
                <a:cubicBezTo>
                  <a:pt x="3556" y="3898"/>
                  <a:pt x="2210" y="4660"/>
                  <a:pt x="1232" y="4190"/>
                </a:cubicBezTo>
                <a:cubicBezTo>
                  <a:pt x="241" y="3707"/>
                  <a:pt x="0" y="2172"/>
                  <a:pt x="685" y="737"/>
                </a:cubicBezTo>
                <a:cubicBezTo>
                  <a:pt x="825" y="483"/>
                  <a:pt x="978" y="229"/>
                  <a:pt x="1155" y="0"/>
                </a:cubicBezTo>
                <a:cubicBezTo>
                  <a:pt x="1270" y="737"/>
                  <a:pt x="3721" y="1994"/>
                  <a:pt x="4533" y="1638"/>
                </a:cubicBezTo>
                <a:cubicBezTo>
                  <a:pt x="4469" y="1930"/>
                  <a:pt x="4367" y="2210"/>
                  <a:pt x="4241" y="2476"/>
                </a:cubicBezTo>
                <a:close/>
                <a:moveTo>
                  <a:pt x="4241" y="247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0" name="Freeform 2710"/>
          <p:cNvSpPr/>
          <p:nvPr/>
        </p:nvSpPr>
        <p:spPr>
          <a:xfrm rot="0" flipH="0" flipV="0">
            <a:off x="580943" y="3542533"/>
            <a:ext cx="38887" cy="36690"/>
          </a:xfrm>
          <a:custGeom>
            <a:pathLst>
              <a:path w="38887" h="36690">
                <a:moveTo>
                  <a:pt x="0" y="36690"/>
                </a:moveTo>
                <a:cubicBezTo>
                  <a:pt x="8661" y="31776"/>
                  <a:pt x="21564" y="34341"/>
                  <a:pt x="24612" y="28829"/>
                </a:cubicBezTo>
                <a:cubicBezTo>
                  <a:pt x="27673" y="23317"/>
                  <a:pt x="21729" y="24740"/>
                  <a:pt x="22085" y="23241"/>
                </a:cubicBezTo>
                <a:cubicBezTo>
                  <a:pt x="22428" y="21743"/>
                  <a:pt x="32956" y="24333"/>
                  <a:pt x="35064" y="18187"/>
                </a:cubicBezTo>
                <a:cubicBezTo>
                  <a:pt x="37160" y="12040"/>
                  <a:pt x="31292" y="13627"/>
                  <a:pt x="31292" y="13627"/>
                </a:cubicBezTo>
                <a:cubicBezTo>
                  <a:pt x="31292" y="13627"/>
                  <a:pt x="38887" y="8014"/>
                  <a:pt x="34899" y="4013"/>
                </a:cubicBezTo>
                <a:cubicBezTo>
                  <a:pt x="30924" y="0"/>
                  <a:pt x="25488" y="4572"/>
                  <a:pt x="24917" y="7087"/>
                </a:cubicBezTo>
                <a:cubicBezTo>
                  <a:pt x="24917" y="7087"/>
                  <a:pt x="24650" y="1905"/>
                  <a:pt x="19684" y="3429"/>
                </a:cubicBezTo>
                <a:cubicBezTo>
                  <a:pt x="14706" y="4953"/>
                  <a:pt x="17538" y="14021"/>
                  <a:pt x="15354" y="15189"/>
                </a:cubicBezTo>
                <a:cubicBezTo>
                  <a:pt x="14401" y="15685"/>
                  <a:pt x="13970" y="10148"/>
                  <a:pt x="7975" y="13107"/>
                </a:cubicBezTo>
                <a:cubicBezTo>
                  <a:pt x="3619" y="15913"/>
                  <a:pt x="4952" y="29363"/>
                  <a:pt x="0" y="36690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1" name="Freeform 2711"/>
          <p:cNvSpPr/>
          <p:nvPr/>
        </p:nvSpPr>
        <p:spPr>
          <a:xfrm rot="0" flipH="0" flipV="0">
            <a:off x="580943" y="3542533"/>
            <a:ext cx="38887" cy="36690"/>
          </a:xfrm>
          <a:custGeom>
            <a:pathLst>
              <a:path w="38887" h="36690">
                <a:moveTo>
                  <a:pt x="0" y="36690"/>
                </a:moveTo>
                <a:cubicBezTo>
                  <a:pt x="8661" y="31776"/>
                  <a:pt x="21564" y="34341"/>
                  <a:pt x="24612" y="28829"/>
                </a:cubicBezTo>
                <a:cubicBezTo>
                  <a:pt x="27673" y="23317"/>
                  <a:pt x="21729" y="24740"/>
                  <a:pt x="22085" y="23241"/>
                </a:cubicBezTo>
                <a:cubicBezTo>
                  <a:pt x="22428" y="21743"/>
                  <a:pt x="32956" y="24333"/>
                  <a:pt x="35064" y="18187"/>
                </a:cubicBezTo>
                <a:cubicBezTo>
                  <a:pt x="37160" y="12040"/>
                  <a:pt x="31292" y="13627"/>
                  <a:pt x="31292" y="13627"/>
                </a:cubicBezTo>
                <a:cubicBezTo>
                  <a:pt x="31292" y="13627"/>
                  <a:pt x="38887" y="8014"/>
                  <a:pt x="34899" y="4013"/>
                </a:cubicBezTo>
                <a:cubicBezTo>
                  <a:pt x="30924" y="0"/>
                  <a:pt x="25488" y="4572"/>
                  <a:pt x="24917" y="7087"/>
                </a:cubicBezTo>
                <a:cubicBezTo>
                  <a:pt x="24917" y="7087"/>
                  <a:pt x="24650" y="1905"/>
                  <a:pt x="19684" y="3429"/>
                </a:cubicBezTo>
                <a:cubicBezTo>
                  <a:pt x="14706" y="4953"/>
                  <a:pt x="17538" y="14021"/>
                  <a:pt x="15354" y="15189"/>
                </a:cubicBezTo>
                <a:cubicBezTo>
                  <a:pt x="14401" y="15685"/>
                  <a:pt x="13970" y="10148"/>
                  <a:pt x="7975" y="13107"/>
                </a:cubicBezTo>
                <a:cubicBezTo>
                  <a:pt x="3619" y="15913"/>
                  <a:pt x="4952" y="29363"/>
                  <a:pt x="0" y="36690"/>
                </a:cubicBezTo>
                <a:close/>
                <a:moveTo>
                  <a:pt x="0" y="3669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12" name="Picture 2712"/>
          <p:cNvPicPr>
            <a:picLocks noChangeAspect="0" noChangeArrowheads="1"/>
          </p:cNvPicPr>
          <p:nvPr/>
        </p:nvPicPr>
        <p:blipFill>
          <a:blip r:embed="rId27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8236" y="3532264"/>
            <a:ext cx="61464" cy="59651"/>
          </a:xfrm>
          <a:prstGeom prst="rect">
            <a:avLst/>
          </a:prstGeom>
          <a:noFill/>
          <a:extLst/>
        </p:spPr>
      </p:pic>
      <p:sp>
        <p:nvSpPr>
          <p:cNvPr id="2713" name="Freeform 2713"/>
          <p:cNvSpPr/>
          <p:nvPr/>
        </p:nvSpPr>
        <p:spPr>
          <a:xfrm rot="0" flipH="0" flipV="0">
            <a:off x="582265" y="3544160"/>
            <a:ext cx="35801" cy="33985"/>
          </a:xfrm>
          <a:custGeom>
            <a:pathLst>
              <a:path w="35801" h="33985">
                <a:moveTo>
                  <a:pt x="0" y="33985"/>
                </a:moveTo>
                <a:cubicBezTo>
                  <a:pt x="7886" y="29375"/>
                  <a:pt x="19126" y="31369"/>
                  <a:pt x="21120" y="26607"/>
                </a:cubicBezTo>
                <a:cubicBezTo>
                  <a:pt x="23101" y="21844"/>
                  <a:pt x="19367" y="23978"/>
                  <a:pt x="19507" y="21565"/>
                </a:cubicBezTo>
                <a:cubicBezTo>
                  <a:pt x="19659" y="19165"/>
                  <a:pt x="30543" y="20130"/>
                  <a:pt x="32181" y="16294"/>
                </a:cubicBezTo>
                <a:cubicBezTo>
                  <a:pt x="33820" y="12446"/>
                  <a:pt x="27101" y="12777"/>
                  <a:pt x="27101" y="12777"/>
                </a:cubicBezTo>
                <a:cubicBezTo>
                  <a:pt x="27101" y="12777"/>
                  <a:pt x="35801" y="7328"/>
                  <a:pt x="32232" y="3658"/>
                </a:cubicBezTo>
                <a:cubicBezTo>
                  <a:pt x="28663" y="0"/>
                  <a:pt x="24892" y="5347"/>
                  <a:pt x="23685" y="6795"/>
                </a:cubicBezTo>
                <a:cubicBezTo>
                  <a:pt x="23685" y="6795"/>
                  <a:pt x="21983" y="1321"/>
                  <a:pt x="18605" y="4179"/>
                </a:cubicBezTo>
                <a:cubicBezTo>
                  <a:pt x="15240" y="7036"/>
                  <a:pt x="16662" y="14186"/>
                  <a:pt x="14668" y="15278"/>
                </a:cubicBezTo>
                <a:cubicBezTo>
                  <a:pt x="13817" y="15748"/>
                  <a:pt x="10833" y="10414"/>
                  <a:pt x="8305" y="13538"/>
                </a:cubicBezTo>
                <a:cubicBezTo>
                  <a:pt x="4343" y="16167"/>
                  <a:pt x="4546" y="27178"/>
                  <a:pt x="0" y="339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4" name="Freeform 2714"/>
          <p:cNvSpPr/>
          <p:nvPr/>
        </p:nvSpPr>
        <p:spPr>
          <a:xfrm rot="0" flipH="0" flipV="0">
            <a:off x="582265" y="3544160"/>
            <a:ext cx="35801" cy="33985"/>
          </a:xfrm>
          <a:custGeom>
            <a:pathLst>
              <a:path w="35801" h="33985">
                <a:moveTo>
                  <a:pt x="0" y="33985"/>
                </a:moveTo>
                <a:cubicBezTo>
                  <a:pt x="7886" y="29375"/>
                  <a:pt x="19126" y="31369"/>
                  <a:pt x="21120" y="26607"/>
                </a:cubicBezTo>
                <a:cubicBezTo>
                  <a:pt x="23101" y="21844"/>
                  <a:pt x="19367" y="23978"/>
                  <a:pt x="19507" y="21565"/>
                </a:cubicBezTo>
                <a:cubicBezTo>
                  <a:pt x="19659" y="19165"/>
                  <a:pt x="30543" y="20130"/>
                  <a:pt x="32181" y="16294"/>
                </a:cubicBezTo>
                <a:cubicBezTo>
                  <a:pt x="33820" y="12446"/>
                  <a:pt x="27101" y="12777"/>
                  <a:pt x="27101" y="12777"/>
                </a:cubicBezTo>
                <a:cubicBezTo>
                  <a:pt x="27101" y="12777"/>
                  <a:pt x="35801" y="7328"/>
                  <a:pt x="32232" y="3658"/>
                </a:cubicBezTo>
                <a:cubicBezTo>
                  <a:pt x="28663" y="0"/>
                  <a:pt x="24892" y="5347"/>
                  <a:pt x="23685" y="6795"/>
                </a:cubicBezTo>
                <a:cubicBezTo>
                  <a:pt x="23685" y="6795"/>
                  <a:pt x="21983" y="1321"/>
                  <a:pt x="18605" y="4179"/>
                </a:cubicBezTo>
                <a:cubicBezTo>
                  <a:pt x="15240" y="7036"/>
                  <a:pt x="16662" y="14186"/>
                  <a:pt x="14668" y="15278"/>
                </a:cubicBezTo>
                <a:cubicBezTo>
                  <a:pt x="13817" y="15748"/>
                  <a:pt x="10833" y="10414"/>
                  <a:pt x="8305" y="13538"/>
                </a:cubicBezTo>
                <a:cubicBezTo>
                  <a:pt x="4343" y="16167"/>
                  <a:pt x="4546" y="27178"/>
                  <a:pt x="0" y="33985"/>
                </a:cubicBezTo>
                <a:close/>
                <a:moveTo>
                  <a:pt x="0" y="33985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15" name="Picture 2715"/>
          <p:cNvPicPr>
            <a:picLocks noChangeAspect="0" noChangeArrowheads="1"/>
          </p:cNvPicPr>
          <p:nvPr/>
        </p:nvPicPr>
        <p:blipFill>
          <a:blip r:embed="rId27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9569" y="3533864"/>
            <a:ext cx="58492" cy="56984"/>
          </a:xfrm>
          <a:prstGeom prst="rect">
            <a:avLst/>
          </a:prstGeom>
          <a:noFill/>
          <a:extLst/>
        </p:spPr>
      </p:pic>
      <p:sp>
        <p:nvSpPr>
          <p:cNvPr id="2716" name="Freeform 2716"/>
          <p:cNvSpPr/>
          <p:nvPr/>
        </p:nvSpPr>
        <p:spPr>
          <a:xfrm rot="0" flipH="0" flipV="0">
            <a:off x="578973" y="3552555"/>
            <a:ext cx="29895" cy="28663"/>
          </a:xfrm>
          <a:custGeom>
            <a:pathLst>
              <a:path w="29895" h="28663">
                <a:moveTo>
                  <a:pt x="0" y="28663"/>
                </a:moveTo>
                <a:cubicBezTo>
                  <a:pt x="3289" y="21945"/>
                  <a:pt x="24536" y="2590"/>
                  <a:pt x="29895" y="0"/>
                </a:cubicBezTo>
                <a:cubicBezTo>
                  <a:pt x="26390" y="4686"/>
                  <a:pt x="6959" y="25057"/>
                  <a:pt x="0" y="2866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7" name="Freeform 2717"/>
          <p:cNvSpPr/>
          <p:nvPr/>
        </p:nvSpPr>
        <p:spPr>
          <a:xfrm rot="0" flipH="0" flipV="0">
            <a:off x="578973" y="3552555"/>
            <a:ext cx="29895" cy="28663"/>
          </a:xfrm>
          <a:custGeom>
            <a:pathLst>
              <a:path w="29895" h="28663">
                <a:moveTo>
                  <a:pt x="0" y="28663"/>
                </a:moveTo>
                <a:cubicBezTo>
                  <a:pt x="3289" y="21945"/>
                  <a:pt x="24536" y="2590"/>
                  <a:pt x="29895" y="0"/>
                </a:cubicBezTo>
                <a:cubicBezTo>
                  <a:pt x="26390" y="4686"/>
                  <a:pt x="6959" y="25057"/>
                  <a:pt x="0" y="28663"/>
                </a:cubicBezTo>
                <a:close/>
                <a:moveTo>
                  <a:pt x="0" y="2866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18" name="Picture 2718"/>
          <p:cNvPicPr>
            <a:picLocks noChangeAspect="0" noChangeArrowheads="1"/>
          </p:cNvPicPr>
          <p:nvPr/>
        </p:nvPicPr>
        <p:blipFill>
          <a:blip r:embed="rId27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6280" y="3539859"/>
            <a:ext cx="55283" cy="54063"/>
          </a:xfrm>
          <a:prstGeom prst="rect">
            <a:avLst/>
          </a:prstGeom>
          <a:noFill/>
          <a:extLst/>
        </p:spPr>
      </p:pic>
      <p:sp>
        <p:nvSpPr>
          <p:cNvPr id="2719" name="Freeform 2719"/>
          <p:cNvSpPr/>
          <p:nvPr/>
        </p:nvSpPr>
        <p:spPr>
          <a:xfrm rot="0" flipH="0" flipV="0">
            <a:off x="554310" y="3593887"/>
            <a:ext cx="7441" cy="5981"/>
          </a:xfrm>
          <a:custGeom>
            <a:pathLst>
              <a:path w="7441" h="5981">
                <a:moveTo>
                  <a:pt x="1930" y="4203"/>
                </a:moveTo>
                <a:cubicBezTo>
                  <a:pt x="597" y="3365"/>
                  <a:pt x="0" y="1930"/>
                  <a:pt x="572" y="1003"/>
                </a:cubicBezTo>
                <a:cubicBezTo>
                  <a:pt x="1156" y="63"/>
                  <a:pt x="2704" y="0"/>
                  <a:pt x="4025" y="838"/>
                </a:cubicBezTo>
                <a:cubicBezTo>
                  <a:pt x="4025" y="838"/>
                  <a:pt x="4025" y="838"/>
                  <a:pt x="4025" y="838"/>
                </a:cubicBezTo>
                <a:cubicBezTo>
                  <a:pt x="4279" y="990"/>
                  <a:pt x="4508" y="1181"/>
                  <a:pt x="4711" y="1384"/>
                </a:cubicBezTo>
                <a:cubicBezTo>
                  <a:pt x="4977" y="1486"/>
                  <a:pt x="5244" y="1613"/>
                  <a:pt x="5498" y="1765"/>
                </a:cubicBezTo>
                <a:cubicBezTo>
                  <a:pt x="6832" y="2603"/>
                  <a:pt x="7441" y="4051"/>
                  <a:pt x="6857" y="4977"/>
                </a:cubicBezTo>
                <a:lnTo>
                  <a:pt x="6857" y="4977"/>
                </a:lnTo>
                <a:cubicBezTo>
                  <a:pt x="6273" y="5904"/>
                  <a:pt x="4723" y="5981"/>
                  <a:pt x="3403" y="5130"/>
                </a:cubicBezTo>
                <a:cubicBezTo>
                  <a:pt x="3149" y="4977"/>
                  <a:pt x="2920" y="4787"/>
                  <a:pt x="2717" y="4583"/>
                </a:cubicBezTo>
                <a:cubicBezTo>
                  <a:pt x="2450" y="4495"/>
                  <a:pt x="2183" y="4368"/>
                  <a:pt x="1930" y="420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0" name="Picture 2720"/>
          <p:cNvPicPr>
            <a:picLocks noChangeAspect="0" noChangeArrowheads="1"/>
          </p:cNvPicPr>
          <p:nvPr/>
        </p:nvPicPr>
        <p:blipFill>
          <a:blip r:embed="rId2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1961" y="3581438"/>
            <a:ext cx="32124" cy="30870"/>
          </a:xfrm>
          <a:prstGeom prst="rect">
            <a:avLst/>
          </a:prstGeom>
          <a:noFill/>
          <a:extLst/>
        </p:spPr>
      </p:pic>
      <p:pic>
        <p:nvPicPr>
          <p:cNvPr id="2721" name="Picture 2721"/>
          <p:cNvPicPr>
            <a:picLocks noChangeAspect="0" noChangeArrowheads="1"/>
          </p:cNvPicPr>
          <p:nvPr/>
        </p:nvPicPr>
        <p:blipFill>
          <a:blip r:embed="rId27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1961" y="3581438"/>
            <a:ext cx="29754" cy="29743"/>
          </a:xfrm>
          <a:prstGeom prst="rect">
            <a:avLst/>
          </a:prstGeom>
          <a:noFill/>
          <a:extLst/>
        </p:spPr>
      </p:pic>
      <p:sp>
        <p:nvSpPr>
          <p:cNvPr id="2722" name="Freeform 2722"/>
          <p:cNvSpPr/>
          <p:nvPr/>
        </p:nvSpPr>
        <p:spPr>
          <a:xfrm rot="0" flipH="0" flipV="0">
            <a:off x="554310" y="3593887"/>
            <a:ext cx="4711" cy="4583"/>
          </a:xfrm>
          <a:custGeom>
            <a:pathLst>
              <a:path w="4711" h="4583">
                <a:moveTo>
                  <a:pt x="1930" y="4203"/>
                </a:moveTo>
                <a:cubicBezTo>
                  <a:pt x="597" y="3365"/>
                  <a:pt x="0" y="1930"/>
                  <a:pt x="572" y="1003"/>
                </a:cubicBezTo>
                <a:cubicBezTo>
                  <a:pt x="1156" y="63"/>
                  <a:pt x="2704" y="0"/>
                  <a:pt x="4025" y="838"/>
                </a:cubicBezTo>
                <a:cubicBezTo>
                  <a:pt x="4279" y="990"/>
                  <a:pt x="4508" y="1181"/>
                  <a:pt x="4711" y="1384"/>
                </a:cubicBezTo>
                <a:cubicBezTo>
                  <a:pt x="3974" y="1422"/>
                  <a:pt x="2463" y="3734"/>
                  <a:pt x="2717" y="4583"/>
                </a:cubicBezTo>
                <a:cubicBezTo>
                  <a:pt x="2450" y="4495"/>
                  <a:pt x="2183" y="4368"/>
                  <a:pt x="1930" y="4203"/>
                </a:cubicBezTo>
                <a:close/>
                <a:moveTo>
                  <a:pt x="1930" y="4203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 rot="0" flipH="0" flipV="0">
            <a:off x="580567" y="3569096"/>
            <a:ext cx="7277" cy="6171"/>
          </a:xfrm>
          <a:custGeom>
            <a:pathLst>
              <a:path w="7277" h="6171">
                <a:moveTo>
                  <a:pt x="4102" y="5206"/>
                </a:moveTo>
                <a:cubicBezTo>
                  <a:pt x="2832" y="6133"/>
                  <a:pt x="1283" y="6171"/>
                  <a:pt x="648" y="5294"/>
                </a:cubicBezTo>
                <a:cubicBezTo>
                  <a:pt x="0" y="4406"/>
                  <a:pt x="508" y="2933"/>
                  <a:pt x="1778" y="1993"/>
                </a:cubicBezTo>
                <a:cubicBezTo>
                  <a:pt x="1778" y="1993"/>
                  <a:pt x="1778" y="1993"/>
                  <a:pt x="1778" y="1993"/>
                </a:cubicBezTo>
                <a:cubicBezTo>
                  <a:pt x="2007" y="1816"/>
                  <a:pt x="2274" y="1676"/>
                  <a:pt x="2528" y="1562"/>
                </a:cubicBezTo>
                <a:cubicBezTo>
                  <a:pt x="2718" y="1346"/>
                  <a:pt x="2934" y="1143"/>
                  <a:pt x="3175" y="965"/>
                </a:cubicBezTo>
                <a:cubicBezTo>
                  <a:pt x="4444" y="25"/>
                  <a:pt x="5994" y="0"/>
                  <a:pt x="6629" y="876"/>
                </a:cubicBezTo>
                <a:cubicBezTo>
                  <a:pt x="6629" y="876"/>
                  <a:pt x="6642" y="876"/>
                  <a:pt x="6642" y="876"/>
                </a:cubicBezTo>
                <a:cubicBezTo>
                  <a:pt x="7277" y="1765"/>
                  <a:pt x="6768" y="3238"/>
                  <a:pt x="5498" y="4178"/>
                </a:cubicBezTo>
                <a:cubicBezTo>
                  <a:pt x="5270" y="4343"/>
                  <a:pt x="5016" y="4495"/>
                  <a:pt x="4749" y="4610"/>
                </a:cubicBezTo>
                <a:cubicBezTo>
                  <a:pt x="4559" y="4826"/>
                  <a:pt x="4343" y="5029"/>
                  <a:pt x="4102" y="5206"/>
                </a:cubicBezTo>
                <a:close/>
                <a:moveTo>
                  <a:pt x="4102" y="5206"/>
                </a:move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4" name="Picture 2724"/>
          <p:cNvPicPr>
            <a:picLocks noChangeAspect="0" noChangeArrowheads="1"/>
          </p:cNvPicPr>
          <p:nvPr/>
        </p:nvPicPr>
        <p:blipFill>
          <a:blip r:embed="rId27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8233" y="3556635"/>
            <a:ext cx="31949" cy="31092"/>
          </a:xfrm>
          <a:prstGeom prst="rect">
            <a:avLst/>
          </a:prstGeom>
          <a:noFill/>
          <a:extLst/>
        </p:spPr>
      </p:pic>
      <p:sp>
        <p:nvSpPr>
          <p:cNvPr id="2725" name="Freeform 2725"/>
          <p:cNvSpPr/>
          <p:nvPr/>
        </p:nvSpPr>
        <p:spPr>
          <a:xfrm rot="0" flipH="0" flipV="0">
            <a:off x="580567" y="3569096"/>
            <a:ext cx="7277" cy="6171"/>
          </a:xfrm>
          <a:custGeom>
            <a:pathLst>
              <a:path w="7277" h="6171">
                <a:moveTo>
                  <a:pt x="4102" y="5206"/>
                </a:moveTo>
                <a:cubicBezTo>
                  <a:pt x="2832" y="6133"/>
                  <a:pt x="1283" y="6171"/>
                  <a:pt x="648" y="5294"/>
                </a:cubicBezTo>
                <a:cubicBezTo>
                  <a:pt x="0" y="4406"/>
                  <a:pt x="508" y="2933"/>
                  <a:pt x="1778" y="1993"/>
                </a:cubicBezTo>
                <a:cubicBezTo>
                  <a:pt x="1778" y="1993"/>
                  <a:pt x="1778" y="1993"/>
                  <a:pt x="1778" y="1993"/>
                </a:cubicBezTo>
                <a:cubicBezTo>
                  <a:pt x="2007" y="1816"/>
                  <a:pt x="2274" y="1676"/>
                  <a:pt x="2528" y="1562"/>
                </a:cubicBezTo>
                <a:cubicBezTo>
                  <a:pt x="2718" y="1346"/>
                  <a:pt x="2934" y="1143"/>
                  <a:pt x="3175" y="965"/>
                </a:cubicBezTo>
                <a:cubicBezTo>
                  <a:pt x="4444" y="25"/>
                  <a:pt x="5994" y="0"/>
                  <a:pt x="6629" y="876"/>
                </a:cubicBezTo>
                <a:cubicBezTo>
                  <a:pt x="6629" y="876"/>
                  <a:pt x="6642" y="876"/>
                  <a:pt x="6642" y="876"/>
                </a:cubicBezTo>
                <a:cubicBezTo>
                  <a:pt x="7277" y="1765"/>
                  <a:pt x="6768" y="3238"/>
                  <a:pt x="5498" y="4178"/>
                </a:cubicBezTo>
                <a:cubicBezTo>
                  <a:pt x="5270" y="4343"/>
                  <a:pt x="5016" y="4495"/>
                  <a:pt x="4749" y="4610"/>
                </a:cubicBezTo>
                <a:cubicBezTo>
                  <a:pt x="4559" y="4826"/>
                  <a:pt x="4343" y="5029"/>
                  <a:pt x="4102" y="5206"/>
                </a:cubicBezTo>
                <a:close/>
                <a:moveTo>
                  <a:pt x="4102" y="5206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6" name="Picture 2726"/>
          <p:cNvPicPr>
            <a:picLocks noChangeAspect="0" noChangeArrowheads="1"/>
          </p:cNvPicPr>
          <p:nvPr/>
        </p:nvPicPr>
        <p:blipFill>
          <a:blip r:embed="rId27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8233" y="3557956"/>
            <a:ext cx="29783" cy="29771"/>
          </a:xfrm>
          <a:prstGeom prst="rect">
            <a:avLst/>
          </a:prstGeom>
          <a:noFill/>
          <a:extLst/>
        </p:spPr>
      </p:pic>
      <p:sp>
        <p:nvSpPr>
          <p:cNvPr id="2727" name="Freeform 2727"/>
          <p:cNvSpPr/>
          <p:nvPr/>
        </p:nvSpPr>
        <p:spPr>
          <a:xfrm rot="0" flipH="0" flipV="0">
            <a:off x="580567" y="3570659"/>
            <a:ext cx="4749" cy="4609"/>
          </a:xfrm>
          <a:custGeom>
            <a:pathLst>
              <a:path w="4749" h="4609">
                <a:moveTo>
                  <a:pt x="4102" y="3644"/>
                </a:moveTo>
                <a:cubicBezTo>
                  <a:pt x="2832" y="4571"/>
                  <a:pt x="1283" y="4609"/>
                  <a:pt x="648" y="3732"/>
                </a:cubicBezTo>
                <a:cubicBezTo>
                  <a:pt x="0" y="2844"/>
                  <a:pt x="508" y="1371"/>
                  <a:pt x="1778" y="431"/>
                </a:cubicBezTo>
                <a:cubicBezTo>
                  <a:pt x="2007" y="254"/>
                  <a:pt x="2274" y="114"/>
                  <a:pt x="2528" y="0"/>
                </a:cubicBezTo>
                <a:cubicBezTo>
                  <a:pt x="2299" y="698"/>
                  <a:pt x="3874" y="2971"/>
                  <a:pt x="4749" y="3048"/>
                </a:cubicBezTo>
                <a:cubicBezTo>
                  <a:pt x="4559" y="3264"/>
                  <a:pt x="4343" y="3467"/>
                  <a:pt x="4102" y="3644"/>
                </a:cubicBezTo>
                <a:close/>
                <a:moveTo>
                  <a:pt x="4102" y="364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 rot="0" flipH="0" flipV="0">
            <a:off x="545434" y="3569803"/>
            <a:ext cx="47701" cy="29196"/>
          </a:xfrm>
          <a:custGeom>
            <a:pathLst>
              <a:path w="47701" h="29196">
                <a:moveTo>
                  <a:pt x="0" y="21069"/>
                </a:moveTo>
                <a:cubicBezTo>
                  <a:pt x="9944" y="20828"/>
                  <a:pt x="20142" y="29196"/>
                  <a:pt x="25400" y="25768"/>
                </a:cubicBezTo>
                <a:cubicBezTo>
                  <a:pt x="30657" y="22351"/>
                  <a:pt x="24752" y="20790"/>
                  <a:pt x="25768" y="19634"/>
                </a:cubicBezTo>
                <a:cubicBezTo>
                  <a:pt x="26771" y="18479"/>
                  <a:pt x="34861" y="25742"/>
                  <a:pt x="39573" y="21310"/>
                </a:cubicBezTo>
                <a:cubicBezTo>
                  <a:pt x="44297" y="16891"/>
                  <a:pt x="38379" y="15507"/>
                  <a:pt x="38379" y="15507"/>
                </a:cubicBezTo>
                <a:cubicBezTo>
                  <a:pt x="38379" y="15507"/>
                  <a:pt x="47701" y="14148"/>
                  <a:pt x="46050" y="8725"/>
                </a:cubicBezTo>
                <a:cubicBezTo>
                  <a:pt x="44386" y="3302"/>
                  <a:pt x="37477" y="4763"/>
                  <a:pt x="35801" y="6719"/>
                </a:cubicBezTo>
                <a:cubicBezTo>
                  <a:pt x="35801" y="6719"/>
                  <a:pt x="37973" y="2019"/>
                  <a:pt x="32880" y="1016"/>
                </a:cubicBezTo>
                <a:cubicBezTo>
                  <a:pt x="27774" y="0"/>
                  <a:pt x="26034" y="9347"/>
                  <a:pt x="23571" y="9347"/>
                </a:cubicBezTo>
                <a:cubicBezTo>
                  <a:pt x="22504" y="9335"/>
                  <a:pt x="24701" y="4242"/>
                  <a:pt x="18021" y="4026"/>
                </a:cubicBezTo>
                <a:cubicBezTo>
                  <a:pt x="12877" y="4433"/>
                  <a:pt x="7785" y="16942"/>
                  <a:pt x="0" y="21069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9" name="Freeform 2729"/>
          <p:cNvSpPr/>
          <p:nvPr/>
        </p:nvSpPr>
        <p:spPr>
          <a:xfrm rot="0" flipH="0" flipV="0">
            <a:off x="545434" y="3569803"/>
            <a:ext cx="47701" cy="29196"/>
          </a:xfrm>
          <a:custGeom>
            <a:pathLst>
              <a:path w="47701" h="29196">
                <a:moveTo>
                  <a:pt x="0" y="21069"/>
                </a:moveTo>
                <a:cubicBezTo>
                  <a:pt x="9944" y="20828"/>
                  <a:pt x="20142" y="29196"/>
                  <a:pt x="25400" y="25768"/>
                </a:cubicBezTo>
                <a:cubicBezTo>
                  <a:pt x="30657" y="22351"/>
                  <a:pt x="24752" y="20790"/>
                  <a:pt x="25768" y="19634"/>
                </a:cubicBezTo>
                <a:cubicBezTo>
                  <a:pt x="26771" y="18479"/>
                  <a:pt x="34861" y="25742"/>
                  <a:pt x="39573" y="21310"/>
                </a:cubicBezTo>
                <a:cubicBezTo>
                  <a:pt x="44297" y="16891"/>
                  <a:pt x="38379" y="15507"/>
                  <a:pt x="38379" y="15507"/>
                </a:cubicBezTo>
                <a:cubicBezTo>
                  <a:pt x="38379" y="15507"/>
                  <a:pt x="47701" y="14148"/>
                  <a:pt x="46050" y="8725"/>
                </a:cubicBezTo>
                <a:cubicBezTo>
                  <a:pt x="44386" y="3302"/>
                  <a:pt x="37477" y="4763"/>
                  <a:pt x="35801" y="6719"/>
                </a:cubicBezTo>
                <a:cubicBezTo>
                  <a:pt x="35801" y="6719"/>
                  <a:pt x="37973" y="2019"/>
                  <a:pt x="32880" y="1016"/>
                </a:cubicBezTo>
                <a:cubicBezTo>
                  <a:pt x="27774" y="0"/>
                  <a:pt x="26034" y="9347"/>
                  <a:pt x="23571" y="9347"/>
                </a:cubicBezTo>
                <a:cubicBezTo>
                  <a:pt x="22504" y="9335"/>
                  <a:pt x="24701" y="4242"/>
                  <a:pt x="18021" y="4026"/>
                </a:cubicBezTo>
                <a:cubicBezTo>
                  <a:pt x="12877" y="4433"/>
                  <a:pt x="7785" y="16942"/>
                  <a:pt x="0" y="21069"/>
                </a:cubicBezTo>
                <a:close/>
                <a:moveTo>
                  <a:pt x="0" y="21069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0" name="Picture 2730"/>
          <p:cNvPicPr>
            <a:picLocks noChangeAspect="0" noChangeArrowheads="1"/>
          </p:cNvPicPr>
          <p:nvPr/>
        </p:nvPicPr>
        <p:blipFill>
          <a:blip r:embed="rId27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2739" y="3558032"/>
            <a:ext cx="71633" cy="51067"/>
          </a:xfrm>
          <a:prstGeom prst="rect">
            <a:avLst/>
          </a:prstGeom>
          <a:noFill/>
          <a:extLst/>
        </p:spPr>
      </p:pic>
      <p:sp>
        <p:nvSpPr>
          <p:cNvPr id="2731" name="Freeform 2731"/>
          <p:cNvSpPr/>
          <p:nvPr/>
        </p:nvSpPr>
        <p:spPr>
          <a:xfrm rot="0" flipH="0" flipV="0">
            <a:off x="547103" y="3572107"/>
            <a:ext cx="44030" cy="25183"/>
          </a:xfrm>
          <a:custGeom>
            <a:pathLst>
              <a:path w="44030" h="25183">
                <a:moveTo>
                  <a:pt x="0" y="18440"/>
                </a:moveTo>
                <a:cubicBezTo>
                  <a:pt x="9105" y="18098"/>
                  <a:pt x="18110" y="25183"/>
                  <a:pt x="22085" y="21919"/>
                </a:cubicBezTo>
                <a:cubicBezTo>
                  <a:pt x="26047" y="18655"/>
                  <a:pt x="21767" y="18757"/>
                  <a:pt x="23012" y="16701"/>
                </a:cubicBezTo>
                <a:cubicBezTo>
                  <a:pt x="24256" y="14656"/>
                  <a:pt x="33413" y="20649"/>
                  <a:pt x="36652" y="18034"/>
                </a:cubicBezTo>
                <a:cubicBezTo>
                  <a:pt x="39903" y="15418"/>
                  <a:pt x="33807" y="12535"/>
                  <a:pt x="33807" y="12535"/>
                </a:cubicBezTo>
                <a:cubicBezTo>
                  <a:pt x="33807" y="12535"/>
                  <a:pt x="44030" y="11837"/>
                  <a:pt x="42583" y="6909"/>
                </a:cubicBezTo>
                <a:cubicBezTo>
                  <a:pt x="41148" y="1994"/>
                  <a:pt x="35318" y="4928"/>
                  <a:pt x="33578" y="5639"/>
                </a:cubicBezTo>
                <a:cubicBezTo>
                  <a:pt x="33578" y="5639"/>
                  <a:pt x="34632" y="0"/>
                  <a:pt x="30314" y="927"/>
                </a:cubicBezTo>
                <a:cubicBezTo>
                  <a:pt x="26009" y="1854"/>
                  <a:pt x="23939" y="8839"/>
                  <a:pt x="21678" y="8865"/>
                </a:cubicBezTo>
                <a:cubicBezTo>
                  <a:pt x="20700" y="8865"/>
                  <a:pt x="20548" y="2756"/>
                  <a:pt x="16865" y="4318"/>
                </a:cubicBezTo>
                <a:cubicBezTo>
                  <a:pt x="12128" y="4763"/>
                  <a:pt x="7188" y="14580"/>
                  <a:pt x="0" y="1844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2" name="Freeform 2732"/>
          <p:cNvSpPr/>
          <p:nvPr/>
        </p:nvSpPr>
        <p:spPr>
          <a:xfrm rot="0" flipH="0" flipV="0">
            <a:off x="547103" y="3572107"/>
            <a:ext cx="44030" cy="25183"/>
          </a:xfrm>
          <a:custGeom>
            <a:pathLst>
              <a:path w="44030" h="25183">
                <a:moveTo>
                  <a:pt x="0" y="18440"/>
                </a:moveTo>
                <a:cubicBezTo>
                  <a:pt x="9105" y="18098"/>
                  <a:pt x="18110" y="25183"/>
                  <a:pt x="22085" y="21919"/>
                </a:cubicBezTo>
                <a:cubicBezTo>
                  <a:pt x="26047" y="18655"/>
                  <a:pt x="21767" y="18757"/>
                  <a:pt x="23012" y="16701"/>
                </a:cubicBezTo>
                <a:cubicBezTo>
                  <a:pt x="24256" y="14656"/>
                  <a:pt x="33413" y="20649"/>
                  <a:pt x="36652" y="18034"/>
                </a:cubicBezTo>
                <a:cubicBezTo>
                  <a:pt x="39903" y="15418"/>
                  <a:pt x="33807" y="12535"/>
                  <a:pt x="33807" y="12535"/>
                </a:cubicBezTo>
                <a:cubicBezTo>
                  <a:pt x="33807" y="12535"/>
                  <a:pt x="44030" y="11837"/>
                  <a:pt x="42583" y="6909"/>
                </a:cubicBezTo>
                <a:cubicBezTo>
                  <a:pt x="41148" y="1994"/>
                  <a:pt x="35318" y="4928"/>
                  <a:pt x="33578" y="5639"/>
                </a:cubicBezTo>
                <a:cubicBezTo>
                  <a:pt x="33578" y="5639"/>
                  <a:pt x="34632" y="0"/>
                  <a:pt x="30314" y="927"/>
                </a:cubicBezTo>
                <a:cubicBezTo>
                  <a:pt x="26009" y="1854"/>
                  <a:pt x="23939" y="8839"/>
                  <a:pt x="21678" y="8865"/>
                </a:cubicBezTo>
                <a:cubicBezTo>
                  <a:pt x="20700" y="8865"/>
                  <a:pt x="20548" y="2756"/>
                  <a:pt x="16865" y="4318"/>
                </a:cubicBezTo>
                <a:cubicBezTo>
                  <a:pt x="12128" y="4763"/>
                  <a:pt x="7188" y="14580"/>
                  <a:pt x="0" y="18440"/>
                </a:cubicBezTo>
                <a:close/>
                <a:moveTo>
                  <a:pt x="0" y="18440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3" name="Picture 2733"/>
          <p:cNvPicPr>
            <a:picLocks noChangeAspect="0" noChangeArrowheads="1"/>
          </p:cNvPicPr>
          <p:nvPr/>
        </p:nvPicPr>
        <p:blipFill>
          <a:blip r:embed="rId2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4403" y="3560229"/>
            <a:ext cx="68133" cy="47358"/>
          </a:xfrm>
          <a:prstGeom prst="rect">
            <a:avLst/>
          </a:prstGeom>
          <a:noFill/>
          <a:extLst/>
        </p:spPr>
      </p:pic>
      <p:sp>
        <p:nvSpPr>
          <p:cNvPr id="2734" name="Freeform 2734"/>
          <p:cNvSpPr/>
          <p:nvPr/>
        </p:nvSpPr>
        <p:spPr>
          <a:xfrm rot="0" flipH="0" flipV="0">
            <a:off x="542766" y="3580285"/>
            <a:ext cx="39751" cy="11531"/>
          </a:xfrm>
          <a:custGeom>
            <a:pathLst>
              <a:path w="39751" h="11531">
                <a:moveTo>
                  <a:pt x="0" y="11417"/>
                </a:moveTo>
                <a:cubicBezTo>
                  <a:pt x="6032" y="7036"/>
                  <a:pt x="33820" y="0"/>
                  <a:pt x="39751" y="254"/>
                </a:cubicBezTo>
                <a:cubicBezTo>
                  <a:pt x="34480" y="2731"/>
                  <a:pt x="7823" y="11531"/>
                  <a:pt x="0" y="1141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 rot="0" flipH="0" flipV="0">
            <a:off x="542766" y="3580285"/>
            <a:ext cx="39751" cy="11531"/>
          </a:xfrm>
          <a:custGeom>
            <a:pathLst>
              <a:path w="39751" h="11531">
                <a:moveTo>
                  <a:pt x="0" y="11417"/>
                </a:moveTo>
                <a:cubicBezTo>
                  <a:pt x="6032" y="7036"/>
                  <a:pt x="33820" y="0"/>
                  <a:pt x="39751" y="254"/>
                </a:cubicBezTo>
                <a:cubicBezTo>
                  <a:pt x="34480" y="2731"/>
                  <a:pt x="7823" y="11531"/>
                  <a:pt x="0" y="11417"/>
                </a:cubicBezTo>
                <a:close/>
                <a:moveTo>
                  <a:pt x="0" y="11417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6" name="Picture 2736"/>
          <p:cNvPicPr>
            <a:picLocks noChangeAspect="0" noChangeArrowheads="1"/>
          </p:cNvPicPr>
          <p:nvPr/>
        </p:nvPicPr>
        <p:blipFill>
          <a:blip r:embed="rId27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0059" y="3567824"/>
            <a:ext cx="65163" cy="36576"/>
          </a:xfrm>
          <a:prstGeom prst="rect">
            <a:avLst/>
          </a:prstGeom>
          <a:noFill/>
          <a:extLst/>
        </p:spPr>
      </p:pic>
      <p:sp>
        <p:nvSpPr>
          <p:cNvPr id="2737" name="Freeform 2737"/>
          <p:cNvSpPr/>
          <p:nvPr/>
        </p:nvSpPr>
        <p:spPr>
          <a:xfrm rot="0" flipH="0" flipV="0">
            <a:off x="524545" y="3575191"/>
            <a:ext cx="30746" cy="23202"/>
          </a:xfrm>
          <a:custGeom>
            <a:pathLst>
              <a:path w="30746" h="23202">
                <a:moveTo>
                  <a:pt x="0" y="22250"/>
                </a:moveTo>
                <a:lnTo>
                  <a:pt x="15455" y="18618"/>
                </a:lnTo>
                <a:lnTo>
                  <a:pt x="30746" y="23202"/>
                </a:lnTo>
                <a:cubicBezTo>
                  <a:pt x="30746" y="23202"/>
                  <a:pt x="22999" y="559"/>
                  <a:pt x="15455" y="279"/>
                </a:cubicBezTo>
                <a:cubicBezTo>
                  <a:pt x="7912" y="0"/>
                  <a:pt x="0" y="22250"/>
                  <a:pt x="0" y="22250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8" name="Freeform 2738"/>
          <p:cNvSpPr/>
          <p:nvPr/>
        </p:nvSpPr>
        <p:spPr>
          <a:xfrm rot="0" flipH="0" flipV="0">
            <a:off x="524545" y="3575191"/>
            <a:ext cx="30746" cy="23202"/>
          </a:xfrm>
          <a:custGeom>
            <a:pathLst>
              <a:path w="30746" h="23202">
                <a:moveTo>
                  <a:pt x="0" y="22250"/>
                </a:moveTo>
                <a:lnTo>
                  <a:pt x="15455" y="18618"/>
                </a:lnTo>
                <a:lnTo>
                  <a:pt x="30746" y="23202"/>
                </a:lnTo>
                <a:cubicBezTo>
                  <a:pt x="30746" y="23202"/>
                  <a:pt x="22999" y="559"/>
                  <a:pt x="15455" y="279"/>
                </a:cubicBezTo>
                <a:cubicBezTo>
                  <a:pt x="7912" y="0"/>
                  <a:pt x="0" y="22250"/>
                  <a:pt x="0" y="22250"/>
                </a:cubicBezTo>
                <a:close/>
                <a:moveTo>
                  <a:pt x="0" y="22250"/>
                </a:moveTo>
              </a:path>
            </a:pathLst>
          </a:custGeom>
          <a:noFill/>
          <a:ln w="76" cap="rnd" cmpd="sng">
            <a:solidFill>
              <a:srgbClr val="2B2A2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9" name="Freeform 2739"/>
          <p:cNvSpPr/>
          <p:nvPr/>
        </p:nvSpPr>
        <p:spPr>
          <a:xfrm rot="0" flipH="0" flipV="0">
            <a:off x="530807" y="3580660"/>
            <a:ext cx="18376" cy="14324"/>
          </a:xfrm>
          <a:custGeom>
            <a:pathLst>
              <a:path w="18376" h="14324">
                <a:moveTo>
                  <a:pt x="9271" y="6273"/>
                </a:moveTo>
                <a:lnTo>
                  <a:pt x="0" y="7479"/>
                </a:lnTo>
                <a:lnTo>
                  <a:pt x="1486" y="14324"/>
                </a:lnTo>
                <a:lnTo>
                  <a:pt x="9271" y="6273"/>
                </a:lnTo>
                <a:lnTo>
                  <a:pt x="2477" y="0"/>
                </a:lnTo>
                <a:lnTo>
                  <a:pt x="0" y="7479"/>
                </a:lnTo>
                <a:moveTo>
                  <a:pt x="9119" y="6273"/>
                </a:moveTo>
                <a:lnTo>
                  <a:pt x="18376" y="7479"/>
                </a:lnTo>
                <a:lnTo>
                  <a:pt x="16903" y="14324"/>
                </a:lnTo>
                <a:lnTo>
                  <a:pt x="9119" y="6273"/>
                </a:lnTo>
                <a:lnTo>
                  <a:pt x="15900" y="0"/>
                </a:lnTo>
                <a:lnTo>
                  <a:pt x="18376" y="7479"/>
                </a:lnTo>
              </a:path>
            </a:pathLst>
          </a:custGeom>
          <a:noFill/>
          <a:ln w="800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0" name="Picture 2740"/>
          <p:cNvPicPr>
            <a:picLocks noChangeAspect="0" noChangeArrowheads="1"/>
          </p:cNvPicPr>
          <p:nvPr/>
        </p:nvPicPr>
        <p:blipFill>
          <a:blip r:embed="rId27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1848" y="3562769"/>
            <a:ext cx="56146" cy="48336"/>
          </a:xfrm>
          <a:prstGeom prst="rect">
            <a:avLst/>
          </a:prstGeom>
          <a:noFill/>
          <a:extLst/>
        </p:spPr>
      </p:pic>
      <p:sp>
        <p:nvSpPr>
          <p:cNvPr id="2741" name="Freeform 2741"/>
          <p:cNvSpPr/>
          <p:nvPr/>
        </p:nvSpPr>
        <p:spPr>
          <a:xfrm rot="0" flipH="0" flipV="0">
            <a:off x="514854" y="3576379"/>
            <a:ext cx="25146" cy="27139"/>
          </a:xfrm>
          <a:custGeom>
            <a:pathLst>
              <a:path w="25146" h="27139">
                <a:moveTo>
                  <a:pt x="25146" y="0"/>
                </a:moveTo>
                <a:cubicBezTo>
                  <a:pt x="19978" y="6172"/>
                  <a:pt x="18123" y="14897"/>
                  <a:pt x="16269" y="24206"/>
                </a:cubicBezTo>
                <a:cubicBezTo>
                  <a:pt x="11253" y="27139"/>
                  <a:pt x="4661" y="24942"/>
                  <a:pt x="0" y="22301"/>
                </a:cubicBezTo>
                <a:cubicBezTo>
                  <a:pt x="2223" y="12560"/>
                  <a:pt x="9703" y="3873"/>
                  <a:pt x="13678" y="0"/>
                </a:cubicBezTo>
                <a:close/>
                <a:moveTo>
                  <a:pt x="25146" y="0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 rot="0" flipH="0" flipV="0">
            <a:off x="540000" y="3576379"/>
            <a:ext cx="25146" cy="27139"/>
          </a:xfrm>
          <a:custGeom>
            <a:pathLst>
              <a:path w="25146" h="27139">
                <a:moveTo>
                  <a:pt x="0" y="0"/>
                </a:moveTo>
                <a:cubicBezTo>
                  <a:pt x="5168" y="6172"/>
                  <a:pt x="7023" y="14897"/>
                  <a:pt x="8877" y="24206"/>
                </a:cubicBezTo>
                <a:cubicBezTo>
                  <a:pt x="13893" y="27139"/>
                  <a:pt x="20485" y="24942"/>
                  <a:pt x="25146" y="22301"/>
                </a:cubicBezTo>
                <a:cubicBezTo>
                  <a:pt x="22923" y="12560"/>
                  <a:pt x="15443" y="3873"/>
                  <a:pt x="11468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DF00">
              <a:alpha val="100000"/>
            </a:srgbClr>
          </a:solidFill>
          <a:ln w="76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 rot="0" flipH="0" flipV="0">
            <a:off x="539893" y="3591248"/>
            <a:ext cx="7162" cy="7746"/>
          </a:xfrm>
          <a:custGeom>
            <a:pathLst>
              <a:path w="7162" h="7746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609" y="1727"/>
                  <a:pt x="4609" y="1727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5410" y="2705"/>
                  <a:pt x="5651" y="2921"/>
                  <a:pt x="5854" y="3162"/>
                </a:cubicBezTo>
                <a:cubicBezTo>
                  <a:pt x="6984" y="4470"/>
                  <a:pt x="7162" y="6171"/>
                  <a:pt x="6248" y="6958"/>
                </a:cubicBezTo>
                <a:cubicBezTo>
                  <a:pt x="6248" y="6958"/>
                  <a:pt x="6248" y="6958"/>
                  <a:pt x="6248" y="6958"/>
                </a:cubicBezTo>
                <a:cubicBezTo>
                  <a:pt x="5333" y="7746"/>
                  <a:pt x="3682" y="7339"/>
                  <a:pt x="2552" y="6031"/>
                </a:cubicBezTo>
                <a:cubicBezTo>
                  <a:pt x="2349" y="5790"/>
                  <a:pt x="2158" y="5523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</a:path>
            </a:pathLst>
          </a:custGeom>
          <a:solidFill>
            <a:srgbClr val="FFDF00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4" name="Picture 2744"/>
          <p:cNvPicPr>
            <a:picLocks noChangeAspect="0" noChangeArrowheads="1"/>
          </p:cNvPicPr>
          <p:nvPr/>
        </p:nvPicPr>
        <p:blipFill>
          <a:blip r:embed="rId27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7528" y="3578936"/>
            <a:ext cx="31896" cy="32366"/>
          </a:xfrm>
          <a:prstGeom prst="rect">
            <a:avLst/>
          </a:prstGeom>
          <a:noFill/>
          <a:extLst/>
        </p:spPr>
      </p:pic>
      <p:sp>
        <p:nvSpPr>
          <p:cNvPr id="2745" name="Freeform 2745"/>
          <p:cNvSpPr/>
          <p:nvPr/>
        </p:nvSpPr>
        <p:spPr>
          <a:xfrm rot="0" flipH="0" flipV="0">
            <a:off x="539893" y="3591248"/>
            <a:ext cx="7162" cy="7746"/>
          </a:xfrm>
          <a:custGeom>
            <a:pathLst>
              <a:path w="7162" h="7746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609" y="1727"/>
                  <a:pt x="4609" y="1727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5410" y="2705"/>
                  <a:pt x="5651" y="2921"/>
                  <a:pt x="5854" y="3162"/>
                </a:cubicBezTo>
                <a:cubicBezTo>
                  <a:pt x="6984" y="4470"/>
                  <a:pt x="7162" y="6171"/>
                  <a:pt x="6248" y="6958"/>
                </a:cubicBezTo>
                <a:cubicBezTo>
                  <a:pt x="6248" y="6958"/>
                  <a:pt x="6248" y="6958"/>
                  <a:pt x="6248" y="6958"/>
                </a:cubicBezTo>
                <a:cubicBezTo>
                  <a:pt x="5333" y="7746"/>
                  <a:pt x="3682" y="7339"/>
                  <a:pt x="2552" y="6031"/>
                </a:cubicBezTo>
                <a:cubicBezTo>
                  <a:pt x="2349" y="5790"/>
                  <a:pt x="2158" y="5523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  <a:close/>
                <a:moveTo>
                  <a:pt x="1308" y="458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6" name="Picture 2746"/>
          <p:cNvPicPr>
            <a:picLocks noChangeAspect="0" noChangeArrowheads="1"/>
          </p:cNvPicPr>
          <p:nvPr/>
        </p:nvPicPr>
        <p:blipFill>
          <a:blip r:embed="rId27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7528" y="3578936"/>
            <a:ext cx="30217" cy="30251"/>
          </a:xfrm>
          <a:prstGeom prst="rect">
            <a:avLst/>
          </a:prstGeom>
          <a:noFill/>
          <a:extLst/>
        </p:spPr>
      </p:pic>
      <p:sp>
        <p:nvSpPr>
          <p:cNvPr id="2747" name="Freeform 2747"/>
          <p:cNvSpPr/>
          <p:nvPr/>
        </p:nvSpPr>
        <p:spPr>
          <a:xfrm rot="0" flipH="0" flipV="0">
            <a:off x="539893" y="3591248"/>
            <a:ext cx="5156" cy="5244"/>
          </a:xfrm>
          <a:custGeom>
            <a:pathLst>
              <a:path w="5156" h="5244">
                <a:moveTo>
                  <a:pt x="1308" y="4584"/>
                </a:moveTo>
                <a:cubicBezTo>
                  <a:pt x="178" y="3276"/>
                  <a:pt x="0" y="1575"/>
                  <a:pt x="915" y="787"/>
                </a:cubicBezTo>
                <a:cubicBezTo>
                  <a:pt x="1828" y="0"/>
                  <a:pt x="3479" y="419"/>
                  <a:pt x="4609" y="1727"/>
                </a:cubicBezTo>
                <a:cubicBezTo>
                  <a:pt x="4825" y="1968"/>
                  <a:pt x="5003" y="2235"/>
                  <a:pt x="5156" y="2514"/>
                </a:cubicBezTo>
                <a:cubicBezTo>
                  <a:pt x="4368" y="2324"/>
                  <a:pt x="2019" y="4267"/>
                  <a:pt x="2019" y="5244"/>
                </a:cubicBezTo>
                <a:cubicBezTo>
                  <a:pt x="1765" y="5053"/>
                  <a:pt x="1523" y="4825"/>
                  <a:pt x="1308" y="4584"/>
                </a:cubicBezTo>
                <a:close/>
                <a:moveTo>
                  <a:pt x="1308" y="4584"/>
                </a:moveTo>
              </a:path>
            </a:pathLst>
          </a:custGeom>
          <a:noFill/>
          <a:ln w="8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Freeform 2748"/>
          <p:cNvSpPr/>
          <p:nvPr/>
        </p:nvSpPr>
        <p:spPr>
          <a:xfrm rot="0" flipH="0" flipV="0">
            <a:off x="532944" y="3591248"/>
            <a:ext cx="7162" cy="7746"/>
          </a:xfrm>
          <a:custGeom>
            <a:pathLst>
              <a:path w="7162" h="7746">
                <a:moveTo>
                  <a:pt x="5854" y="4584"/>
                </a:moveTo>
                <a:cubicBezTo>
                  <a:pt x="6984" y="3276"/>
                  <a:pt x="7162" y="1575"/>
                  <a:pt x="6247" y="787"/>
                </a:cubicBezTo>
                <a:cubicBezTo>
                  <a:pt x="5334" y="0"/>
                  <a:pt x="3683" y="419"/>
                  <a:pt x="2553" y="1727"/>
                </a:cubicBezTo>
                <a:cubicBezTo>
                  <a:pt x="2553" y="1727"/>
                  <a:pt x="2553" y="1727"/>
                  <a:pt x="2553" y="1727"/>
                </a:cubicBezTo>
                <a:cubicBezTo>
                  <a:pt x="2337" y="1968"/>
                  <a:pt x="2159" y="2235"/>
                  <a:pt x="2006" y="2514"/>
                </a:cubicBezTo>
                <a:cubicBezTo>
                  <a:pt x="1752" y="2705"/>
                  <a:pt x="1511" y="2921"/>
                  <a:pt x="1308" y="3162"/>
                </a:cubicBezTo>
                <a:cubicBezTo>
                  <a:pt x="178" y="4470"/>
                  <a:pt x="0" y="6171"/>
                  <a:pt x="914" y="6958"/>
                </a:cubicBezTo>
                <a:cubicBezTo>
                  <a:pt x="914" y="6958"/>
                  <a:pt x="914" y="6958"/>
                  <a:pt x="914" y="6958"/>
                </a:cubicBezTo>
                <a:cubicBezTo>
                  <a:pt x="1829" y="7746"/>
                  <a:pt x="3480" y="7339"/>
                  <a:pt x="4610" y="6031"/>
                </a:cubicBezTo>
                <a:cubicBezTo>
                  <a:pt x="4813" y="5790"/>
                  <a:pt x="5004" y="5523"/>
                  <a:pt x="5143" y="5244"/>
                </a:cubicBezTo>
                <a:cubicBezTo>
                  <a:pt x="5397" y="5053"/>
                  <a:pt x="5639" y="4825"/>
                  <a:pt x="5854" y="4584"/>
                </a:cubicBezTo>
              </a:path>
            </a:pathLst>
          </a:custGeom>
          <a:solidFill>
            <a:srgbClr val="FFDF00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9" name="Picture 2749"/>
          <p:cNvPicPr>
            <a:picLocks noChangeAspect="0" noChangeArrowheads="1"/>
          </p:cNvPicPr>
          <p:nvPr/>
        </p:nvPicPr>
        <p:blipFill>
          <a:blip r:embed="rId2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0572" y="3578936"/>
            <a:ext cx="31903" cy="32366"/>
          </a:xfrm>
          <a:prstGeom prst="rect">
            <a:avLst/>
          </a:prstGeom>
          <a:noFill/>
          <a:extLst/>
        </p:spPr>
      </p:pic>
      <p:sp>
        <p:nvSpPr>
          <p:cNvPr id="2750" name="Freeform 2750"/>
          <p:cNvSpPr/>
          <p:nvPr/>
        </p:nvSpPr>
        <p:spPr>
          <a:xfrm rot="0" flipH="0" flipV="0">
            <a:off x="532944" y="3591248"/>
            <a:ext cx="7162" cy="7746"/>
          </a:xfrm>
          <a:custGeom>
            <a:pathLst>
              <a:path w="7162" h="7746">
                <a:moveTo>
                  <a:pt x="5854" y="4584"/>
                </a:moveTo>
                <a:cubicBezTo>
                  <a:pt x="6984" y="3276"/>
                  <a:pt x="7162" y="1575"/>
                  <a:pt x="6247" y="787"/>
                </a:cubicBezTo>
                <a:cubicBezTo>
                  <a:pt x="5334" y="0"/>
                  <a:pt x="3683" y="419"/>
                  <a:pt x="2553" y="1727"/>
                </a:cubicBezTo>
                <a:cubicBezTo>
                  <a:pt x="2553" y="1727"/>
                  <a:pt x="2553" y="1727"/>
                  <a:pt x="2553" y="1727"/>
                </a:cubicBezTo>
                <a:cubicBezTo>
                  <a:pt x="2337" y="1968"/>
                  <a:pt x="2159" y="2235"/>
                  <a:pt x="2006" y="2514"/>
                </a:cubicBezTo>
                <a:cubicBezTo>
                  <a:pt x="1752" y="2705"/>
                  <a:pt x="1511" y="2921"/>
                  <a:pt x="1308" y="3162"/>
                </a:cubicBezTo>
                <a:cubicBezTo>
                  <a:pt x="178" y="4470"/>
                  <a:pt x="0" y="6171"/>
                  <a:pt x="914" y="6958"/>
                </a:cubicBezTo>
                <a:cubicBezTo>
                  <a:pt x="914" y="6958"/>
                  <a:pt x="914" y="6958"/>
                  <a:pt x="914" y="6958"/>
                </a:cubicBezTo>
                <a:cubicBezTo>
                  <a:pt x="1829" y="7746"/>
                  <a:pt x="3480" y="7339"/>
                  <a:pt x="4610" y="6031"/>
                </a:cubicBezTo>
                <a:cubicBezTo>
                  <a:pt x="4813" y="5790"/>
                  <a:pt x="5004" y="5523"/>
                  <a:pt x="5143" y="5244"/>
                </a:cubicBezTo>
                <a:cubicBezTo>
                  <a:pt x="5397" y="5053"/>
                  <a:pt x="5639" y="4825"/>
                  <a:pt x="5854" y="4584"/>
                </a:cubicBezTo>
                <a:close/>
                <a:moveTo>
                  <a:pt x="5854" y="4584"/>
                </a:moveTo>
              </a:path>
            </a:pathLst>
          </a:custGeom>
          <a:noFill/>
          <a:ln w="76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1" name="Picture 2751"/>
          <p:cNvPicPr>
            <a:picLocks noChangeAspect="0" noChangeArrowheads="1"/>
          </p:cNvPicPr>
          <p:nvPr/>
        </p:nvPicPr>
        <p:blipFill>
          <a:blip r:embed="rId27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2262" y="3578936"/>
            <a:ext cx="30213" cy="30251"/>
          </a:xfrm>
          <a:prstGeom prst="rect">
            <a:avLst/>
          </a:prstGeom>
          <a:noFill/>
          <a:extLst/>
        </p:spPr>
      </p:pic>
      <p:sp>
        <p:nvSpPr>
          <p:cNvPr id="2752" name="Freeform 2752"/>
          <p:cNvSpPr/>
          <p:nvPr/>
        </p:nvSpPr>
        <p:spPr>
          <a:xfrm rot="0" flipH="0" flipV="0">
            <a:off x="534950" y="3591248"/>
            <a:ext cx="5156" cy="5244"/>
          </a:xfrm>
          <a:custGeom>
            <a:pathLst>
              <a:path w="5156" h="5244">
                <a:moveTo>
                  <a:pt x="3848" y="4584"/>
                </a:moveTo>
                <a:cubicBezTo>
                  <a:pt x="4978" y="3276"/>
                  <a:pt x="5156" y="1575"/>
                  <a:pt x="4241" y="787"/>
                </a:cubicBezTo>
                <a:cubicBezTo>
                  <a:pt x="3328" y="0"/>
                  <a:pt x="1677" y="419"/>
                  <a:pt x="547" y="1727"/>
                </a:cubicBezTo>
                <a:cubicBezTo>
                  <a:pt x="331" y="1968"/>
                  <a:pt x="153" y="2235"/>
                  <a:pt x="0" y="2514"/>
                </a:cubicBezTo>
                <a:cubicBezTo>
                  <a:pt x="788" y="2324"/>
                  <a:pt x="3137" y="4267"/>
                  <a:pt x="3137" y="5244"/>
                </a:cubicBezTo>
                <a:cubicBezTo>
                  <a:pt x="3391" y="5053"/>
                  <a:pt x="3633" y="4825"/>
                  <a:pt x="3848" y="4584"/>
                </a:cubicBezTo>
                <a:close/>
                <a:moveTo>
                  <a:pt x="3848" y="4584"/>
                </a:moveTo>
              </a:path>
            </a:pathLst>
          </a:custGeom>
          <a:noFill/>
          <a:ln w="8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3" name="Picture 2753"/>
          <p:cNvPicPr>
            <a:picLocks noChangeAspect="0" noChangeArrowheads="1"/>
          </p:cNvPicPr>
          <p:nvPr/>
        </p:nvPicPr>
        <p:blipFill>
          <a:blip r:embed="rId27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2158" y="3563671"/>
            <a:ext cx="50545" cy="51013"/>
          </a:xfrm>
          <a:prstGeom prst="rect">
            <a:avLst/>
          </a:prstGeom>
          <a:noFill/>
          <a:extLst/>
        </p:spPr>
      </p:pic>
      <p:pic>
        <p:nvPicPr>
          <p:cNvPr id="2754" name="Picture 2754"/>
          <p:cNvPicPr>
            <a:picLocks noChangeAspect="0" noChangeArrowheads="1"/>
          </p:cNvPicPr>
          <p:nvPr/>
        </p:nvPicPr>
        <p:blipFill>
          <a:blip r:embed="rId27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7304" y="3563671"/>
            <a:ext cx="50545" cy="51013"/>
          </a:xfrm>
          <a:prstGeom prst="rect">
            <a:avLst/>
          </a:prstGeom>
          <a:noFill/>
          <a:extLst/>
        </p:spPr>
      </p:pic>
      <p:pic>
        <p:nvPicPr>
          <p:cNvPr id="2755" name="Picture 2755"/>
          <p:cNvPicPr>
            <a:picLocks noChangeAspect="0" noChangeArrowheads="1"/>
          </p:cNvPicPr>
          <p:nvPr/>
        </p:nvPicPr>
        <p:blipFill>
          <a:blip r:embed="rId27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2743" y="3443317"/>
            <a:ext cx="94513" cy="140576"/>
          </a:xfrm>
          <a:prstGeom prst="rect">
            <a:avLst/>
          </a:prstGeom>
          <a:noFill/>
          <a:extLst/>
        </p:spPr>
      </p:pic>
      <p:sp>
        <p:nvSpPr>
          <p:cNvPr id="2756" name="Freeform 2756"/>
          <p:cNvSpPr/>
          <p:nvPr/>
        </p:nvSpPr>
        <p:spPr>
          <a:xfrm rot="0" flipH="0" flipV="0">
            <a:off x="359998" y="2430106"/>
            <a:ext cx="356894" cy="356476"/>
          </a:xfrm>
          <a:custGeom>
            <a:pathLst>
              <a:path w="356894" h="356476">
                <a:moveTo>
                  <a:pt x="178447" y="356476"/>
                </a:moveTo>
                <a:cubicBezTo>
                  <a:pt x="276999" y="356476"/>
                  <a:pt x="356894" y="276670"/>
                  <a:pt x="356894" y="178232"/>
                </a:cubicBezTo>
                <a:cubicBezTo>
                  <a:pt x="356894" y="79794"/>
                  <a:pt x="276999" y="0"/>
                  <a:pt x="178447" y="0"/>
                </a:cubicBezTo>
                <a:cubicBezTo>
                  <a:pt x="79895" y="0"/>
                  <a:pt x="0" y="79794"/>
                  <a:pt x="0" y="178232"/>
                </a:cubicBezTo>
                <a:cubicBezTo>
                  <a:pt x="0" y="276670"/>
                  <a:pt x="79895" y="356476"/>
                  <a:pt x="178447" y="356476"/>
                </a:cubicBez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7" name="Freeform 2757"/>
          <p:cNvSpPr/>
          <p:nvPr/>
        </p:nvSpPr>
        <p:spPr>
          <a:xfrm rot="0" flipH="0" flipV="0">
            <a:off x="364785" y="2434877"/>
            <a:ext cx="347318" cy="346925"/>
          </a:xfrm>
          <a:custGeom>
            <a:pathLst>
              <a:path w="347318" h="346925">
                <a:moveTo>
                  <a:pt x="173659" y="346925"/>
                </a:moveTo>
                <a:cubicBezTo>
                  <a:pt x="269569" y="346925"/>
                  <a:pt x="347318" y="269265"/>
                  <a:pt x="347318" y="173456"/>
                </a:cubicBezTo>
                <a:cubicBezTo>
                  <a:pt x="347318" y="77660"/>
                  <a:pt x="269569" y="0"/>
                  <a:pt x="173659" y="0"/>
                </a:cubicBezTo>
                <a:cubicBezTo>
                  <a:pt x="77749" y="0"/>
                  <a:pt x="0" y="77660"/>
                  <a:pt x="0" y="173456"/>
                </a:cubicBezTo>
                <a:cubicBezTo>
                  <a:pt x="0" y="269265"/>
                  <a:pt x="77749" y="346925"/>
                  <a:pt x="173659" y="346925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8" name="Freeform 2758"/>
          <p:cNvSpPr/>
          <p:nvPr/>
        </p:nvSpPr>
        <p:spPr>
          <a:xfrm rot="0" flipH="0" flipV="0">
            <a:off x="369561" y="2439654"/>
            <a:ext cx="337768" cy="337375"/>
          </a:xfrm>
          <a:custGeom>
            <a:pathLst>
              <a:path w="337768" h="337375">
                <a:moveTo>
                  <a:pt x="168884" y="337375"/>
                </a:moveTo>
                <a:cubicBezTo>
                  <a:pt x="262152" y="337375"/>
                  <a:pt x="337768" y="261849"/>
                  <a:pt x="337768" y="168681"/>
                </a:cubicBezTo>
                <a:cubicBezTo>
                  <a:pt x="337768" y="75527"/>
                  <a:pt x="262152" y="0"/>
                  <a:pt x="168884" y="0"/>
                </a:cubicBezTo>
                <a:cubicBezTo>
                  <a:pt x="75616" y="0"/>
                  <a:pt x="0" y="75527"/>
                  <a:pt x="0" y="168681"/>
                </a:cubicBezTo>
                <a:cubicBezTo>
                  <a:pt x="0" y="261849"/>
                  <a:pt x="75616" y="337375"/>
                  <a:pt x="168884" y="337375"/>
                </a:cubicBez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9" name="Freeform 2759"/>
          <p:cNvSpPr/>
          <p:nvPr/>
        </p:nvSpPr>
        <p:spPr>
          <a:xfrm rot="0" flipH="0" flipV="0">
            <a:off x="420297" y="2449197"/>
            <a:ext cx="236296" cy="254634"/>
          </a:xfrm>
          <a:custGeom>
            <a:pathLst>
              <a:path w="236296" h="254634">
                <a:moveTo>
                  <a:pt x="118148" y="254634"/>
                </a:moveTo>
                <a:cubicBezTo>
                  <a:pt x="37999" y="214439"/>
                  <a:pt x="0" y="145161"/>
                  <a:pt x="7557" y="44589"/>
                </a:cubicBezTo>
                <a:cubicBezTo>
                  <a:pt x="36221" y="16979"/>
                  <a:pt x="75184" y="0"/>
                  <a:pt x="118148" y="0"/>
                </a:cubicBezTo>
                <a:cubicBezTo>
                  <a:pt x="161112" y="0"/>
                  <a:pt x="200075" y="16979"/>
                  <a:pt x="228739" y="44589"/>
                </a:cubicBezTo>
                <a:cubicBezTo>
                  <a:pt x="236296" y="145161"/>
                  <a:pt x="198297" y="214439"/>
                  <a:pt x="118148" y="254634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0" name="Freeform 2760"/>
          <p:cNvSpPr/>
          <p:nvPr/>
        </p:nvSpPr>
        <p:spPr>
          <a:xfrm rot="0" flipH="0" flipV="0">
            <a:off x="471631" y="2474644"/>
            <a:ext cx="133641" cy="147065"/>
          </a:xfrm>
          <a:custGeom>
            <a:pathLst>
              <a:path w="133641" h="147065">
                <a:moveTo>
                  <a:pt x="66814" y="147065"/>
                </a:moveTo>
                <a:cubicBezTo>
                  <a:pt x="56845" y="141274"/>
                  <a:pt x="47942" y="134759"/>
                  <a:pt x="40335" y="127647"/>
                </a:cubicBezTo>
                <a:cubicBezTo>
                  <a:pt x="30493" y="118478"/>
                  <a:pt x="22377" y="107962"/>
                  <a:pt x="16230" y="96392"/>
                </a:cubicBezTo>
                <a:cubicBezTo>
                  <a:pt x="9969" y="84632"/>
                  <a:pt x="5512" y="71361"/>
                  <a:pt x="2984" y="56946"/>
                </a:cubicBezTo>
                <a:cubicBezTo>
                  <a:pt x="851" y="44843"/>
                  <a:pt x="0" y="31610"/>
                  <a:pt x="470" y="17551"/>
                </a:cubicBezTo>
                <a:cubicBezTo>
                  <a:pt x="20561" y="6070"/>
                  <a:pt x="43434" y="0"/>
                  <a:pt x="66826" y="0"/>
                </a:cubicBezTo>
                <a:cubicBezTo>
                  <a:pt x="90220" y="0"/>
                  <a:pt x="113092" y="6070"/>
                  <a:pt x="133184" y="17551"/>
                </a:cubicBezTo>
                <a:cubicBezTo>
                  <a:pt x="133641" y="31597"/>
                  <a:pt x="132803" y="44843"/>
                  <a:pt x="130669" y="56946"/>
                </a:cubicBezTo>
                <a:cubicBezTo>
                  <a:pt x="128129" y="71361"/>
                  <a:pt x="123671" y="84632"/>
                  <a:pt x="117410" y="96392"/>
                </a:cubicBezTo>
                <a:cubicBezTo>
                  <a:pt x="111264" y="107962"/>
                  <a:pt x="103161" y="118478"/>
                  <a:pt x="93306" y="127647"/>
                </a:cubicBezTo>
                <a:cubicBezTo>
                  <a:pt x="85686" y="134759"/>
                  <a:pt x="76783" y="141274"/>
                  <a:pt x="66814" y="147065"/>
                </a:cubicBez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1" name="Freeform 2761"/>
          <p:cNvSpPr/>
          <p:nvPr/>
        </p:nvSpPr>
        <p:spPr>
          <a:xfrm rot="0" flipH="0" flipV="0">
            <a:off x="453448" y="2557037"/>
            <a:ext cx="40563" cy="49796"/>
          </a:xfrm>
          <a:custGeom>
            <a:pathLst>
              <a:path w="40563" h="49796">
                <a:moveTo>
                  <a:pt x="40563" y="49796"/>
                </a:moveTo>
                <a:cubicBezTo>
                  <a:pt x="34366" y="47853"/>
                  <a:pt x="28308" y="45453"/>
                  <a:pt x="22631" y="42392"/>
                </a:cubicBezTo>
                <a:cubicBezTo>
                  <a:pt x="14490" y="37909"/>
                  <a:pt x="6235" y="31788"/>
                  <a:pt x="3149" y="22682"/>
                </a:cubicBezTo>
                <a:cubicBezTo>
                  <a:pt x="0" y="13805"/>
                  <a:pt x="4635" y="5791"/>
                  <a:pt x="11201" y="0"/>
                </a:cubicBezTo>
                <a:cubicBezTo>
                  <a:pt x="11836" y="1867"/>
                  <a:pt x="12750" y="4496"/>
                  <a:pt x="13373" y="6121"/>
                </a:cubicBezTo>
                <a:cubicBezTo>
                  <a:pt x="12928" y="6489"/>
                  <a:pt x="12509" y="6858"/>
                  <a:pt x="12103" y="7213"/>
                </a:cubicBezTo>
                <a:cubicBezTo>
                  <a:pt x="8140" y="10744"/>
                  <a:pt x="5664" y="15468"/>
                  <a:pt x="6731" y="20841"/>
                </a:cubicBezTo>
                <a:cubicBezTo>
                  <a:pt x="9741" y="34518"/>
                  <a:pt x="28359" y="44704"/>
                  <a:pt x="40563" y="49796"/>
                </a:cubicBez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 rot="0" flipH="0" flipV="0">
            <a:off x="446730" y="2545620"/>
            <a:ext cx="47282" cy="61214"/>
          </a:xfrm>
          <a:custGeom>
            <a:pathLst>
              <a:path w="47282" h="61214">
                <a:moveTo>
                  <a:pt x="47282" y="61214"/>
                </a:moveTo>
                <a:cubicBezTo>
                  <a:pt x="29630" y="58014"/>
                  <a:pt x="4484" y="49569"/>
                  <a:pt x="1334" y="29020"/>
                </a:cubicBezTo>
                <a:cubicBezTo>
                  <a:pt x="0" y="19508"/>
                  <a:pt x="4636" y="10364"/>
                  <a:pt x="10961" y="3595"/>
                </a:cubicBezTo>
                <a:cubicBezTo>
                  <a:pt x="12040" y="2363"/>
                  <a:pt x="13272" y="1156"/>
                  <a:pt x="14580" y="0"/>
                </a:cubicBezTo>
                <a:cubicBezTo>
                  <a:pt x="15012" y="1728"/>
                  <a:pt x="15774" y="4395"/>
                  <a:pt x="16345" y="6389"/>
                </a:cubicBezTo>
                <a:cubicBezTo>
                  <a:pt x="9056" y="13107"/>
                  <a:pt x="3264" y="22467"/>
                  <a:pt x="6211" y="32652"/>
                </a:cubicBezTo>
                <a:cubicBezTo>
                  <a:pt x="7887" y="38634"/>
                  <a:pt x="11913" y="43676"/>
                  <a:pt x="16688" y="47511"/>
                </a:cubicBezTo>
                <a:cubicBezTo>
                  <a:pt x="25565" y="54509"/>
                  <a:pt x="36462" y="58471"/>
                  <a:pt x="47282" y="61202"/>
                </a:cubicBezTo>
                <a:close/>
                <a:moveTo>
                  <a:pt x="47282" y="61214"/>
                </a:move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3" name="Picture 2763"/>
          <p:cNvPicPr>
            <a:picLocks noChangeAspect="0" noChangeArrowheads="1"/>
          </p:cNvPicPr>
          <p:nvPr/>
        </p:nvPicPr>
        <p:blipFill>
          <a:blip r:embed="rId27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1058" y="2531154"/>
            <a:ext cx="58483" cy="75095"/>
          </a:xfrm>
          <a:prstGeom prst="rect">
            <a:avLst/>
          </a:prstGeom>
          <a:noFill/>
          <a:extLst/>
        </p:spPr>
      </p:pic>
      <p:sp>
        <p:nvSpPr>
          <p:cNvPr id="2764" name="Freeform 2764"/>
          <p:cNvSpPr/>
          <p:nvPr/>
        </p:nvSpPr>
        <p:spPr>
          <a:xfrm rot="0" flipH="0" flipV="0">
            <a:off x="581442" y="2543864"/>
            <a:ext cx="55002" cy="64515"/>
          </a:xfrm>
          <a:custGeom>
            <a:pathLst>
              <a:path w="55002" h="64515">
                <a:moveTo>
                  <a:pt x="34721" y="46393"/>
                </a:moveTo>
                <a:cubicBezTo>
                  <a:pt x="24600" y="54825"/>
                  <a:pt x="12446" y="60261"/>
                  <a:pt x="0" y="64515"/>
                </a:cubicBezTo>
                <a:cubicBezTo>
                  <a:pt x="2489" y="61912"/>
                  <a:pt x="4889" y="59219"/>
                  <a:pt x="7150" y="56451"/>
                </a:cubicBezTo>
                <a:lnTo>
                  <a:pt x="7150" y="56464"/>
                </a:lnTo>
                <a:cubicBezTo>
                  <a:pt x="18656" y="52323"/>
                  <a:pt x="30302" y="47028"/>
                  <a:pt x="38899" y="38037"/>
                </a:cubicBezTo>
                <a:cubicBezTo>
                  <a:pt x="47636" y="28931"/>
                  <a:pt x="50062" y="16777"/>
                  <a:pt x="41731" y="6515"/>
                </a:cubicBezTo>
                <a:cubicBezTo>
                  <a:pt x="39699" y="3976"/>
                  <a:pt x="37222" y="1842"/>
                  <a:pt x="34569" y="0"/>
                </a:cubicBezTo>
                <a:cubicBezTo>
                  <a:pt x="55002" y="13005"/>
                  <a:pt x="51967" y="32106"/>
                  <a:pt x="34696" y="46393"/>
                </a:cubicBezTo>
                <a:close/>
                <a:moveTo>
                  <a:pt x="34721" y="46393"/>
                </a:move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" name="Freeform 2765"/>
          <p:cNvSpPr/>
          <p:nvPr/>
        </p:nvSpPr>
        <p:spPr>
          <a:xfrm rot="0" flipH="0" flipV="0">
            <a:off x="520603" y="2589874"/>
            <a:ext cx="35686" cy="30746"/>
          </a:xfrm>
          <a:custGeom>
            <a:pathLst>
              <a:path w="35686" h="30746">
                <a:moveTo>
                  <a:pt x="35686" y="12"/>
                </a:moveTo>
                <a:cubicBezTo>
                  <a:pt x="34201" y="3860"/>
                  <a:pt x="32397" y="7352"/>
                  <a:pt x="30327" y="10222"/>
                </a:cubicBezTo>
                <a:cubicBezTo>
                  <a:pt x="29438" y="11441"/>
                  <a:pt x="28511" y="12546"/>
                  <a:pt x="27546" y="13537"/>
                </a:cubicBezTo>
                <a:cubicBezTo>
                  <a:pt x="24625" y="16509"/>
                  <a:pt x="21323" y="18261"/>
                  <a:pt x="17843" y="18261"/>
                </a:cubicBezTo>
                <a:cubicBezTo>
                  <a:pt x="14351" y="18261"/>
                  <a:pt x="11061" y="16509"/>
                  <a:pt x="8140" y="13537"/>
                </a:cubicBezTo>
                <a:cubicBezTo>
                  <a:pt x="7175" y="12559"/>
                  <a:pt x="6248" y="11441"/>
                  <a:pt x="5359" y="10222"/>
                </a:cubicBezTo>
                <a:cubicBezTo>
                  <a:pt x="3289" y="7339"/>
                  <a:pt x="1485" y="3860"/>
                  <a:pt x="0" y="0"/>
                </a:cubicBezTo>
                <a:cubicBezTo>
                  <a:pt x="736" y="2653"/>
                  <a:pt x="1612" y="5168"/>
                  <a:pt x="2590" y="7492"/>
                </a:cubicBezTo>
                <a:lnTo>
                  <a:pt x="2590" y="30733"/>
                </a:lnTo>
                <a:lnTo>
                  <a:pt x="8140" y="30733"/>
                </a:lnTo>
                <a:lnTo>
                  <a:pt x="8140" y="16991"/>
                </a:lnTo>
                <a:cubicBezTo>
                  <a:pt x="11112" y="20547"/>
                  <a:pt x="14465" y="22427"/>
                  <a:pt x="17843" y="22427"/>
                </a:cubicBezTo>
                <a:cubicBezTo>
                  <a:pt x="21221" y="22427"/>
                  <a:pt x="24574" y="20547"/>
                  <a:pt x="27546" y="16991"/>
                </a:cubicBezTo>
                <a:lnTo>
                  <a:pt x="27546" y="30746"/>
                </a:lnTo>
                <a:lnTo>
                  <a:pt x="33096" y="30746"/>
                </a:lnTo>
                <a:lnTo>
                  <a:pt x="33096" y="7492"/>
                </a:lnTo>
                <a:cubicBezTo>
                  <a:pt x="34074" y="5180"/>
                  <a:pt x="34937" y="2666"/>
                  <a:pt x="35686" y="24"/>
                </a:cubicBezTo>
                <a:close/>
                <a:moveTo>
                  <a:pt x="35686" y="12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6" name="Picture 2766"/>
          <p:cNvPicPr>
            <a:picLocks noChangeAspect="0" noChangeArrowheads="1"/>
          </p:cNvPicPr>
          <p:nvPr/>
        </p:nvPicPr>
        <p:blipFill>
          <a:blip r:embed="rId27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9678" y="2521055"/>
            <a:ext cx="97510" cy="77622"/>
          </a:xfrm>
          <a:prstGeom prst="rect">
            <a:avLst/>
          </a:prstGeom>
          <a:noFill/>
          <a:extLst/>
        </p:spPr>
      </p:pic>
      <p:sp>
        <p:nvSpPr>
          <p:cNvPr id="2767" name="Freeform 2767"/>
          <p:cNvSpPr/>
          <p:nvPr/>
        </p:nvSpPr>
        <p:spPr>
          <a:xfrm rot="0" flipH="0" flipV="0">
            <a:off x="485349" y="2548763"/>
            <a:ext cx="32815" cy="36435"/>
          </a:xfrm>
          <a:custGeom>
            <a:pathLst>
              <a:path w="32815" h="36435">
                <a:moveTo>
                  <a:pt x="27863" y="9372"/>
                </a:moveTo>
                <a:cubicBezTo>
                  <a:pt x="27051" y="10502"/>
                  <a:pt x="26213" y="11505"/>
                  <a:pt x="25323" y="12419"/>
                </a:cubicBezTo>
                <a:cubicBezTo>
                  <a:pt x="22631" y="15150"/>
                  <a:pt x="19596" y="16763"/>
                  <a:pt x="16395" y="16763"/>
                </a:cubicBezTo>
                <a:cubicBezTo>
                  <a:pt x="13195" y="16763"/>
                  <a:pt x="10160" y="15150"/>
                  <a:pt x="7467" y="12419"/>
                </a:cubicBezTo>
                <a:cubicBezTo>
                  <a:pt x="6578" y="11505"/>
                  <a:pt x="5740" y="10489"/>
                  <a:pt x="4927" y="9372"/>
                </a:cubicBezTo>
                <a:cubicBezTo>
                  <a:pt x="3022" y="6731"/>
                  <a:pt x="1359" y="3543"/>
                  <a:pt x="0" y="0"/>
                </a:cubicBezTo>
                <a:cubicBezTo>
                  <a:pt x="698" y="2426"/>
                  <a:pt x="1486" y="4724"/>
                  <a:pt x="2387" y="6871"/>
                </a:cubicBezTo>
                <a:lnTo>
                  <a:pt x="2387" y="28117"/>
                </a:lnTo>
                <a:lnTo>
                  <a:pt x="7480" y="36435"/>
                </a:lnTo>
                <a:lnTo>
                  <a:pt x="7480" y="15595"/>
                </a:lnTo>
                <a:cubicBezTo>
                  <a:pt x="10223" y="18858"/>
                  <a:pt x="13297" y="20586"/>
                  <a:pt x="16408" y="20586"/>
                </a:cubicBezTo>
                <a:cubicBezTo>
                  <a:pt x="19507" y="20586"/>
                  <a:pt x="22618" y="18858"/>
                  <a:pt x="25349" y="15569"/>
                </a:cubicBezTo>
                <a:cubicBezTo>
                  <a:pt x="26162" y="14617"/>
                  <a:pt x="26949" y="13512"/>
                  <a:pt x="27698" y="12293"/>
                </a:cubicBezTo>
                <a:cubicBezTo>
                  <a:pt x="29755" y="8915"/>
                  <a:pt x="31495" y="4673"/>
                  <a:pt x="32815" y="13"/>
                </a:cubicBezTo>
                <a:cubicBezTo>
                  <a:pt x="31444" y="3556"/>
                  <a:pt x="29780" y="6744"/>
                  <a:pt x="27888" y="9384"/>
                </a:cubicBezTo>
                <a:close/>
                <a:moveTo>
                  <a:pt x="27863" y="9372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 rot="0" flipH="0" flipV="0">
            <a:off x="479149" y="2530746"/>
            <a:ext cx="3733" cy="14236"/>
          </a:xfrm>
          <a:custGeom>
            <a:pathLst>
              <a:path w="3733" h="14236">
                <a:moveTo>
                  <a:pt x="1562" y="0"/>
                </a:moveTo>
                <a:cubicBezTo>
                  <a:pt x="572" y="800"/>
                  <a:pt x="0" y="2070"/>
                  <a:pt x="178" y="3429"/>
                </a:cubicBezTo>
                <a:lnTo>
                  <a:pt x="1131" y="11074"/>
                </a:lnTo>
                <a:cubicBezTo>
                  <a:pt x="1321" y="12573"/>
                  <a:pt x="2374" y="13779"/>
                  <a:pt x="3733" y="14236"/>
                </a:cubicBezTo>
                <a:close/>
                <a:moveTo>
                  <a:pt x="1562" y="0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 rot="0" flipH="0" flipV="0">
            <a:off x="520594" y="2530746"/>
            <a:ext cx="3720" cy="14236"/>
          </a:xfrm>
          <a:custGeom>
            <a:pathLst>
              <a:path w="3720" h="14236">
                <a:moveTo>
                  <a:pt x="2171" y="0"/>
                </a:moveTo>
                <a:lnTo>
                  <a:pt x="0" y="14236"/>
                </a:lnTo>
                <a:cubicBezTo>
                  <a:pt x="1371" y="13779"/>
                  <a:pt x="2424" y="12585"/>
                  <a:pt x="2602" y="11074"/>
                </a:cubicBezTo>
                <a:lnTo>
                  <a:pt x="3555" y="3429"/>
                </a:lnTo>
                <a:cubicBezTo>
                  <a:pt x="3720" y="2070"/>
                  <a:pt x="3148" y="800"/>
                  <a:pt x="2171" y="0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 rot="0" flipH="0" flipV="0">
            <a:off x="478783" y="2499329"/>
            <a:ext cx="45871" cy="40068"/>
          </a:xfrm>
          <a:custGeom>
            <a:pathLst>
              <a:path w="45871" h="40068">
                <a:moveTo>
                  <a:pt x="22948" y="0"/>
                </a:moveTo>
                <a:cubicBezTo>
                  <a:pt x="10274" y="0"/>
                  <a:pt x="0" y="7365"/>
                  <a:pt x="0" y="20027"/>
                </a:cubicBezTo>
                <a:cubicBezTo>
                  <a:pt x="0" y="21678"/>
                  <a:pt x="177" y="23329"/>
                  <a:pt x="495" y="24955"/>
                </a:cubicBezTo>
                <a:lnTo>
                  <a:pt x="1917" y="31419"/>
                </a:lnTo>
                <a:lnTo>
                  <a:pt x="4648" y="40055"/>
                </a:lnTo>
                <a:cubicBezTo>
                  <a:pt x="5321" y="36626"/>
                  <a:pt x="5740" y="31927"/>
                  <a:pt x="5740" y="26746"/>
                </a:cubicBezTo>
                <a:cubicBezTo>
                  <a:pt x="5740" y="24422"/>
                  <a:pt x="5651" y="22212"/>
                  <a:pt x="5499" y="20154"/>
                </a:cubicBezTo>
                <a:cubicBezTo>
                  <a:pt x="11849" y="26517"/>
                  <a:pt x="23849" y="28219"/>
                  <a:pt x="31863" y="25946"/>
                </a:cubicBezTo>
                <a:cubicBezTo>
                  <a:pt x="25589" y="26593"/>
                  <a:pt x="19202" y="25082"/>
                  <a:pt x="13830" y="21882"/>
                </a:cubicBezTo>
                <a:cubicBezTo>
                  <a:pt x="13462" y="21666"/>
                  <a:pt x="13106" y="21424"/>
                  <a:pt x="12750" y="21170"/>
                </a:cubicBezTo>
                <a:cubicBezTo>
                  <a:pt x="15710" y="22288"/>
                  <a:pt x="19189" y="22936"/>
                  <a:pt x="22923" y="22936"/>
                </a:cubicBezTo>
                <a:cubicBezTo>
                  <a:pt x="31164" y="22936"/>
                  <a:pt x="38188" y="19811"/>
                  <a:pt x="40880" y="15417"/>
                </a:cubicBezTo>
                <a:cubicBezTo>
                  <a:pt x="40410" y="18592"/>
                  <a:pt x="40131" y="22504"/>
                  <a:pt x="40131" y="26758"/>
                </a:cubicBezTo>
                <a:cubicBezTo>
                  <a:pt x="40131" y="31927"/>
                  <a:pt x="40537" y="36626"/>
                  <a:pt x="41210" y="40068"/>
                </a:cubicBezTo>
                <a:lnTo>
                  <a:pt x="43941" y="31432"/>
                </a:lnTo>
                <a:lnTo>
                  <a:pt x="45376" y="24968"/>
                </a:lnTo>
                <a:cubicBezTo>
                  <a:pt x="45706" y="23342"/>
                  <a:pt x="45871" y="21691"/>
                  <a:pt x="45871" y="20040"/>
                </a:cubicBezTo>
                <a:cubicBezTo>
                  <a:pt x="45871" y="7391"/>
                  <a:pt x="35609" y="12"/>
                  <a:pt x="22923" y="12"/>
                </a:cubicBezTo>
                <a:close/>
                <a:moveTo>
                  <a:pt x="22948" y="0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1" name="Picture 2771"/>
          <p:cNvPicPr>
            <a:picLocks noChangeAspect="0" noChangeArrowheads="1"/>
          </p:cNvPicPr>
          <p:nvPr/>
        </p:nvPicPr>
        <p:blipFill>
          <a:blip r:embed="rId27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4500" y="2454605"/>
            <a:ext cx="177800" cy="190500"/>
          </a:xfrm>
          <a:prstGeom prst="rect">
            <a:avLst/>
          </a:prstGeom>
          <a:noFill/>
          <a:extLst/>
        </p:spPr>
      </p:pic>
      <p:sp>
        <p:nvSpPr>
          <p:cNvPr id="2772" name="Freeform 2772"/>
          <p:cNvSpPr/>
          <p:nvPr/>
        </p:nvSpPr>
        <p:spPr>
          <a:xfrm rot="0" flipH="0" flipV="0">
            <a:off x="520249" y="2455042"/>
            <a:ext cx="36398" cy="50927"/>
          </a:xfrm>
          <a:custGeom>
            <a:pathLst>
              <a:path w="36398" h="50927">
                <a:moveTo>
                  <a:pt x="36398" y="0"/>
                </a:moveTo>
                <a:lnTo>
                  <a:pt x="0" y="0"/>
                </a:lnTo>
                <a:lnTo>
                  <a:pt x="0" y="38595"/>
                </a:lnTo>
                <a:cubicBezTo>
                  <a:pt x="0" y="41363"/>
                  <a:pt x="1626" y="43853"/>
                  <a:pt x="4153" y="44983"/>
                </a:cubicBezTo>
                <a:lnTo>
                  <a:pt x="18199" y="50927"/>
                </a:lnTo>
                <a:lnTo>
                  <a:pt x="32233" y="44716"/>
                </a:lnTo>
                <a:cubicBezTo>
                  <a:pt x="34773" y="43599"/>
                  <a:pt x="36398" y="41084"/>
                  <a:pt x="36398" y="38315"/>
                </a:cubicBezTo>
                <a:close/>
                <a:moveTo>
                  <a:pt x="36398" y="0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3" name="Picture 2773"/>
          <p:cNvPicPr>
            <a:picLocks noChangeAspect="0" noChangeArrowheads="1"/>
          </p:cNvPicPr>
          <p:nvPr/>
        </p:nvPicPr>
        <p:blipFill>
          <a:blip r:embed="rId27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2251" y="2444851"/>
            <a:ext cx="52311" cy="70154"/>
          </a:xfrm>
          <a:prstGeom prst="rect">
            <a:avLst/>
          </a:prstGeom>
          <a:noFill/>
          <a:extLst/>
        </p:spPr>
      </p:pic>
      <p:sp>
        <p:nvSpPr>
          <p:cNvPr id="2774" name="Freeform 2774"/>
          <p:cNvSpPr/>
          <p:nvPr/>
        </p:nvSpPr>
        <p:spPr>
          <a:xfrm rot="0" flipH="0" flipV="0">
            <a:off x="393059" y="2519199"/>
            <a:ext cx="37896" cy="107110"/>
          </a:xfrm>
          <a:custGeom>
            <a:pathLst>
              <a:path w="37896" h="107110">
                <a:moveTo>
                  <a:pt x="0" y="23964"/>
                </a:moveTo>
                <a:lnTo>
                  <a:pt x="0" y="23989"/>
                </a:lnTo>
                <a:cubicBezTo>
                  <a:pt x="2171" y="36003"/>
                  <a:pt x="5384" y="47814"/>
                  <a:pt x="9778" y="59193"/>
                </a:cubicBezTo>
                <a:cubicBezTo>
                  <a:pt x="16459" y="76592"/>
                  <a:pt x="25996" y="92874"/>
                  <a:pt x="37896" y="107110"/>
                </a:cubicBezTo>
                <a:cubicBezTo>
                  <a:pt x="18707" y="76338"/>
                  <a:pt x="11061" y="39585"/>
                  <a:pt x="13207" y="3670"/>
                </a:cubicBezTo>
                <a:lnTo>
                  <a:pt x="13411" y="0"/>
                </a:lnTo>
                <a:cubicBezTo>
                  <a:pt x="8267" y="7556"/>
                  <a:pt x="3784" y="15570"/>
                  <a:pt x="0" y="23976"/>
                </a:cubicBezTo>
                <a:close/>
                <a:moveTo>
                  <a:pt x="0" y="23964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 rot="0" flipH="0" flipV="0">
            <a:off x="379117" y="2598334"/>
            <a:ext cx="47802" cy="56577"/>
          </a:xfrm>
          <a:custGeom>
            <a:pathLst>
              <a:path w="47802" h="56577">
                <a:moveTo>
                  <a:pt x="0" y="9994"/>
                </a:moveTo>
                <a:cubicBezTo>
                  <a:pt x="0" y="14693"/>
                  <a:pt x="203" y="19303"/>
                  <a:pt x="609" y="23875"/>
                </a:cubicBezTo>
                <a:lnTo>
                  <a:pt x="609" y="23900"/>
                </a:lnTo>
                <a:cubicBezTo>
                  <a:pt x="14681" y="37032"/>
                  <a:pt x="30797" y="47751"/>
                  <a:pt x="47802" y="56577"/>
                </a:cubicBezTo>
                <a:cubicBezTo>
                  <a:pt x="38468" y="48767"/>
                  <a:pt x="29743" y="40359"/>
                  <a:pt x="21945" y="31317"/>
                </a:cubicBezTo>
                <a:cubicBezTo>
                  <a:pt x="13423" y="21627"/>
                  <a:pt x="6426" y="11073"/>
                  <a:pt x="317" y="0"/>
                </a:cubicBezTo>
                <a:cubicBezTo>
                  <a:pt x="101" y="3314"/>
                  <a:pt x="0" y="6642"/>
                  <a:pt x="0" y="9994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 rot="0" flipH="0" flipV="0">
            <a:off x="388362" y="2661861"/>
            <a:ext cx="41376" cy="19113"/>
          </a:xfrm>
          <a:custGeom>
            <a:pathLst>
              <a:path w="41376" h="19113">
                <a:moveTo>
                  <a:pt x="0" y="0"/>
                </a:moveTo>
                <a:cubicBezTo>
                  <a:pt x="1841" y="5130"/>
                  <a:pt x="3924" y="10147"/>
                  <a:pt x="6273" y="15011"/>
                </a:cubicBezTo>
                <a:cubicBezTo>
                  <a:pt x="17970" y="16624"/>
                  <a:pt x="29679" y="17983"/>
                  <a:pt x="41376" y="19113"/>
                </a:cubicBezTo>
                <a:cubicBezTo>
                  <a:pt x="27381" y="13093"/>
                  <a:pt x="13589" y="6692"/>
                  <a:pt x="12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 rot="0" flipH="0" flipV="0">
            <a:off x="407240" y="2698627"/>
            <a:ext cx="30403" cy="9232"/>
          </a:xfrm>
          <a:custGeom>
            <a:pathLst>
              <a:path w="30403" h="9232">
                <a:moveTo>
                  <a:pt x="0" y="0"/>
                </a:moveTo>
                <a:cubicBezTo>
                  <a:pt x="2171" y="3175"/>
                  <a:pt x="4483" y="6235"/>
                  <a:pt x="6870" y="9232"/>
                </a:cubicBezTo>
                <a:cubicBezTo>
                  <a:pt x="16725" y="7531"/>
                  <a:pt x="28270" y="5575"/>
                  <a:pt x="30403" y="5206"/>
                </a:cubicBezTo>
                <a:cubicBezTo>
                  <a:pt x="27584" y="4711"/>
                  <a:pt x="10413" y="1778"/>
                  <a:pt x="0" y="0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 rot="0" flipH="0" flipV="0">
            <a:off x="427964" y="2722793"/>
            <a:ext cx="21158" cy="6272"/>
          </a:xfrm>
          <a:custGeom>
            <a:pathLst>
              <a:path w="21158" h="6272">
                <a:moveTo>
                  <a:pt x="0" y="215"/>
                </a:moveTo>
                <a:cubicBezTo>
                  <a:pt x="2159" y="2297"/>
                  <a:pt x="4394" y="4317"/>
                  <a:pt x="6680" y="6272"/>
                </a:cubicBezTo>
                <a:cubicBezTo>
                  <a:pt x="12890" y="3567"/>
                  <a:pt x="19494" y="710"/>
                  <a:pt x="21158" y="0"/>
                </a:cubicBezTo>
                <a:cubicBezTo>
                  <a:pt x="18770" y="12"/>
                  <a:pt x="7810" y="139"/>
                  <a:pt x="0" y="215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 rot="0" flipH="0" flipV="0">
            <a:off x="449854" y="2737625"/>
            <a:ext cx="12598" cy="5765"/>
          </a:xfrm>
          <a:custGeom>
            <a:pathLst>
              <a:path w="12598" h="5765">
                <a:moveTo>
                  <a:pt x="0" y="2984"/>
                </a:moveTo>
                <a:cubicBezTo>
                  <a:pt x="1409" y="3949"/>
                  <a:pt x="2819" y="4876"/>
                  <a:pt x="4267" y="5765"/>
                </a:cubicBezTo>
                <a:cubicBezTo>
                  <a:pt x="7988" y="3199"/>
                  <a:pt x="11696" y="635"/>
                  <a:pt x="12598" y="0"/>
                </a:cubicBezTo>
                <a:cubicBezTo>
                  <a:pt x="11252" y="318"/>
                  <a:pt x="5143" y="1778"/>
                  <a:pt x="0" y="2984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 rot="0" flipH="0" flipV="0">
            <a:off x="645934" y="2519199"/>
            <a:ext cx="37896" cy="107110"/>
          </a:xfrm>
          <a:custGeom>
            <a:pathLst>
              <a:path w="37896" h="107110">
                <a:moveTo>
                  <a:pt x="37896" y="23964"/>
                </a:moveTo>
                <a:lnTo>
                  <a:pt x="37896" y="23989"/>
                </a:lnTo>
                <a:cubicBezTo>
                  <a:pt x="35725" y="36003"/>
                  <a:pt x="32512" y="47814"/>
                  <a:pt x="28118" y="59193"/>
                </a:cubicBezTo>
                <a:cubicBezTo>
                  <a:pt x="21437" y="76592"/>
                  <a:pt x="11900" y="92874"/>
                  <a:pt x="0" y="107110"/>
                </a:cubicBezTo>
                <a:cubicBezTo>
                  <a:pt x="19189" y="76338"/>
                  <a:pt x="26835" y="39585"/>
                  <a:pt x="24689" y="3670"/>
                </a:cubicBezTo>
                <a:lnTo>
                  <a:pt x="24485" y="0"/>
                </a:lnTo>
                <a:cubicBezTo>
                  <a:pt x="29629" y="7556"/>
                  <a:pt x="34112" y="15570"/>
                  <a:pt x="37896" y="23976"/>
                </a:cubicBezTo>
                <a:close/>
                <a:moveTo>
                  <a:pt x="37896" y="23964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 rot="0" flipH="0" flipV="0">
            <a:off x="649972" y="2598334"/>
            <a:ext cx="47802" cy="56577"/>
          </a:xfrm>
          <a:custGeom>
            <a:pathLst>
              <a:path w="47802" h="56577">
                <a:moveTo>
                  <a:pt x="47802" y="9994"/>
                </a:moveTo>
                <a:cubicBezTo>
                  <a:pt x="47802" y="14693"/>
                  <a:pt x="47599" y="19303"/>
                  <a:pt x="47193" y="23875"/>
                </a:cubicBezTo>
                <a:lnTo>
                  <a:pt x="47193" y="23900"/>
                </a:lnTo>
                <a:cubicBezTo>
                  <a:pt x="33121" y="37032"/>
                  <a:pt x="17005" y="47751"/>
                  <a:pt x="0" y="56577"/>
                </a:cubicBezTo>
                <a:cubicBezTo>
                  <a:pt x="9334" y="48767"/>
                  <a:pt x="18059" y="40359"/>
                  <a:pt x="25857" y="31317"/>
                </a:cubicBezTo>
                <a:cubicBezTo>
                  <a:pt x="34379" y="21627"/>
                  <a:pt x="41376" y="11073"/>
                  <a:pt x="47485" y="0"/>
                </a:cubicBezTo>
                <a:cubicBezTo>
                  <a:pt x="47701" y="3314"/>
                  <a:pt x="47802" y="6642"/>
                  <a:pt x="47802" y="9994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 rot="0" flipH="0" flipV="0">
            <a:off x="647152" y="2661861"/>
            <a:ext cx="41376" cy="19113"/>
          </a:xfrm>
          <a:custGeom>
            <a:pathLst>
              <a:path w="41376" h="19113">
                <a:moveTo>
                  <a:pt x="41376" y="0"/>
                </a:moveTo>
                <a:cubicBezTo>
                  <a:pt x="39535" y="5130"/>
                  <a:pt x="37452" y="10147"/>
                  <a:pt x="35103" y="15011"/>
                </a:cubicBezTo>
                <a:cubicBezTo>
                  <a:pt x="23406" y="16624"/>
                  <a:pt x="11697" y="17983"/>
                  <a:pt x="0" y="19113"/>
                </a:cubicBezTo>
                <a:cubicBezTo>
                  <a:pt x="13995" y="13093"/>
                  <a:pt x="27787" y="6692"/>
                  <a:pt x="41364" y="0"/>
                </a:cubicBezTo>
                <a:close/>
                <a:moveTo>
                  <a:pt x="41376" y="0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 rot="0" flipH="0" flipV="0">
            <a:off x="639246" y="2698627"/>
            <a:ext cx="30403" cy="9232"/>
          </a:xfrm>
          <a:custGeom>
            <a:pathLst>
              <a:path w="30403" h="9232">
                <a:moveTo>
                  <a:pt x="30403" y="0"/>
                </a:moveTo>
                <a:cubicBezTo>
                  <a:pt x="28232" y="3175"/>
                  <a:pt x="25920" y="6235"/>
                  <a:pt x="23533" y="9232"/>
                </a:cubicBezTo>
                <a:cubicBezTo>
                  <a:pt x="13678" y="7531"/>
                  <a:pt x="2133" y="5575"/>
                  <a:pt x="0" y="5206"/>
                </a:cubicBezTo>
                <a:cubicBezTo>
                  <a:pt x="2819" y="4711"/>
                  <a:pt x="19990" y="1778"/>
                  <a:pt x="30403" y="0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 rot="0" flipH="0" flipV="0">
            <a:off x="627769" y="2722793"/>
            <a:ext cx="21158" cy="6272"/>
          </a:xfrm>
          <a:custGeom>
            <a:pathLst>
              <a:path w="21158" h="6272">
                <a:moveTo>
                  <a:pt x="21158" y="215"/>
                </a:moveTo>
                <a:cubicBezTo>
                  <a:pt x="18999" y="2297"/>
                  <a:pt x="16764" y="4317"/>
                  <a:pt x="14478" y="6272"/>
                </a:cubicBezTo>
                <a:cubicBezTo>
                  <a:pt x="8268" y="3567"/>
                  <a:pt x="1664" y="710"/>
                  <a:pt x="0" y="0"/>
                </a:cubicBezTo>
                <a:cubicBezTo>
                  <a:pt x="2388" y="12"/>
                  <a:pt x="13348" y="139"/>
                  <a:pt x="21158" y="215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 rot="0" flipH="0" flipV="0">
            <a:off x="614439" y="2737625"/>
            <a:ext cx="12598" cy="5765"/>
          </a:xfrm>
          <a:custGeom>
            <a:pathLst>
              <a:path w="12598" h="5765">
                <a:moveTo>
                  <a:pt x="12598" y="2984"/>
                </a:moveTo>
                <a:cubicBezTo>
                  <a:pt x="11189" y="3949"/>
                  <a:pt x="9779" y="4876"/>
                  <a:pt x="8331" y="5765"/>
                </a:cubicBezTo>
                <a:cubicBezTo>
                  <a:pt x="4610" y="3199"/>
                  <a:pt x="902" y="635"/>
                  <a:pt x="0" y="0"/>
                </a:cubicBezTo>
                <a:cubicBezTo>
                  <a:pt x="1334" y="318"/>
                  <a:pt x="7455" y="1778"/>
                  <a:pt x="12598" y="2984"/>
                </a:cubicBez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 rot="0" flipH="0" flipV="0">
            <a:off x="497052" y="2627770"/>
            <a:ext cx="82816" cy="95846"/>
          </a:xfrm>
          <a:custGeom>
            <a:pathLst>
              <a:path w="82816" h="95846">
                <a:moveTo>
                  <a:pt x="82816" y="54457"/>
                </a:moveTo>
                <a:cubicBezTo>
                  <a:pt x="82816" y="77304"/>
                  <a:pt x="64287" y="95846"/>
                  <a:pt x="41402" y="95846"/>
                </a:cubicBezTo>
                <a:cubicBezTo>
                  <a:pt x="18529" y="95846"/>
                  <a:pt x="0" y="77304"/>
                  <a:pt x="0" y="54457"/>
                </a:cubicBezTo>
                <a:cubicBezTo>
                  <a:pt x="0" y="46266"/>
                  <a:pt x="2362" y="38659"/>
                  <a:pt x="6477" y="32220"/>
                </a:cubicBezTo>
                <a:cubicBezTo>
                  <a:pt x="10045" y="34900"/>
                  <a:pt x="13805" y="37503"/>
                  <a:pt x="17767" y="40005"/>
                </a:cubicBezTo>
                <a:cubicBezTo>
                  <a:pt x="17018" y="41224"/>
                  <a:pt x="16624" y="42659"/>
                  <a:pt x="16738" y="44209"/>
                </a:cubicBezTo>
                <a:cubicBezTo>
                  <a:pt x="16967" y="47714"/>
                  <a:pt x="19761" y="50584"/>
                  <a:pt x="23266" y="50863"/>
                </a:cubicBezTo>
                <a:cubicBezTo>
                  <a:pt x="27229" y="51219"/>
                  <a:pt x="30581" y="48336"/>
                  <a:pt x="31013" y="44564"/>
                </a:cubicBezTo>
                <a:cubicBezTo>
                  <a:pt x="21234" y="38303"/>
                  <a:pt x="12344" y="31471"/>
                  <a:pt x="4483" y="24130"/>
                </a:cubicBezTo>
                <a:cubicBezTo>
                  <a:pt x="3708" y="23419"/>
                  <a:pt x="2959" y="22695"/>
                  <a:pt x="2210" y="21958"/>
                </a:cubicBezTo>
                <a:cubicBezTo>
                  <a:pt x="3314" y="14173"/>
                  <a:pt x="4788" y="6807"/>
                  <a:pt x="6604" y="0"/>
                </a:cubicBezTo>
                <a:lnTo>
                  <a:pt x="18237" y="20142"/>
                </a:lnTo>
                <a:cubicBezTo>
                  <a:pt x="24854" y="15684"/>
                  <a:pt x="32817" y="13081"/>
                  <a:pt x="41402" y="13081"/>
                </a:cubicBezTo>
                <a:cubicBezTo>
                  <a:pt x="50000" y="13081"/>
                  <a:pt x="57950" y="15684"/>
                  <a:pt x="64567" y="20142"/>
                </a:cubicBezTo>
                <a:lnTo>
                  <a:pt x="76200" y="0"/>
                </a:lnTo>
                <a:cubicBezTo>
                  <a:pt x="78016" y="6807"/>
                  <a:pt x="79515" y="14173"/>
                  <a:pt x="80607" y="21958"/>
                </a:cubicBezTo>
                <a:cubicBezTo>
                  <a:pt x="79857" y="22695"/>
                  <a:pt x="79108" y="23419"/>
                  <a:pt x="78333" y="24130"/>
                </a:cubicBezTo>
                <a:cubicBezTo>
                  <a:pt x="70472" y="31458"/>
                  <a:pt x="61582" y="38303"/>
                  <a:pt x="51803" y="44564"/>
                </a:cubicBezTo>
                <a:cubicBezTo>
                  <a:pt x="52235" y="48336"/>
                  <a:pt x="55588" y="51219"/>
                  <a:pt x="59550" y="50863"/>
                </a:cubicBezTo>
                <a:cubicBezTo>
                  <a:pt x="63043" y="50584"/>
                  <a:pt x="65837" y="47714"/>
                  <a:pt x="66078" y="44209"/>
                </a:cubicBezTo>
                <a:cubicBezTo>
                  <a:pt x="66180" y="42672"/>
                  <a:pt x="65798" y="41224"/>
                  <a:pt x="65049" y="40005"/>
                </a:cubicBezTo>
                <a:cubicBezTo>
                  <a:pt x="68999" y="37503"/>
                  <a:pt x="72771" y="34900"/>
                  <a:pt x="76340" y="32220"/>
                </a:cubicBezTo>
                <a:cubicBezTo>
                  <a:pt x="80454" y="38646"/>
                  <a:pt x="82816" y="46266"/>
                  <a:pt x="82816" y="54457"/>
                </a:cubicBez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 rot="0" flipH="0" flipV="0">
            <a:off x="517884" y="2669976"/>
            <a:ext cx="5650" cy="4572"/>
          </a:xfrm>
          <a:custGeom>
            <a:pathLst>
              <a:path w="5650" h="4572">
                <a:moveTo>
                  <a:pt x="431" y="0"/>
                </a:moveTo>
                <a:cubicBezTo>
                  <a:pt x="2145" y="1028"/>
                  <a:pt x="3885" y="2057"/>
                  <a:pt x="5650" y="3047"/>
                </a:cubicBezTo>
                <a:cubicBezTo>
                  <a:pt x="5130" y="3962"/>
                  <a:pt x="4152" y="4572"/>
                  <a:pt x="3021" y="4572"/>
                </a:cubicBezTo>
                <a:cubicBezTo>
                  <a:pt x="1358" y="4572"/>
                  <a:pt x="0" y="3225"/>
                  <a:pt x="0" y="1562"/>
                </a:cubicBezTo>
                <a:cubicBezTo>
                  <a:pt x="0" y="990"/>
                  <a:pt x="152" y="457"/>
                  <a:pt x="431" y="12"/>
                </a:cubicBezTo>
                <a:close/>
                <a:moveTo>
                  <a:pt x="431" y="0"/>
                </a:move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Freeform 2788"/>
          <p:cNvSpPr/>
          <p:nvPr/>
        </p:nvSpPr>
        <p:spPr>
          <a:xfrm rot="0" flipH="0" flipV="0">
            <a:off x="553354" y="2669976"/>
            <a:ext cx="5650" cy="4572"/>
          </a:xfrm>
          <a:custGeom>
            <a:pathLst>
              <a:path w="5650" h="4572">
                <a:moveTo>
                  <a:pt x="5219" y="0"/>
                </a:moveTo>
                <a:cubicBezTo>
                  <a:pt x="3505" y="1028"/>
                  <a:pt x="1765" y="2057"/>
                  <a:pt x="0" y="3047"/>
                </a:cubicBezTo>
                <a:cubicBezTo>
                  <a:pt x="520" y="3962"/>
                  <a:pt x="1498" y="4572"/>
                  <a:pt x="2629" y="4572"/>
                </a:cubicBezTo>
                <a:cubicBezTo>
                  <a:pt x="4292" y="4572"/>
                  <a:pt x="5650" y="3225"/>
                  <a:pt x="5650" y="1562"/>
                </a:cubicBezTo>
                <a:cubicBezTo>
                  <a:pt x="5650" y="990"/>
                  <a:pt x="5498" y="457"/>
                  <a:pt x="5219" y="12"/>
                </a:cubicBezTo>
                <a:close/>
                <a:moveTo>
                  <a:pt x="5219" y="0"/>
                </a:moveTo>
              </a:path>
            </a:pathLst>
          </a:custGeom>
          <a:solidFill>
            <a:srgbClr val="FFFFFF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9" name="Freeform 2789"/>
          <p:cNvSpPr/>
          <p:nvPr/>
        </p:nvSpPr>
        <p:spPr>
          <a:xfrm rot="0" flipH="0" flipV="0">
            <a:off x="531497" y="2682237"/>
            <a:ext cx="13893" cy="21589"/>
          </a:xfrm>
          <a:custGeom>
            <a:pathLst>
              <a:path w="13893" h="21589">
                <a:moveTo>
                  <a:pt x="0" y="5753"/>
                </a:moveTo>
                <a:lnTo>
                  <a:pt x="6946" y="21589"/>
                </a:lnTo>
                <a:lnTo>
                  <a:pt x="13893" y="5753"/>
                </a:lnTo>
                <a:lnTo>
                  <a:pt x="6946" y="0"/>
                </a:lnTo>
                <a:close/>
                <a:moveTo>
                  <a:pt x="0" y="5753"/>
                </a:moveTo>
              </a:path>
            </a:pathLst>
          </a:custGeom>
          <a:solidFill>
            <a:srgbClr val="0F2F87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0" name="Picture 2790"/>
          <p:cNvPicPr>
            <a:picLocks noChangeAspect="0" noChangeArrowheads="1"/>
          </p:cNvPicPr>
          <p:nvPr/>
        </p:nvPicPr>
        <p:blipFill>
          <a:blip r:embed="rId27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4226370"/>
            <a:ext cx="385406" cy="385406"/>
          </a:xfrm>
          <a:prstGeom prst="rect">
            <a:avLst/>
          </a:prstGeom>
          <a:noFill/>
          <a:extLst/>
        </p:spPr>
      </p:pic>
      <p:sp>
        <p:nvSpPr>
          <p:cNvPr id="2791" name="Freeform 2791"/>
          <p:cNvSpPr/>
          <p:nvPr/>
        </p:nvSpPr>
        <p:spPr>
          <a:xfrm rot="0" flipH="0" flipV="0">
            <a:off x="677614" y="5048166"/>
            <a:ext cx="42379" cy="93345"/>
          </a:xfrm>
          <a:custGeom>
            <a:pathLst>
              <a:path w="42379" h="93345">
                <a:moveTo>
                  <a:pt x="19748" y="6223"/>
                </a:moveTo>
                <a:cubicBezTo>
                  <a:pt x="18593" y="4141"/>
                  <a:pt x="17488" y="2045"/>
                  <a:pt x="16243" y="0"/>
                </a:cubicBezTo>
                <a:lnTo>
                  <a:pt x="0" y="0"/>
                </a:lnTo>
                <a:cubicBezTo>
                  <a:pt x="1778" y="2617"/>
                  <a:pt x="3391" y="5296"/>
                  <a:pt x="5017" y="7988"/>
                </a:cubicBezTo>
                <a:cubicBezTo>
                  <a:pt x="20522" y="33769"/>
                  <a:pt x="28803" y="62966"/>
                  <a:pt x="28803" y="93345"/>
                </a:cubicBezTo>
                <a:lnTo>
                  <a:pt x="42379" y="93345"/>
                </a:lnTo>
                <a:cubicBezTo>
                  <a:pt x="42379" y="62534"/>
                  <a:pt x="34543" y="32816"/>
                  <a:pt x="19748" y="6223"/>
                </a:cubicBezTo>
              </a:path>
            </a:pathLst>
          </a:custGeom>
          <a:solidFill>
            <a:srgbClr val="2C55A2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2" name="Freeform 2792"/>
          <p:cNvSpPr/>
          <p:nvPr/>
        </p:nvSpPr>
        <p:spPr>
          <a:xfrm rot="0" flipH="0" flipV="0">
            <a:off x="360003" y="4961511"/>
            <a:ext cx="208203" cy="179996"/>
          </a:xfrm>
          <a:custGeom>
            <a:pathLst>
              <a:path w="208203" h="179996">
                <a:moveTo>
                  <a:pt x="179997" y="13576"/>
                </a:moveTo>
                <a:cubicBezTo>
                  <a:pt x="188658" y="13576"/>
                  <a:pt x="197446" y="14261"/>
                  <a:pt x="206095" y="15633"/>
                </a:cubicBezTo>
                <a:lnTo>
                  <a:pt x="208203" y="2210"/>
                </a:lnTo>
                <a:cubicBezTo>
                  <a:pt x="198856" y="750"/>
                  <a:pt x="189369" y="0"/>
                  <a:pt x="179997" y="0"/>
                </a:cubicBezTo>
                <a:cubicBezTo>
                  <a:pt x="80747" y="0"/>
                  <a:pt x="0" y="80746"/>
                  <a:pt x="0" y="179996"/>
                </a:cubicBezTo>
                <a:lnTo>
                  <a:pt x="13577" y="179996"/>
                </a:lnTo>
                <a:cubicBezTo>
                  <a:pt x="13577" y="88239"/>
                  <a:pt x="88240" y="13576"/>
                  <a:pt x="179997" y="13576"/>
                </a:cubicBezTo>
              </a:path>
            </a:pathLst>
          </a:custGeom>
          <a:solidFill>
            <a:srgbClr val="2C55A2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3" name="Freeform 2793"/>
          <p:cNvSpPr/>
          <p:nvPr/>
        </p:nvSpPr>
        <p:spPr>
          <a:xfrm rot="0" flipH="0" flipV="0">
            <a:off x="360005" y="5141511"/>
            <a:ext cx="359994" cy="179997"/>
          </a:xfrm>
          <a:custGeom>
            <a:pathLst>
              <a:path w="359994" h="179997">
                <a:moveTo>
                  <a:pt x="359994" y="0"/>
                </a:moveTo>
                <a:lnTo>
                  <a:pt x="346418" y="0"/>
                </a:lnTo>
                <a:cubicBezTo>
                  <a:pt x="346418" y="91757"/>
                  <a:pt x="271755" y="166420"/>
                  <a:pt x="179997" y="166420"/>
                </a:cubicBezTo>
                <a:cubicBezTo>
                  <a:pt x="88227" y="166420"/>
                  <a:pt x="13577" y="91757"/>
                  <a:pt x="13577" y="0"/>
                </a:cubicBezTo>
                <a:lnTo>
                  <a:pt x="0" y="0"/>
                </a:lnTo>
                <a:cubicBezTo>
                  <a:pt x="0" y="99250"/>
                  <a:pt x="80747" y="179997"/>
                  <a:pt x="179997" y="179997"/>
                </a:cubicBezTo>
                <a:cubicBezTo>
                  <a:pt x="279248" y="179997"/>
                  <a:pt x="359994" y="99250"/>
                  <a:pt x="359994" y="0"/>
                </a:cubicBezTo>
              </a:path>
            </a:pathLst>
          </a:custGeom>
          <a:solidFill>
            <a:srgbClr val="FFCC00">
              <a:alpha val="100000"/>
            </a:srgbClr>
          </a:solidFill>
          <a:ln w="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4" name="Picture 2794"/>
          <p:cNvPicPr>
            <a:picLocks noChangeAspect="0" noChangeArrowheads="1"/>
          </p:cNvPicPr>
          <p:nvPr/>
        </p:nvPicPr>
        <p:blipFill>
          <a:blip r:embed="rId27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7956" y="5022836"/>
            <a:ext cx="224078" cy="232359"/>
          </a:xfrm>
          <a:prstGeom prst="rect">
            <a:avLst/>
          </a:prstGeom>
          <a:noFill/>
          <a:extLst/>
        </p:spPr>
      </p:pic>
      <p:pic>
        <p:nvPicPr>
          <p:cNvPr id="2795" name="Picture 2795"/>
          <p:cNvPicPr>
            <a:picLocks noChangeAspect="0" noChangeArrowheads="1"/>
          </p:cNvPicPr>
          <p:nvPr/>
        </p:nvPicPr>
        <p:blipFill>
          <a:blip r:embed="rId27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8877" y="4948809"/>
            <a:ext cx="91973" cy="136358"/>
          </a:xfrm>
          <a:prstGeom prst="rect">
            <a:avLst/>
          </a:prstGeom>
          <a:noFill/>
          <a:extLst/>
        </p:spPr>
      </p:pic>
      <p:pic>
        <p:nvPicPr>
          <p:cNvPr id="2796" name="Picture 2796"/>
          <p:cNvPicPr>
            <a:picLocks noChangeAspect="0" noChangeArrowheads="1"/>
          </p:cNvPicPr>
          <p:nvPr/>
        </p:nvPicPr>
        <p:blipFill>
          <a:blip r:embed="rId27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4400" y="1196904"/>
            <a:ext cx="127000" cy="368701"/>
          </a:xfrm>
          <a:prstGeom prst="rect">
            <a:avLst/>
          </a:prstGeom>
          <a:noFill/>
          <a:extLst/>
        </p:spPr>
      </p:pic>
      <p:pic>
        <p:nvPicPr>
          <p:cNvPr id="2797" name="Picture 2797"/>
          <p:cNvPicPr>
            <a:picLocks noChangeAspect="0" noChangeArrowheads="1"/>
          </p:cNvPicPr>
          <p:nvPr/>
        </p:nvPicPr>
        <p:blipFill>
          <a:blip r:embed="rId27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902" y="1914104"/>
            <a:ext cx="122598" cy="114589"/>
          </a:xfrm>
          <a:prstGeom prst="rect">
            <a:avLst/>
          </a:prstGeom>
          <a:noFill/>
          <a:extLst/>
        </p:spPr>
      </p:pic>
      <p:pic>
        <p:nvPicPr>
          <p:cNvPr id="2798" name="Picture 2798"/>
          <p:cNvPicPr>
            <a:picLocks noChangeAspect="0" noChangeArrowheads="1"/>
          </p:cNvPicPr>
          <p:nvPr/>
        </p:nvPicPr>
        <p:blipFill>
          <a:blip r:embed="rId27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902" y="4455803"/>
            <a:ext cx="122598" cy="114589"/>
          </a:xfrm>
          <a:prstGeom prst="rect">
            <a:avLst/>
          </a:prstGeom>
          <a:noFill/>
          <a:extLst/>
        </p:spPr>
      </p:pic>
      <p:pic>
        <p:nvPicPr>
          <p:cNvPr id="2799" name="Picture 2799"/>
          <p:cNvPicPr>
            <a:picLocks noChangeAspect="0" noChangeArrowheads="1"/>
          </p:cNvPicPr>
          <p:nvPr/>
        </p:nvPicPr>
        <p:blipFill>
          <a:blip r:embed="rId27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4400" y="5058105"/>
            <a:ext cx="127000" cy="355600"/>
          </a:xfrm>
          <a:prstGeom prst="rect">
            <a:avLst/>
          </a:prstGeom>
          <a:noFill/>
          <a:extLst/>
        </p:spPr>
      </p:pic>
      <p:pic>
        <p:nvPicPr>
          <p:cNvPr id="2800" name="Picture 2800"/>
          <p:cNvPicPr>
            <a:picLocks noChangeAspect="0" noChangeArrowheads="1"/>
          </p:cNvPicPr>
          <p:nvPr/>
        </p:nvPicPr>
        <p:blipFill>
          <a:blip r:embed="rId28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902" y="2636184"/>
            <a:ext cx="122598" cy="114589"/>
          </a:xfrm>
          <a:prstGeom prst="rect">
            <a:avLst/>
          </a:prstGeom>
          <a:noFill/>
          <a:extLst/>
        </p:spPr>
      </p:pic>
      <p:pic>
        <p:nvPicPr>
          <p:cNvPr id="2801" name="Picture 2801"/>
          <p:cNvPicPr>
            <a:picLocks noChangeAspect="0" noChangeArrowheads="1"/>
          </p:cNvPicPr>
          <p:nvPr/>
        </p:nvPicPr>
        <p:blipFill>
          <a:blip r:embed="rId28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4400" y="3496005"/>
            <a:ext cx="127000" cy="482600"/>
          </a:xfrm>
          <a:prstGeom prst="rect">
            <a:avLst/>
          </a:prstGeom>
          <a:noFill/>
          <a:extLst/>
        </p:spPr>
      </p:pic>
      <p:pic>
        <p:nvPicPr>
          <p:cNvPr id="2802" name="Picture 2802"/>
          <p:cNvPicPr>
            <a:picLocks noChangeAspect="0" noChangeArrowheads="1"/>
          </p:cNvPicPr>
          <p:nvPr/>
        </p:nvPicPr>
        <p:blipFill>
          <a:blip r:embed="rId28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899" y="2052451"/>
            <a:ext cx="133400" cy="99212"/>
          </a:xfrm>
          <a:prstGeom prst="rect">
            <a:avLst/>
          </a:prstGeom>
          <a:noFill/>
          <a:extLst/>
        </p:spPr>
      </p:pic>
      <p:pic>
        <p:nvPicPr>
          <p:cNvPr id="2803" name="Picture 2803"/>
          <p:cNvPicPr>
            <a:picLocks noChangeAspect="0" noChangeArrowheads="1"/>
          </p:cNvPicPr>
          <p:nvPr/>
        </p:nvPicPr>
        <p:blipFill>
          <a:blip r:embed="rId28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899" y="4589887"/>
            <a:ext cx="133400" cy="99212"/>
          </a:xfrm>
          <a:prstGeom prst="rect">
            <a:avLst/>
          </a:prstGeom>
          <a:noFill/>
          <a:extLst/>
        </p:spPr>
      </p:pic>
      <p:pic>
        <p:nvPicPr>
          <p:cNvPr id="2804" name="Picture 2804"/>
          <p:cNvPicPr>
            <a:picLocks noChangeAspect="0" noChangeArrowheads="1"/>
          </p:cNvPicPr>
          <p:nvPr/>
        </p:nvPicPr>
        <p:blipFill>
          <a:blip r:embed="rId28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899" y="2774530"/>
            <a:ext cx="133400" cy="99212"/>
          </a:xfrm>
          <a:prstGeom prst="rect">
            <a:avLst/>
          </a:prstGeom>
          <a:noFill/>
          <a:extLst/>
        </p:spPr>
      </p:pic>
      <p:sp>
        <p:nvSpPr>
          <p:cNvPr id="2805" name="Rectangle 2805"/>
          <p:cNvSpPr/>
          <p:nvPr/>
        </p:nvSpPr>
        <p:spPr>
          <a:xfrm rot="0" flipH="0" flipV="0">
            <a:off x="2616337" y="7155404"/>
            <a:ext cx="95300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18</a:t>
            </a:r>
          </a:p>
        </p:txBody>
      </p:sp>
      <p:sp>
        <p:nvSpPr>
          <p:cNvPr id="2806" name="Rectangle 2806"/>
          <p:cNvSpPr/>
          <p:nvPr/>
        </p:nvSpPr>
        <p:spPr>
          <a:xfrm rot="0" flipH="0" flipV="0">
            <a:off x="360000" y="693888"/>
            <a:ext cx="1842516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Також потрібно звернутися до: </a:t>
            </a:r>
          </a:p>
        </p:txBody>
      </p:sp>
      <p:sp>
        <p:nvSpPr>
          <p:cNvPr id="2807" name="Rectangle 2807"/>
          <p:cNvSpPr/>
          <p:nvPr/>
        </p:nvSpPr>
        <p:spPr>
          <a:xfrm rot="0" flipH="0" flipV="0">
            <a:off x="540000" y="5725521"/>
            <a:ext cx="4279940" cy="598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ВАЖЛИВО!</a:t>
            </a:r>
            <a:r>
              <a:rPr lang="en-US" sz="800" baseline="0" b="1" i="0" dirty="0" spc="175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випадку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письмової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згоди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заявників,</a:t>
            </a:r>
            <a:r>
              <a:rPr lang="en-US" sz="800" baseline="0" b="0" i="0" dirty="0" spc="1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наданої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Секретаріату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Уповноваженого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Верховної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Ради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прав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людини,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осіб,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зниклих</a:t>
            </a:r>
            <a:r>
              <a:rPr lang="en-US" sz="800" baseline="0" b="0" i="0" dirty="0" spc="2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безвісти</a:t>
            </a:r>
            <a:r>
              <a:rPr lang="en-US" sz="800" baseline="0" b="0" i="0" dirty="0" spc="2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особливих</a:t>
            </a:r>
            <a:r>
              <a:rPr lang="en-US" sz="800" baseline="0" b="0" i="0" dirty="0" spc="2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обставин,</a:t>
            </a:r>
            <a:r>
              <a:rPr lang="en-US" sz="800" baseline="0" b="0" i="0" dirty="0" spc="2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будуть</a:t>
            </a:r>
            <a:r>
              <a:rPr lang="en-US" sz="800" baseline="0" b="0" i="0" dirty="0" spc="2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скеровані</a:t>
            </a:r>
            <a:r>
              <a:rPr lang="en-US" sz="800" baseline="0" b="0" i="0" dirty="0" spc="2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російській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стороні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перевірки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факту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перебування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такої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особи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території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РФ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 тимчасово окупованій території України.</a:t>
            </a:r>
          </a:p>
        </p:txBody>
      </p:sp>
      <p:sp>
        <p:nvSpPr>
          <p:cNvPr id="2808" name="Rectangle 2808"/>
          <p:cNvSpPr/>
          <p:nvPr/>
        </p:nvSpPr>
        <p:spPr>
          <a:xfrm rot="0" flipH="0" flipV="0">
            <a:off x="359964" y="6578961"/>
            <a:ext cx="463985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РФ узагалі не має права викрадати цивільних осіб й незаконно позбавляти їх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волі! Це є порушенням Женевської конвенції про захист цивільного населен-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ня під час війни. </a:t>
            </a:r>
          </a:p>
        </p:txBody>
      </p:sp>
      <p:sp>
        <p:nvSpPr>
          <p:cNvPr id="2809" name="Rectangle 2809"/>
          <p:cNvSpPr/>
          <p:nvPr/>
        </p:nvSpPr>
        <p:spPr>
          <a:xfrm rot="0" flipH="0" flipV="0">
            <a:off x="928518" y="1025200"/>
            <a:ext cx="193964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Національне інформаційне бюро</a:t>
            </a:r>
          </a:p>
        </p:txBody>
      </p:sp>
      <p:sp>
        <p:nvSpPr>
          <p:cNvPr id="2810" name="Rectangle 2810"/>
          <p:cNvSpPr/>
          <p:nvPr/>
        </p:nvSpPr>
        <p:spPr>
          <a:xfrm rot="0" flipH="0" flipV="0">
            <a:off x="1072485" y="1203000"/>
            <a:ext cx="26893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16 48</a:t>
            </a:r>
          </a:p>
        </p:txBody>
      </p:sp>
      <p:sp>
        <p:nvSpPr>
          <p:cNvPr id="2811" name="Rectangle 2811"/>
          <p:cNvSpPr/>
          <p:nvPr/>
        </p:nvSpPr>
        <p:spPr>
          <a:xfrm rot="0" flipH="0" flipV="0">
            <a:off x="1072485" y="1324920"/>
            <a:ext cx="2244523" cy="232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+38 044 287 81 65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(дзвінки з-за кордону)</a:t>
            </a:r>
          </a:p>
          <a:p>
            <a:pPr marL="114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0"/>
              </a:rPr>
              <a:t>info@nib.gov.ua</a:t>
            </a:r>
          </a:p>
        </p:txBody>
      </p:sp>
      <p:sp>
        <p:nvSpPr>
          <p:cNvPr id="2812" name="Rectangle 2812"/>
          <p:cNvSpPr/>
          <p:nvPr/>
        </p:nvSpPr>
        <p:spPr>
          <a:xfrm rot="0" flipH="0" flipV="0">
            <a:off x="928599" y="1747618"/>
            <a:ext cx="237961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Міжнародний Комітет Червоного Хреста</a:t>
            </a:r>
          </a:p>
        </p:txBody>
      </p:sp>
      <p:sp>
        <p:nvSpPr>
          <p:cNvPr id="2813" name="Rectangle 2813"/>
          <p:cNvSpPr/>
          <p:nvPr/>
        </p:nvSpPr>
        <p:spPr>
          <a:xfrm rot="0" flipH="0" flipV="0">
            <a:off x="1072567" y="1925418"/>
            <a:ext cx="936030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0 800 300 155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1"/>
              </a:rPr>
              <a:t>kyi_kyiv@icrc.org</a:t>
            </a:r>
          </a:p>
        </p:txBody>
      </p:sp>
      <p:sp>
        <p:nvSpPr>
          <p:cNvPr id="2814" name="Rectangle 2814"/>
          <p:cNvSpPr/>
          <p:nvPr/>
        </p:nvSpPr>
        <p:spPr>
          <a:xfrm rot="0" flipH="0" flipV="0">
            <a:off x="928599" y="2348176"/>
            <a:ext cx="1324386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Координаційний штаб </a:t>
            </a:r>
          </a:p>
        </p:txBody>
      </p:sp>
      <p:sp>
        <p:nvSpPr>
          <p:cNvPr id="2815" name="Rectangle 2815"/>
          <p:cNvSpPr/>
          <p:nvPr/>
        </p:nvSpPr>
        <p:spPr>
          <a:xfrm rot="0" flipH="0" flipV="0">
            <a:off x="928599" y="2470096"/>
            <a:ext cx="266130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 питань поводження з військовополоненими</a:t>
            </a:r>
          </a:p>
        </p:txBody>
      </p:sp>
      <p:sp>
        <p:nvSpPr>
          <p:cNvPr id="2816" name="Rectangle 2816"/>
          <p:cNvSpPr/>
          <p:nvPr/>
        </p:nvSpPr>
        <p:spPr>
          <a:xfrm rot="0" flipH="0" flipV="0">
            <a:off x="1072567" y="2647896"/>
            <a:ext cx="975492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0 800 300 529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2"/>
              </a:rPr>
              <a:t>koord@gur.gov.ua</a:t>
            </a:r>
          </a:p>
        </p:txBody>
      </p:sp>
      <p:sp>
        <p:nvSpPr>
          <p:cNvPr id="2817" name="Rectangle 2817"/>
          <p:cNvSpPr/>
          <p:nvPr/>
        </p:nvSpPr>
        <p:spPr>
          <a:xfrm rot="0" flipH="0" flipV="0">
            <a:off x="928599" y="3070653"/>
            <a:ext cx="3545626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Об’єднаний центр з координації пошуку та звільнення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військовополонених, незаконно позбавлених волі осіб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внаслідок агресії проти України при Службі безпеки України</a:t>
            </a:r>
          </a:p>
        </p:txBody>
      </p:sp>
      <p:sp>
        <p:nvSpPr>
          <p:cNvPr id="2818" name="Rectangle 2818"/>
          <p:cNvSpPr/>
          <p:nvPr/>
        </p:nvSpPr>
        <p:spPr>
          <a:xfrm rot="0" flipH="0" flipV="0">
            <a:off x="1072567" y="3492293"/>
            <a:ext cx="6486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044 321 11 21</a:t>
            </a:r>
          </a:p>
        </p:txBody>
      </p:sp>
      <p:sp>
        <p:nvSpPr>
          <p:cNvPr id="2819" name="Rectangle 2819"/>
          <p:cNvSpPr/>
          <p:nvPr/>
        </p:nvSpPr>
        <p:spPr>
          <a:xfrm rot="0" flipH="0" flipV="0">
            <a:off x="1072567" y="3614213"/>
            <a:ext cx="2792075" cy="3542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098 321 11 21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(для повідомлень у Viber, WhatsApp)</a:t>
            </a:r>
          </a:p>
          <a:p>
            <a:pPr marL="33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067 650 83 32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(для повідомлень в Telegram)</a:t>
            </a:r>
          </a:p>
          <a:p>
            <a:pPr marL="33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3"/>
              </a:rPr>
              <a:t>united_center@ssu.gov.ua</a:t>
            </a:r>
          </a:p>
        </p:txBody>
      </p:sp>
      <p:sp>
        <p:nvSpPr>
          <p:cNvPr id="2820" name="Rectangle 2820"/>
          <p:cNvSpPr/>
          <p:nvPr/>
        </p:nvSpPr>
        <p:spPr>
          <a:xfrm rot="0" flipH="0" flipV="0">
            <a:off x="928632" y="4158793"/>
            <a:ext cx="1782663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Уповноважений з питань осіб, </a:t>
            </a:r>
          </a:p>
        </p:txBody>
      </p:sp>
      <p:sp>
        <p:nvSpPr>
          <p:cNvPr id="2821" name="Rectangle 2821"/>
          <p:cNvSpPr/>
          <p:nvPr/>
        </p:nvSpPr>
        <p:spPr>
          <a:xfrm rot="0" flipH="0" flipV="0">
            <a:off x="928632" y="4280713"/>
            <a:ext cx="2364729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зниклих безвісти за особливих обставин</a:t>
            </a:r>
          </a:p>
        </p:txBody>
      </p:sp>
      <p:sp>
        <p:nvSpPr>
          <p:cNvPr id="2822" name="Rectangle 2822"/>
          <p:cNvSpPr/>
          <p:nvPr/>
        </p:nvSpPr>
        <p:spPr>
          <a:xfrm rot="0" flipH="0" flipV="0">
            <a:off x="1072600" y="4458513"/>
            <a:ext cx="1050706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16 98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4"/>
              </a:rPr>
              <a:t>pgmia@mvs.gov.ua</a:t>
            </a:r>
          </a:p>
        </p:txBody>
      </p:sp>
      <p:sp>
        <p:nvSpPr>
          <p:cNvPr id="2823" name="Rectangle 2823"/>
          <p:cNvSpPr/>
          <p:nvPr/>
        </p:nvSpPr>
        <p:spPr>
          <a:xfrm rot="0" flipH="0" flipV="0">
            <a:off x="928632" y="4881271"/>
            <a:ext cx="3225546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Уповноважений Верховної Ради України з прав людини</a:t>
            </a:r>
          </a:p>
        </p:txBody>
      </p:sp>
      <p:sp>
        <p:nvSpPr>
          <p:cNvPr id="2824" name="Rectangle 2824"/>
          <p:cNvSpPr/>
          <p:nvPr/>
        </p:nvSpPr>
        <p:spPr>
          <a:xfrm rot="0" flipH="0" flipV="0">
            <a:off x="1072600" y="5059071"/>
            <a:ext cx="768136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0 800 50 17 20</a:t>
            </a:r>
          </a:p>
        </p:txBody>
      </p:sp>
      <p:sp>
        <p:nvSpPr>
          <p:cNvPr id="2825" name="Rectangle 2825"/>
          <p:cNvSpPr/>
          <p:nvPr/>
        </p:nvSpPr>
        <p:spPr>
          <a:xfrm rot="0" flipH="0" flipV="0">
            <a:off x="1072600" y="5180991"/>
            <a:ext cx="1560880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+38 044 299 74 08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5"/>
              </a:rPr>
              <a:t>hotline@ombudsman.gov.ua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826" name="Picture 2826"/>
          <p:cNvPicPr>
            <a:picLocks noChangeAspect="0" noChangeArrowheads="1"/>
          </p:cNvPicPr>
          <p:nvPr/>
        </p:nvPicPr>
        <p:blipFill>
          <a:blip r:embed="rId28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827" name="Freeform 2827"/>
          <p:cNvSpPr/>
          <p:nvPr/>
        </p:nvSpPr>
        <p:spPr>
          <a:xfrm rot="0" flipH="0" flipV="0">
            <a:off x="324002" y="2548802"/>
            <a:ext cx="930605" cy="129603"/>
          </a:xfrm>
          <a:custGeom>
            <a:pathLst>
              <a:path w="930605" h="129603">
                <a:moveTo>
                  <a:pt x="0" y="129603"/>
                </a:moveTo>
                <a:lnTo>
                  <a:pt x="930605" y="129603"/>
                </a:lnTo>
                <a:lnTo>
                  <a:pt x="930605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 rot="0" flipH="0" flipV="0">
            <a:off x="366350" y="703715"/>
            <a:ext cx="0" cy="464261"/>
          </a:xfrm>
          <a:custGeom>
            <a:pathLst>
              <a:path w="0" h="464261">
                <a:moveTo>
                  <a:pt x="0" y="0"/>
                </a:moveTo>
                <a:lnTo>
                  <a:pt x="0" y="46426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9" name="Freeform 2829"/>
          <p:cNvSpPr/>
          <p:nvPr/>
        </p:nvSpPr>
        <p:spPr>
          <a:xfrm rot="0" flipH="0" flipV="0">
            <a:off x="359994" y="4395978"/>
            <a:ext cx="4608004" cy="569176"/>
          </a:xfrm>
          <a:custGeom>
            <a:pathLst>
              <a:path w="4608004" h="569176">
                <a:moveTo>
                  <a:pt x="0" y="569176"/>
                </a:moveTo>
                <a:lnTo>
                  <a:pt x="4608004" y="569176"/>
                </a:lnTo>
                <a:lnTo>
                  <a:pt x="4608004" y="0"/>
                </a:lnTo>
                <a:lnTo>
                  <a:pt x="0" y="0"/>
                </a:lnTo>
                <a:lnTo>
                  <a:pt x="0" y="569176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0" name="Picture 2830"/>
          <p:cNvPicPr>
            <a:picLocks noChangeAspect="0" noChangeArrowheads="1"/>
          </p:cNvPicPr>
          <p:nvPr/>
        </p:nvPicPr>
        <p:blipFill>
          <a:blip r:embed="rId28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63579" y="5146317"/>
            <a:ext cx="3600838" cy="1653454"/>
          </a:xfrm>
          <a:prstGeom prst="rect">
            <a:avLst/>
          </a:prstGeom>
          <a:noFill/>
          <a:extLst/>
        </p:spPr>
      </p:pic>
      <p:sp>
        <p:nvSpPr>
          <p:cNvPr id="2831" name="Freeform 2831"/>
          <p:cNvSpPr/>
          <p:nvPr/>
        </p:nvSpPr>
        <p:spPr>
          <a:xfrm rot="0" flipH="0" flipV="0">
            <a:off x="1006194" y="6706572"/>
            <a:ext cx="3340328" cy="205434"/>
          </a:xfrm>
          <a:custGeom>
            <a:pathLst>
              <a:path w="3340328" h="205434">
                <a:moveTo>
                  <a:pt x="3340328" y="102717"/>
                </a:moveTo>
                <a:cubicBezTo>
                  <a:pt x="3340328" y="159447"/>
                  <a:pt x="2592565" y="205434"/>
                  <a:pt x="1670164" y="205434"/>
                </a:cubicBezTo>
                <a:cubicBezTo>
                  <a:pt x="747751" y="205434"/>
                  <a:pt x="0" y="159447"/>
                  <a:pt x="0" y="102717"/>
                </a:cubicBezTo>
                <a:cubicBezTo>
                  <a:pt x="0" y="45987"/>
                  <a:pt x="747751" y="0"/>
                  <a:pt x="1670164" y="0"/>
                </a:cubicBezTo>
                <a:cubicBezTo>
                  <a:pt x="2592565" y="0"/>
                  <a:pt x="3340328" y="45987"/>
                  <a:pt x="3340328" y="102717"/>
                </a:cubicBezTo>
              </a:path>
            </a:pathLst>
          </a:custGeom>
          <a:solidFill>
            <a:srgbClr val="FFD176">
              <a:alpha val="19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2" name="Freeform 2832"/>
          <p:cNvSpPr/>
          <p:nvPr/>
        </p:nvSpPr>
        <p:spPr>
          <a:xfrm rot="0" flipH="0" flipV="0">
            <a:off x="3203952" y="5277210"/>
            <a:ext cx="335508" cy="302894"/>
          </a:xfrm>
          <a:custGeom>
            <a:pathLst>
              <a:path w="335508" h="302894">
                <a:moveTo>
                  <a:pt x="0" y="162064"/>
                </a:moveTo>
                <a:lnTo>
                  <a:pt x="240677" y="302894"/>
                </a:lnTo>
                <a:lnTo>
                  <a:pt x="335508" y="140817"/>
                </a:lnTo>
                <a:lnTo>
                  <a:pt x="94830" y="0"/>
                </a:lnTo>
                <a:close/>
                <a:moveTo>
                  <a:pt x="0" y="162064"/>
                </a:moveTo>
              </a:path>
            </a:pathLst>
          </a:custGeom>
          <a:solidFill>
            <a:srgbClr val="8EB7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3" name="Freeform 2833"/>
          <p:cNvSpPr/>
          <p:nvPr/>
        </p:nvSpPr>
        <p:spPr>
          <a:xfrm rot="0" flipH="0" flipV="0">
            <a:off x="3203893" y="5412739"/>
            <a:ext cx="240690" cy="167448"/>
          </a:xfrm>
          <a:custGeom>
            <a:pathLst>
              <a:path w="240690" h="167448">
                <a:moveTo>
                  <a:pt x="159080" y="1396"/>
                </a:moveTo>
                <a:lnTo>
                  <a:pt x="0" y="26630"/>
                </a:lnTo>
                <a:lnTo>
                  <a:pt x="240690" y="167448"/>
                </a:lnTo>
                <a:lnTo>
                  <a:pt x="184733" y="16381"/>
                </a:lnTo>
                <a:cubicBezTo>
                  <a:pt x="180619" y="6221"/>
                  <a:pt x="169976" y="0"/>
                  <a:pt x="159080" y="1396"/>
                </a:cubicBezTo>
              </a:path>
            </a:pathLst>
          </a:custGeom>
          <a:solidFill>
            <a:srgbClr val="5184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4" name="Freeform 2834"/>
          <p:cNvSpPr/>
          <p:nvPr/>
        </p:nvSpPr>
        <p:spPr>
          <a:xfrm rot="0" flipH="0" flipV="0">
            <a:off x="3203895" y="5419267"/>
            <a:ext cx="240689" cy="160921"/>
          </a:xfrm>
          <a:custGeom>
            <a:pathLst>
              <a:path w="240689" h="160921">
                <a:moveTo>
                  <a:pt x="155346" y="1308"/>
                </a:moveTo>
                <a:lnTo>
                  <a:pt x="0" y="20104"/>
                </a:lnTo>
                <a:lnTo>
                  <a:pt x="240689" y="160921"/>
                </a:lnTo>
                <a:lnTo>
                  <a:pt x="180961" y="16293"/>
                </a:lnTo>
                <a:cubicBezTo>
                  <a:pt x="176809" y="6222"/>
                  <a:pt x="166153" y="0"/>
                  <a:pt x="155346" y="1308"/>
                </a:cubicBezTo>
              </a:path>
            </a:pathLst>
          </a:custGeom>
          <a:solidFill>
            <a:srgbClr val="8EB7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5" name="Freeform 2835"/>
          <p:cNvSpPr/>
          <p:nvPr/>
        </p:nvSpPr>
        <p:spPr>
          <a:xfrm rot="0" flipH="0" flipV="0">
            <a:off x="3298773" y="5277210"/>
            <a:ext cx="240689" cy="167449"/>
          </a:xfrm>
          <a:custGeom>
            <a:pathLst>
              <a:path w="240689" h="167449">
                <a:moveTo>
                  <a:pt x="55943" y="151041"/>
                </a:moveTo>
                <a:cubicBezTo>
                  <a:pt x="60070" y="161226"/>
                  <a:pt x="70713" y="167449"/>
                  <a:pt x="81571" y="166065"/>
                </a:cubicBezTo>
                <a:lnTo>
                  <a:pt x="240689" y="140831"/>
                </a:lnTo>
                <a:lnTo>
                  <a:pt x="0" y="0"/>
                </a:lnTo>
                <a:close/>
                <a:moveTo>
                  <a:pt x="55943" y="151041"/>
                </a:moveTo>
              </a:path>
            </a:pathLst>
          </a:custGeom>
          <a:solidFill>
            <a:srgbClr val="5184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6" name="Freeform 2836"/>
          <p:cNvSpPr/>
          <p:nvPr/>
        </p:nvSpPr>
        <p:spPr>
          <a:xfrm rot="0" flipH="0" flipV="0">
            <a:off x="3298771" y="5277215"/>
            <a:ext cx="240690" cy="160921"/>
          </a:xfrm>
          <a:custGeom>
            <a:pathLst>
              <a:path w="240690" h="160921">
                <a:moveTo>
                  <a:pt x="59728" y="144627"/>
                </a:moveTo>
                <a:cubicBezTo>
                  <a:pt x="63880" y="154698"/>
                  <a:pt x="74536" y="160921"/>
                  <a:pt x="85343" y="159612"/>
                </a:cubicBezTo>
                <a:lnTo>
                  <a:pt x="240690" y="140817"/>
                </a:lnTo>
                <a:lnTo>
                  <a:pt x="0" y="0"/>
                </a:lnTo>
                <a:close/>
                <a:moveTo>
                  <a:pt x="59728" y="144627"/>
                </a:moveTo>
              </a:path>
            </a:pathLst>
          </a:custGeom>
          <a:solidFill>
            <a:srgbClr val="8EB7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 rot="0" flipH="0" flipV="0">
            <a:off x="3564630" y="5606126"/>
            <a:ext cx="381253" cy="354114"/>
          </a:xfrm>
          <a:custGeom>
            <a:pathLst>
              <a:path w="381253" h="354114">
                <a:moveTo>
                  <a:pt x="119989" y="354114"/>
                </a:moveTo>
                <a:lnTo>
                  <a:pt x="381253" y="175921"/>
                </a:lnTo>
                <a:lnTo>
                  <a:pt x="261276" y="0"/>
                </a:lnTo>
                <a:lnTo>
                  <a:pt x="0" y="178194"/>
                </a:lnTo>
                <a:close/>
                <a:moveTo>
                  <a:pt x="119989" y="354114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 rot="0" flipH="0" flipV="0">
            <a:off x="3684695" y="5765349"/>
            <a:ext cx="261263" cy="194995"/>
          </a:xfrm>
          <a:custGeom>
            <a:pathLst>
              <a:path w="261263" h="194995">
                <a:moveTo>
                  <a:pt x="51447" y="19723"/>
                </a:moveTo>
                <a:lnTo>
                  <a:pt x="0" y="194995"/>
                </a:lnTo>
                <a:lnTo>
                  <a:pt x="261263" y="16802"/>
                </a:lnTo>
                <a:lnTo>
                  <a:pt x="79260" y="724"/>
                </a:lnTo>
                <a:cubicBezTo>
                  <a:pt x="66864" y="0"/>
                  <a:pt x="55307" y="7874"/>
                  <a:pt x="51447" y="19723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Freeform 2839"/>
          <p:cNvSpPr/>
          <p:nvPr/>
        </p:nvSpPr>
        <p:spPr>
          <a:xfrm rot="0" flipH="0" flipV="0">
            <a:off x="3684690" y="5772431"/>
            <a:ext cx="261263" cy="187909"/>
          </a:xfrm>
          <a:custGeom>
            <a:pathLst>
              <a:path w="261263" h="187909">
                <a:moveTo>
                  <a:pt x="56235" y="19596"/>
                </a:moveTo>
                <a:lnTo>
                  <a:pt x="0" y="187909"/>
                </a:lnTo>
                <a:lnTo>
                  <a:pt x="261263" y="9729"/>
                </a:lnTo>
                <a:lnTo>
                  <a:pt x="84035" y="635"/>
                </a:lnTo>
                <a:cubicBezTo>
                  <a:pt x="71703" y="0"/>
                  <a:pt x="60146" y="7887"/>
                  <a:pt x="56235" y="19596"/>
                </a:cubicBez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0" name="Freeform 2840"/>
          <p:cNvSpPr/>
          <p:nvPr/>
        </p:nvSpPr>
        <p:spPr>
          <a:xfrm rot="0" flipH="0" flipV="0">
            <a:off x="3564639" y="5606123"/>
            <a:ext cx="261263" cy="194994"/>
          </a:xfrm>
          <a:custGeom>
            <a:pathLst>
              <a:path w="261263" h="194994">
                <a:moveTo>
                  <a:pt x="181952" y="194271"/>
                </a:moveTo>
                <a:cubicBezTo>
                  <a:pt x="194385" y="194994"/>
                  <a:pt x="205942" y="187121"/>
                  <a:pt x="209803" y="175310"/>
                </a:cubicBezTo>
                <a:lnTo>
                  <a:pt x="261263" y="0"/>
                </a:lnTo>
                <a:lnTo>
                  <a:pt x="0" y="178193"/>
                </a:lnTo>
                <a:close/>
                <a:moveTo>
                  <a:pt x="181952" y="194271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1" name="Freeform 2841"/>
          <p:cNvSpPr/>
          <p:nvPr/>
        </p:nvSpPr>
        <p:spPr>
          <a:xfrm rot="0" flipH="0" flipV="0">
            <a:off x="3564636" y="5606130"/>
            <a:ext cx="261263" cy="187909"/>
          </a:xfrm>
          <a:custGeom>
            <a:pathLst>
              <a:path w="261263" h="187909">
                <a:moveTo>
                  <a:pt x="177228" y="187274"/>
                </a:moveTo>
                <a:cubicBezTo>
                  <a:pt x="189559" y="187909"/>
                  <a:pt x="201116" y="180023"/>
                  <a:pt x="205028" y="168313"/>
                </a:cubicBezTo>
                <a:lnTo>
                  <a:pt x="261263" y="0"/>
                </a:lnTo>
                <a:lnTo>
                  <a:pt x="0" y="178181"/>
                </a:lnTo>
                <a:close/>
                <a:moveTo>
                  <a:pt x="177228" y="187274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2" name="Freeform 2842"/>
          <p:cNvSpPr/>
          <p:nvPr/>
        </p:nvSpPr>
        <p:spPr>
          <a:xfrm rot="0" flipH="0" flipV="0">
            <a:off x="2164873" y="6766323"/>
            <a:ext cx="1139621" cy="65976"/>
          </a:xfrm>
          <a:custGeom>
            <a:pathLst>
              <a:path w="1139621" h="65976">
                <a:moveTo>
                  <a:pt x="1106627" y="65976"/>
                </a:moveTo>
                <a:lnTo>
                  <a:pt x="32995" y="65976"/>
                </a:lnTo>
                <a:cubicBezTo>
                  <a:pt x="14770" y="65976"/>
                  <a:pt x="0" y="51206"/>
                  <a:pt x="0" y="32982"/>
                </a:cubicBezTo>
                <a:cubicBezTo>
                  <a:pt x="0" y="14770"/>
                  <a:pt x="14770" y="0"/>
                  <a:pt x="32995" y="0"/>
                </a:cubicBezTo>
                <a:lnTo>
                  <a:pt x="1106627" y="0"/>
                </a:lnTo>
                <a:cubicBezTo>
                  <a:pt x="1124851" y="0"/>
                  <a:pt x="1139621" y="14770"/>
                  <a:pt x="1139621" y="32982"/>
                </a:cubicBezTo>
                <a:cubicBezTo>
                  <a:pt x="1139621" y="51206"/>
                  <a:pt x="1124851" y="65976"/>
                  <a:pt x="1106627" y="65976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3" name="Freeform 2843"/>
          <p:cNvSpPr/>
          <p:nvPr/>
        </p:nvSpPr>
        <p:spPr>
          <a:xfrm rot="0" flipH="0" flipV="0">
            <a:off x="2544216" y="6603340"/>
            <a:ext cx="383870" cy="176555"/>
          </a:xfrm>
          <a:custGeom>
            <a:pathLst>
              <a:path w="383870" h="176555">
                <a:moveTo>
                  <a:pt x="383870" y="176555"/>
                </a:moveTo>
                <a:lnTo>
                  <a:pt x="0" y="176555"/>
                </a:lnTo>
                <a:lnTo>
                  <a:pt x="0" y="0"/>
                </a:lnTo>
                <a:lnTo>
                  <a:pt x="383870" y="0"/>
                </a:lnTo>
                <a:lnTo>
                  <a:pt x="383870" y="176555"/>
                </a:lnTo>
                <a:close/>
              </a:path>
            </a:pathLst>
          </a:custGeom>
          <a:solidFill>
            <a:srgbClr val="1C294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4" name="Freeform 2844"/>
          <p:cNvSpPr/>
          <p:nvPr/>
        </p:nvSpPr>
        <p:spPr>
          <a:xfrm rot="0" flipH="0" flipV="0">
            <a:off x="1893659" y="5663184"/>
            <a:ext cx="1549564" cy="993190"/>
          </a:xfrm>
          <a:custGeom>
            <a:pathLst>
              <a:path w="1549564" h="993190">
                <a:moveTo>
                  <a:pt x="1495971" y="993190"/>
                </a:moveTo>
                <a:lnTo>
                  <a:pt x="53594" y="993190"/>
                </a:lnTo>
                <a:cubicBezTo>
                  <a:pt x="24003" y="993190"/>
                  <a:pt x="0" y="969200"/>
                  <a:pt x="0" y="939597"/>
                </a:cubicBezTo>
                <a:lnTo>
                  <a:pt x="0" y="53594"/>
                </a:lnTo>
                <a:cubicBezTo>
                  <a:pt x="0" y="23990"/>
                  <a:pt x="24003" y="0"/>
                  <a:pt x="53594" y="0"/>
                </a:cubicBezTo>
                <a:lnTo>
                  <a:pt x="1495971" y="0"/>
                </a:lnTo>
                <a:cubicBezTo>
                  <a:pt x="1525561" y="0"/>
                  <a:pt x="1549564" y="23990"/>
                  <a:pt x="1549564" y="53594"/>
                </a:cubicBezTo>
                <a:lnTo>
                  <a:pt x="1549564" y="939597"/>
                </a:lnTo>
                <a:cubicBezTo>
                  <a:pt x="1549564" y="969200"/>
                  <a:pt x="1525561" y="993190"/>
                  <a:pt x="1495971" y="993190"/>
                </a:cubicBezTo>
              </a:path>
            </a:pathLst>
          </a:custGeom>
          <a:solidFill>
            <a:srgbClr val="1B2F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5" name="Freeform 2845"/>
          <p:cNvSpPr/>
          <p:nvPr/>
        </p:nvSpPr>
        <p:spPr>
          <a:xfrm rot="0" flipH="0" flipV="0">
            <a:off x="2378595" y="6603340"/>
            <a:ext cx="515785" cy="176555"/>
          </a:xfrm>
          <a:custGeom>
            <a:pathLst>
              <a:path w="515785" h="176555">
                <a:moveTo>
                  <a:pt x="515785" y="176555"/>
                </a:moveTo>
                <a:lnTo>
                  <a:pt x="0" y="176555"/>
                </a:lnTo>
                <a:lnTo>
                  <a:pt x="0" y="0"/>
                </a:lnTo>
                <a:lnTo>
                  <a:pt x="515785" y="0"/>
                </a:lnTo>
                <a:lnTo>
                  <a:pt x="515785" y="176555"/>
                </a:lnTo>
                <a:close/>
              </a:path>
            </a:pathLst>
          </a:custGeom>
          <a:solidFill>
            <a:srgbClr val="1B2F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6" name="Freeform 2846"/>
          <p:cNvSpPr/>
          <p:nvPr/>
        </p:nvSpPr>
        <p:spPr>
          <a:xfrm rot="0" flipH="0" flipV="0">
            <a:off x="2378595" y="6603340"/>
            <a:ext cx="515785" cy="87732"/>
          </a:xfrm>
          <a:custGeom>
            <a:pathLst>
              <a:path w="515785" h="87732">
                <a:moveTo>
                  <a:pt x="515785" y="87732"/>
                </a:moveTo>
                <a:lnTo>
                  <a:pt x="0" y="87732"/>
                </a:lnTo>
                <a:lnTo>
                  <a:pt x="0" y="0"/>
                </a:lnTo>
                <a:lnTo>
                  <a:pt x="515785" y="0"/>
                </a:lnTo>
                <a:lnTo>
                  <a:pt x="515785" y="87732"/>
                </a:lnTo>
                <a:close/>
              </a:path>
            </a:pathLst>
          </a:custGeom>
          <a:solidFill>
            <a:srgbClr val="1C294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7" name="Freeform 2847"/>
          <p:cNvSpPr/>
          <p:nvPr/>
        </p:nvSpPr>
        <p:spPr>
          <a:xfrm rot="0" flipH="0" flipV="0">
            <a:off x="1862361" y="5663899"/>
            <a:ext cx="1549552" cy="993190"/>
          </a:xfrm>
          <a:custGeom>
            <a:pathLst>
              <a:path w="1549552" h="993190">
                <a:moveTo>
                  <a:pt x="1495971" y="993190"/>
                </a:moveTo>
                <a:lnTo>
                  <a:pt x="53594" y="993190"/>
                </a:lnTo>
                <a:cubicBezTo>
                  <a:pt x="23991" y="993190"/>
                  <a:pt x="0" y="969200"/>
                  <a:pt x="0" y="939609"/>
                </a:cubicBezTo>
                <a:lnTo>
                  <a:pt x="0" y="53594"/>
                </a:lnTo>
                <a:cubicBezTo>
                  <a:pt x="0" y="23990"/>
                  <a:pt x="24003" y="0"/>
                  <a:pt x="53594" y="0"/>
                </a:cubicBezTo>
                <a:lnTo>
                  <a:pt x="1495971" y="0"/>
                </a:lnTo>
                <a:cubicBezTo>
                  <a:pt x="1525561" y="0"/>
                  <a:pt x="1549552" y="23990"/>
                  <a:pt x="1549552" y="53594"/>
                </a:cubicBezTo>
                <a:lnTo>
                  <a:pt x="1549552" y="939597"/>
                </a:lnTo>
                <a:cubicBezTo>
                  <a:pt x="1549552" y="969200"/>
                  <a:pt x="1525561" y="993190"/>
                  <a:pt x="1495971" y="993190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8" name="Freeform 2848"/>
          <p:cNvSpPr/>
          <p:nvPr/>
        </p:nvSpPr>
        <p:spPr>
          <a:xfrm rot="0" flipH="0" flipV="0">
            <a:off x="2532852" y="6306545"/>
            <a:ext cx="879424" cy="349834"/>
          </a:xfrm>
          <a:custGeom>
            <a:pathLst>
              <a:path w="879424" h="349834">
                <a:moveTo>
                  <a:pt x="855091" y="39573"/>
                </a:moveTo>
                <a:cubicBezTo>
                  <a:pt x="756781" y="184899"/>
                  <a:pt x="604584" y="257047"/>
                  <a:pt x="596304" y="260857"/>
                </a:cubicBezTo>
                <a:cubicBezTo>
                  <a:pt x="539890" y="286841"/>
                  <a:pt x="490728" y="298614"/>
                  <a:pt x="453771" y="305866"/>
                </a:cubicBezTo>
                <a:cubicBezTo>
                  <a:pt x="339713" y="328256"/>
                  <a:pt x="167920" y="341718"/>
                  <a:pt x="0" y="349834"/>
                </a:cubicBezTo>
                <a:lnTo>
                  <a:pt x="845592" y="349834"/>
                </a:lnTo>
                <a:cubicBezTo>
                  <a:pt x="864273" y="349834"/>
                  <a:pt x="879424" y="334682"/>
                  <a:pt x="879424" y="315988"/>
                </a:cubicBezTo>
                <a:lnTo>
                  <a:pt x="879424" y="0"/>
                </a:lnTo>
                <a:cubicBezTo>
                  <a:pt x="872007" y="13323"/>
                  <a:pt x="863917" y="26531"/>
                  <a:pt x="855091" y="39573"/>
                </a:cubicBezTo>
              </a:path>
            </a:pathLst>
          </a:custGeom>
          <a:solidFill>
            <a:srgbClr val="1B2F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9" name="Freeform 2849"/>
          <p:cNvSpPr/>
          <p:nvPr/>
        </p:nvSpPr>
        <p:spPr>
          <a:xfrm rot="0" flipH="0" flipV="0">
            <a:off x="1909604" y="5710065"/>
            <a:ext cx="1455788" cy="794740"/>
          </a:xfrm>
          <a:custGeom>
            <a:pathLst>
              <a:path w="1455788" h="794740">
                <a:moveTo>
                  <a:pt x="0" y="761352"/>
                </a:moveTo>
                <a:lnTo>
                  <a:pt x="0" y="33389"/>
                </a:lnTo>
                <a:cubicBezTo>
                  <a:pt x="0" y="14948"/>
                  <a:pt x="14947" y="0"/>
                  <a:pt x="33388" y="0"/>
                </a:cubicBezTo>
                <a:lnTo>
                  <a:pt x="1422400" y="0"/>
                </a:lnTo>
                <a:cubicBezTo>
                  <a:pt x="1440840" y="0"/>
                  <a:pt x="1455788" y="14948"/>
                  <a:pt x="1455788" y="33389"/>
                </a:cubicBezTo>
                <a:lnTo>
                  <a:pt x="1455788" y="761352"/>
                </a:lnTo>
                <a:cubicBezTo>
                  <a:pt x="1455788" y="779792"/>
                  <a:pt x="1440840" y="794740"/>
                  <a:pt x="1422400" y="794740"/>
                </a:cubicBezTo>
                <a:lnTo>
                  <a:pt x="33388" y="794740"/>
                </a:lnTo>
                <a:cubicBezTo>
                  <a:pt x="14947" y="794740"/>
                  <a:pt x="0" y="779792"/>
                  <a:pt x="0" y="761352"/>
                </a:cubicBezTo>
              </a:path>
            </a:pathLst>
          </a:custGeom>
          <a:solidFill>
            <a:srgbClr val="DEEB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0" name="Freeform 2850"/>
          <p:cNvSpPr/>
          <p:nvPr/>
        </p:nvSpPr>
        <p:spPr>
          <a:xfrm rot="0" flipH="0" flipV="0">
            <a:off x="3118074" y="6544483"/>
            <a:ext cx="96824" cy="16459"/>
          </a:xfrm>
          <a:custGeom>
            <a:pathLst>
              <a:path w="96824" h="16459">
                <a:moveTo>
                  <a:pt x="88595" y="16459"/>
                </a:moveTo>
                <a:lnTo>
                  <a:pt x="8230" y="16459"/>
                </a:lnTo>
                <a:cubicBezTo>
                  <a:pt x="3709" y="16459"/>
                  <a:pt x="0" y="12751"/>
                  <a:pt x="0" y="8230"/>
                </a:cubicBezTo>
                <a:cubicBezTo>
                  <a:pt x="0" y="3709"/>
                  <a:pt x="3709" y="0"/>
                  <a:pt x="8230" y="0"/>
                </a:cubicBezTo>
                <a:lnTo>
                  <a:pt x="88595" y="0"/>
                </a:lnTo>
                <a:cubicBezTo>
                  <a:pt x="93116" y="0"/>
                  <a:pt x="96824" y="3709"/>
                  <a:pt x="96824" y="8230"/>
                </a:cubicBezTo>
                <a:cubicBezTo>
                  <a:pt x="96824" y="12751"/>
                  <a:pt x="93116" y="16459"/>
                  <a:pt x="88595" y="16459"/>
                </a:cubicBezTo>
              </a:path>
            </a:pathLst>
          </a:custGeom>
          <a:solidFill>
            <a:srgbClr val="6BA3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1" name="Freeform 2851"/>
          <p:cNvSpPr/>
          <p:nvPr/>
        </p:nvSpPr>
        <p:spPr>
          <a:xfrm rot="0" flipH="0" flipV="0">
            <a:off x="3241044" y="6544483"/>
            <a:ext cx="65836" cy="16459"/>
          </a:xfrm>
          <a:custGeom>
            <a:pathLst>
              <a:path w="65836" h="16459">
                <a:moveTo>
                  <a:pt x="57607" y="16459"/>
                </a:moveTo>
                <a:lnTo>
                  <a:pt x="8230" y="16459"/>
                </a:lnTo>
                <a:cubicBezTo>
                  <a:pt x="3696" y="16459"/>
                  <a:pt x="0" y="12751"/>
                  <a:pt x="0" y="8230"/>
                </a:cubicBezTo>
                <a:cubicBezTo>
                  <a:pt x="0" y="3709"/>
                  <a:pt x="3696" y="0"/>
                  <a:pt x="8230" y="0"/>
                </a:cubicBezTo>
                <a:lnTo>
                  <a:pt x="57607" y="0"/>
                </a:lnTo>
                <a:cubicBezTo>
                  <a:pt x="62140" y="0"/>
                  <a:pt x="65836" y="3709"/>
                  <a:pt x="65836" y="8230"/>
                </a:cubicBezTo>
                <a:cubicBezTo>
                  <a:pt x="65836" y="12751"/>
                  <a:pt x="62128" y="16459"/>
                  <a:pt x="57607" y="16459"/>
                </a:cubicBezTo>
              </a:path>
            </a:pathLst>
          </a:custGeom>
          <a:solidFill>
            <a:srgbClr val="6BA3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2" name="Freeform 2852"/>
          <p:cNvSpPr/>
          <p:nvPr/>
        </p:nvSpPr>
        <p:spPr>
          <a:xfrm rot="0" flipH="0" flipV="0">
            <a:off x="3020974" y="6544483"/>
            <a:ext cx="65836" cy="16459"/>
          </a:xfrm>
          <a:custGeom>
            <a:pathLst>
              <a:path w="65836" h="16459">
                <a:moveTo>
                  <a:pt x="57607" y="16459"/>
                </a:moveTo>
                <a:lnTo>
                  <a:pt x="8230" y="16459"/>
                </a:lnTo>
                <a:cubicBezTo>
                  <a:pt x="3696" y="16459"/>
                  <a:pt x="0" y="12751"/>
                  <a:pt x="0" y="8230"/>
                </a:cubicBezTo>
                <a:cubicBezTo>
                  <a:pt x="0" y="3709"/>
                  <a:pt x="3696" y="0"/>
                  <a:pt x="8230" y="0"/>
                </a:cubicBezTo>
                <a:lnTo>
                  <a:pt x="57607" y="0"/>
                </a:lnTo>
                <a:cubicBezTo>
                  <a:pt x="62128" y="0"/>
                  <a:pt x="65836" y="3709"/>
                  <a:pt x="65836" y="8230"/>
                </a:cubicBezTo>
                <a:cubicBezTo>
                  <a:pt x="65836" y="12751"/>
                  <a:pt x="62128" y="16459"/>
                  <a:pt x="57607" y="16459"/>
                </a:cubicBezTo>
              </a:path>
            </a:pathLst>
          </a:custGeom>
          <a:solidFill>
            <a:srgbClr val="6BA3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3" name="Freeform 2853"/>
          <p:cNvSpPr/>
          <p:nvPr/>
        </p:nvSpPr>
        <p:spPr>
          <a:xfrm rot="0" flipH="0" flipV="0">
            <a:off x="3119015" y="6544483"/>
            <a:ext cx="95885" cy="16459"/>
          </a:xfrm>
          <a:custGeom>
            <a:pathLst>
              <a:path w="95885" h="16459">
                <a:moveTo>
                  <a:pt x="88138" y="0"/>
                </a:moveTo>
                <a:lnTo>
                  <a:pt x="84798" y="0"/>
                </a:lnTo>
                <a:cubicBezTo>
                  <a:pt x="85395" y="1092"/>
                  <a:pt x="85738" y="2349"/>
                  <a:pt x="85738" y="3682"/>
                </a:cubicBezTo>
                <a:lnTo>
                  <a:pt x="85738" y="4648"/>
                </a:lnTo>
                <a:cubicBezTo>
                  <a:pt x="85738" y="8915"/>
                  <a:pt x="82246" y="12395"/>
                  <a:pt x="77991" y="12395"/>
                </a:cubicBezTo>
                <a:lnTo>
                  <a:pt x="0" y="12395"/>
                </a:lnTo>
                <a:cubicBezTo>
                  <a:pt x="1321" y="14808"/>
                  <a:pt x="3874" y="16459"/>
                  <a:pt x="6808" y="16459"/>
                </a:cubicBezTo>
                <a:lnTo>
                  <a:pt x="88138" y="16459"/>
                </a:lnTo>
                <a:cubicBezTo>
                  <a:pt x="92392" y="16459"/>
                  <a:pt x="95885" y="12979"/>
                  <a:pt x="95885" y="8712"/>
                </a:cubicBezTo>
                <a:lnTo>
                  <a:pt x="95885" y="7747"/>
                </a:lnTo>
                <a:cubicBezTo>
                  <a:pt x="95885" y="3479"/>
                  <a:pt x="92392" y="0"/>
                  <a:pt x="88138" y="0"/>
                </a:cubicBezTo>
              </a:path>
            </a:pathLst>
          </a:custGeom>
          <a:solidFill>
            <a:srgbClr val="538DD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4" name="Freeform 2854"/>
          <p:cNvSpPr/>
          <p:nvPr/>
        </p:nvSpPr>
        <p:spPr>
          <a:xfrm rot="0" flipH="0" flipV="0">
            <a:off x="3242189" y="6544483"/>
            <a:ext cx="64693" cy="16459"/>
          </a:xfrm>
          <a:custGeom>
            <a:pathLst>
              <a:path w="64693" h="16459">
                <a:moveTo>
                  <a:pt x="56464" y="0"/>
                </a:moveTo>
                <a:lnTo>
                  <a:pt x="53391" y="0"/>
                </a:lnTo>
                <a:cubicBezTo>
                  <a:pt x="54128" y="1219"/>
                  <a:pt x="54547" y="2654"/>
                  <a:pt x="54547" y="4165"/>
                </a:cubicBezTo>
                <a:cubicBezTo>
                  <a:pt x="54547" y="8699"/>
                  <a:pt x="50838" y="12395"/>
                  <a:pt x="46317" y="12395"/>
                </a:cubicBezTo>
                <a:lnTo>
                  <a:pt x="0" y="12395"/>
                </a:lnTo>
                <a:cubicBezTo>
                  <a:pt x="1448" y="14820"/>
                  <a:pt x="4077" y="16459"/>
                  <a:pt x="7087" y="16459"/>
                </a:cubicBezTo>
                <a:lnTo>
                  <a:pt x="56464" y="16459"/>
                </a:lnTo>
                <a:cubicBezTo>
                  <a:pt x="60985" y="16459"/>
                  <a:pt x="64693" y="12750"/>
                  <a:pt x="64693" y="8229"/>
                </a:cubicBezTo>
                <a:cubicBezTo>
                  <a:pt x="64693" y="3708"/>
                  <a:pt x="60985" y="0"/>
                  <a:pt x="56464" y="0"/>
                </a:cubicBezTo>
              </a:path>
            </a:pathLst>
          </a:custGeom>
          <a:solidFill>
            <a:srgbClr val="538DD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5" name="Freeform 2855"/>
          <p:cNvSpPr/>
          <p:nvPr/>
        </p:nvSpPr>
        <p:spPr>
          <a:xfrm rot="0" flipH="0" flipV="0">
            <a:off x="3022117" y="6544483"/>
            <a:ext cx="64693" cy="16459"/>
          </a:xfrm>
          <a:custGeom>
            <a:pathLst>
              <a:path w="64693" h="16459">
                <a:moveTo>
                  <a:pt x="56464" y="0"/>
                </a:moveTo>
                <a:lnTo>
                  <a:pt x="53391" y="0"/>
                </a:lnTo>
                <a:cubicBezTo>
                  <a:pt x="54128" y="1219"/>
                  <a:pt x="54547" y="2654"/>
                  <a:pt x="54547" y="4165"/>
                </a:cubicBezTo>
                <a:cubicBezTo>
                  <a:pt x="54547" y="8699"/>
                  <a:pt x="50838" y="12395"/>
                  <a:pt x="46317" y="12395"/>
                </a:cubicBezTo>
                <a:lnTo>
                  <a:pt x="0" y="12395"/>
                </a:lnTo>
                <a:cubicBezTo>
                  <a:pt x="1448" y="14820"/>
                  <a:pt x="4077" y="16459"/>
                  <a:pt x="7087" y="16459"/>
                </a:cubicBezTo>
                <a:lnTo>
                  <a:pt x="56464" y="16459"/>
                </a:lnTo>
                <a:cubicBezTo>
                  <a:pt x="60985" y="16459"/>
                  <a:pt x="64693" y="12750"/>
                  <a:pt x="64693" y="8229"/>
                </a:cubicBezTo>
                <a:cubicBezTo>
                  <a:pt x="64693" y="3708"/>
                  <a:pt x="60985" y="0"/>
                  <a:pt x="56464" y="0"/>
                </a:cubicBezTo>
              </a:path>
            </a:pathLst>
          </a:custGeom>
          <a:solidFill>
            <a:srgbClr val="538DD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6" name="Freeform 2856"/>
          <p:cNvSpPr/>
          <p:nvPr/>
        </p:nvSpPr>
        <p:spPr>
          <a:xfrm rot="0" flipH="0" flipV="0">
            <a:off x="2118928" y="6766323"/>
            <a:ext cx="1139621" cy="65976"/>
          </a:xfrm>
          <a:custGeom>
            <a:pathLst>
              <a:path w="1139621" h="65976">
                <a:moveTo>
                  <a:pt x="1106627" y="65976"/>
                </a:moveTo>
                <a:lnTo>
                  <a:pt x="32995" y="65976"/>
                </a:lnTo>
                <a:cubicBezTo>
                  <a:pt x="14770" y="65976"/>
                  <a:pt x="0" y="51206"/>
                  <a:pt x="0" y="32982"/>
                </a:cubicBezTo>
                <a:cubicBezTo>
                  <a:pt x="0" y="14770"/>
                  <a:pt x="14770" y="0"/>
                  <a:pt x="32995" y="0"/>
                </a:cubicBezTo>
                <a:lnTo>
                  <a:pt x="1106627" y="0"/>
                </a:lnTo>
                <a:cubicBezTo>
                  <a:pt x="1124851" y="0"/>
                  <a:pt x="1139621" y="14770"/>
                  <a:pt x="1139621" y="32982"/>
                </a:cubicBezTo>
                <a:cubicBezTo>
                  <a:pt x="1139621" y="51206"/>
                  <a:pt x="1124851" y="65976"/>
                  <a:pt x="1106627" y="65976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 rot="0" flipH="0" flipV="0">
            <a:off x="3053888" y="6766318"/>
            <a:ext cx="204659" cy="65976"/>
          </a:xfrm>
          <a:custGeom>
            <a:pathLst>
              <a:path w="204659" h="65976">
                <a:moveTo>
                  <a:pt x="171665" y="0"/>
                </a:moveTo>
                <a:lnTo>
                  <a:pt x="0" y="0"/>
                </a:lnTo>
                <a:cubicBezTo>
                  <a:pt x="18211" y="0"/>
                  <a:pt x="32981" y="14770"/>
                  <a:pt x="32981" y="32994"/>
                </a:cubicBezTo>
                <a:cubicBezTo>
                  <a:pt x="32981" y="51206"/>
                  <a:pt x="18211" y="65976"/>
                  <a:pt x="0" y="65976"/>
                </a:cubicBezTo>
                <a:lnTo>
                  <a:pt x="171665" y="65976"/>
                </a:lnTo>
                <a:cubicBezTo>
                  <a:pt x="189889" y="65976"/>
                  <a:pt x="204659" y="51206"/>
                  <a:pt x="204659" y="32994"/>
                </a:cubicBezTo>
                <a:cubicBezTo>
                  <a:pt x="204659" y="14770"/>
                  <a:pt x="189889" y="0"/>
                  <a:pt x="171665" y="0"/>
                </a:cubicBezTo>
              </a:path>
            </a:pathLst>
          </a:custGeom>
          <a:solidFill>
            <a:srgbClr val="1C294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Freeform 2858"/>
          <p:cNvSpPr/>
          <p:nvPr/>
        </p:nvSpPr>
        <p:spPr>
          <a:xfrm rot="0" flipH="0" flipV="0">
            <a:off x="2149130" y="6779891"/>
            <a:ext cx="406171" cy="16332"/>
          </a:xfrm>
          <a:custGeom>
            <a:pathLst>
              <a:path w="406171" h="16332">
                <a:moveTo>
                  <a:pt x="398005" y="16332"/>
                </a:moveTo>
                <a:lnTo>
                  <a:pt x="8166" y="16332"/>
                </a:lnTo>
                <a:cubicBezTo>
                  <a:pt x="3671" y="16332"/>
                  <a:pt x="0" y="12662"/>
                  <a:pt x="0" y="8166"/>
                </a:cubicBezTo>
                <a:cubicBezTo>
                  <a:pt x="0" y="3683"/>
                  <a:pt x="3671" y="0"/>
                  <a:pt x="8166" y="0"/>
                </a:cubicBezTo>
                <a:lnTo>
                  <a:pt x="398005" y="0"/>
                </a:lnTo>
                <a:cubicBezTo>
                  <a:pt x="402500" y="0"/>
                  <a:pt x="406171" y="3683"/>
                  <a:pt x="406171" y="8166"/>
                </a:cubicBezTo>
                <a:cubicBezTo>
                  <a:pt x="406171" y="12662"/>
                  <a:pt x="402500" y="16332"/>
                  <a:pt x="398005" y="16332"/>
                </a:cubicBezTo>
              </a:path>
            </a:pathLst>
          </a:custGeom>
          <a:solidFill>
            <a:srgbClr val="1C294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9" name="Freeform 2859"/>
          <p:cNvSpPr/>
          <p:nvPr/>
        </p:nvSpPr>
        <p:spPr>
          <a:xfrm rot="0" flipH="0" flipV="0">
            <a:off x="1909611" y="5710068"/>
            <a:ext cx="519073" cy="582866"/>
          </a:xfrm>
          <a:custGeom>
            <a:pathLst>
              <a:path w="519073" h="582866">
                <a:moveTo>
                  <a:pt x="341972" y="0"/>
                </a:moveTo>
                <a:lnTo>
                  <a:pt x="0" y="383997"/>
                </a:lnTo>
                <a:lnTo>
                  <a:pt x="0" y="582866"/>
                </a:lnTo>
                <a:lnTo>
                  <a:pt x="519073" y="0"/>
                </a:lnTo>
                <a:close/>
                <a:moveTo>
                  <a:pt x="341972" y="0"/>
                </a:moveTo>
              </a:path>
            </a:pathLst>
          </a:custGeom>
          <a:solidFill>
            <a:srgbClr val="FAFC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0" name="Picture 2860"/>
          <p:cNvPicPr>
            <a:picLocks noChangeAspect="0" noChangeArrowheads="1"/>
          </p:cNvPicPr>
          <p:nvPr/>
        </p:nvPicPr>
        <p:blipFill>
          <a:blip r:embed="rId28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84790" y="5697368"/>
            <a:ext cx="893305" cy="820127"/>
          </a:xfrm>
          <a:prstGeom prst="rect">
            <a:avLst/>
          </a:prstGeom>
          <a:noFill/>
          <a:extLst/>
        </p:spPr>
      </p:pic>
      <p:sp>
        <p:nvSpPr>
          <p:cNvPr id="2861" name="Freeform 2861"/>
          <p:cNvSpPr/>
          <p:nvPr/>
        </p:nvSpPr>
        <p:spPr>
          <a:xfrm rot="0" flipH="0" flipV="0">
            <a:off x="1909607" y="5710068"/>
            <a:ext cx="1455787" cy="794727"/>
          </a:xfrm>
          <a:custGeom>
            <a:pathLst>
              <a:path w="1455787" h="794727">
                <a:moveTo>
                  <a:pt x="1434706" y="0"/>
                </a:moveTo>
                <a:lnTo>
                  <a:pt x="21082" y="0"/>
                </a:lnTo>
                <a:cubicBezTo>
                  <a:pt x="9436" y="0"/>
                  <a:pt x="0" y="9436"/>
                  <a:pt x="0" y="21081"/>
                </a:cubicBezTo>
                <a:lnTo>
                  <a:pt x="0" y="22732"/>
                </a:lnTo>
                <a:lnTo>
                  <a:pt x="1403261" y="22732"/>
                </a:lnTo>
                <a:cubicBezTo>
                  <a:pt x="1414907" y="22732"/>
                  <a:pt x="1424343" y="32181"/>
                  <a:pt x="1424343" y="43815"/>
                </a:cubicBezTo>
                <a:lnTo>
                  <a:pt x="1424343" y="794727"/>
                </a:lnTo>
                <a:lnTo>
                  <a:pt x="1434706" y="794727"/>
                </a:lnTo>
                <a:cubicBezTo>
                  <a:pt x="1446351" y="794727"/>
                  <a:pt x="1455787" y="785291"/>
                  <a:pt x="1455787" y="773658"/>
                </a:cubicBezTo>
                <a:lnTo>
                  <a:pt x="1455787" y="21081"/>
                </a:lnTo>
                <a:cubicBezTo>
                  <a:pt x="1455787" y="9436"/>
                  <a:pt x="1446351" y="0"/>
                  <a:pt x="1434706" y="0"/>
                </a:cubicBezTo>
              </a:path>
            </a:pathLst>
          </a:custGeom>
          <a:solidFill>
            <a:srgbClr val="D2E4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2" name="Freeform 2862"/>
          <p:cNvSpPr/>
          <p:nvPr/>
        </p:nvSpPr>
        <p:spPr>
          <a:xfrm rot="0" flipH="0" flipV="0">
            <a:off x="1533593" y="5311887"/>
            <a:ext cx="510831" cy="445973"/>
          </a:xfrm>
          <a:custGeom>
            <a:pathLst>
              <a:path w="510831" h="445973">
                <a:moveTo>
                  <a:pt x="460844" y="445973"/>
                </a:moveTo>
                <a:lnTo>
                  <a:pt x="49987" y="445973"/>
                </a:lnTo>
                <a:cubicBezTo>
                  <a:pt x="19265" y="445973"/>
                  <a:pt x="0" y="412776"/>
                  <a:pt x="15252" y="386093"/>
                </a:cubicBezTo>
                <a:lnTo>
                  <a:pt x="220675" y="26861"/>
                </a:lnTo>
                <a:cubicBezTo>
                  <a:pt x="236042" y="0"/>
                  <a:pt x="274790" y="0"/>
                  <a:pt x="290157" y="26861"/>
                </a:cubicBezTo>
                <a:lnTo>
                  <a:pt x="495578" y="386093"/>
                </a:lnTo>
                <a:cubicBezTo>
                  <a:pt x="510831" y="412776"/>
                  <a:pt x="491578" y="445973"/>
                  <a:pt x="460844" y="44597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3" name="Freeform 2863"/>
          <p:cNvSpPr/>
          <p:nvPr/>
        </p:nvSpPr>
        <p:spPr>
          <a:xfrm rot="0" flipH="0" flipV="0">
            <a:off x="1569676" y="5317386"/>
            <a:ext cx="474750" cy="440473"/>
          </a:xfrm>
          <a:custGeom>
            <a:pathLst>
              <a:path w="474750" h="440473">
                <a:moveTo>
                  <a:pt x="459498" y="380593"/>
                </a:moveTo>
                <a:lnTo>
                  <a:pt x="254076" y="21361"/>
                </a:lnTo>
                <a:cubicBezTo>
                  <a:pt x="245643" y="6642"/>
                  <a:pt x="230200" y="0"/>
                  <a:pt x="215430" y="1422"/>
                </a:cubicBezTo>
                <a:cubicBezTo>
                  <a:pt x="239662" y="51067"/>
                  <a:pt x="260248" y="91211"/>
                  <a:pt x="275361" y="120142"/>
                </a:cubicBezTo>
                <a:cubicBezTo>
                  <a:pt x="302666" y="172415"/>
                  <a:pt x="322123" y="207264"/>
                  <a:pt x="330555" y="261188"/>
                </a:cubicBezTo>
                <a:cubicBezTo>
                  <a:pt x="335750" y="294386"/>
                  <a:pt x="340157" y="325196"/>
                  <a:pt x="324421" y="353161"/>
                </a:cubicBezTo>
                <a:cubicBezTo>
                  <a:pt x="302387" y="392327"/>
                  <a:pt x="253543" y="403351"/>
                  <a:pt x="210985" y="411415"/>
                </a:cubicBezTo>
                <a:cubicBezTo>
                  <a:pt x="158318" y="421385"/>
                  <a:pt x="87655" y="432040"/>
                  <a:pt x="0" y="438022"/>
                </a:cubicBezTo>
                <a:cubicBezTo>
                  <a:pt x="4267" y="439597"/>
                  <a:pt x="8941" y="440473"/>
                  <a:pt x="13906" y="440473"/>
                </a:cubicBezTo>
                <a:lnTo>
                  <a:pt x="424764" y="440473"/>
                </a:lnTo>
                <a:cubicBezTo>
                  <a:pt x="455498" y="440473"/>
                  <a:pt x="474750" y="407275"/>
                  <a:pt x="459498" y="380593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4" name="Freeform 2864"/>
          <p:cNvSpPr/>
          <p:nvPr/>
        </p:nvSpPr>
        <p:spPr>
          <a:xfrm rot="0" flipH="0" flipV="0">
            <a:off x="1613429" y="5400773"/>
            <a:ext cx="135279" cy="188378"/>
          </a:xfrm>
          <a:custGeom>
            <a:pathLst>
              <a:path w="135279" h="188378">
                <a:moveTo>
                  <a:pt x="81381" y="165531"/>
                </a:moveTo>
                <a:cubicBezTo>
                  <a:pt x="116826" y="141249"/>
                  <a:pt x="135279" y="99136"/>
                  <a:pt x="130441" y="58217"/>
                </a:cubicBezTo>
                <a:cubicBezTo>
                  <a:pt x="127367" y="32270"/>
                  <a:pt x="115620" y="12687"/>
                  <a:pt x="105371" y="0"/>
                </a:cubicBezTo>
                <a:lnTo>
                  <a:pt x="0" y="184276"/>
                </a:lnTo>
                <a:cubicBezTo>
                  <a:pt x="28130" y="188378"/>
                  <a:pt x="57290" y="182040"/>
                  <a:pt x="81381" y="165531"/>
                </a:cubicBezTo>
              </a:path>
            </a:pathLst>
          </a:custGeom>
          <a:solidFill>
            <a:srgbClr val="FFE4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5" name="Picture 2865"/>
          <p:cNvPicPr>
            <a:picLocks noChangeAspect="0" noChangeArrowheads="1"/>
          </p:cNvPicPr>
          <p:nvPr/>
        </p:nvPicPr>
        <p:blipFill>
          <a:blip r:embed="rId28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51533" y="5434489"/>
            <a:ext cx="74968" cy="273888"/>
          </a:xfrm>
          <a:prstGeom prst="rect">
            <a:avLst/>
          </a:prstGeom>
          <a:noFill/>
          <a:extLst/>
        </p:spPr>
      </p:pic>
      <p:pic>
        <p:nvPicPr>
          <p:cNvPr id="2866" name="Picture 2866"/>
          <p:cNvPicPr>
            <a:picLocks noChangeAspect="0" noChangeArrowheads="1"/>
          </p:cNvPicPr>
          <p:nvPr/>
        </p:nvPicPr>
        <p:blipFill>
          <a:blip r:embed="rId28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51852" y="5821181"/>
            <a:ext cx="268427" cy="383260"/>
          </a:xfrm>
          <a:prstGeom prst="rect">
            <a:avLst/>
          </a:prstGeom>
          <a:noFill/>
          <a:extLst/>
        </p:spPr>
      </p:pic>
      <p:sp>
        <p:nvSpPr>
          <p:cNvPr id="2867" name="Freeform 2867"/>
          <p:cNvSpPr/>
          <p:nvPr/>
        </p:nvSpPr>
        <p:spPr>
          <a:xfrm rot="0" flipH="0" flipV="0">
            <a:off x="3291591" y="5857206"/>
            <a:ext cx="189686" cy="209029"/>
          </a:xfrm>
          <a:custGeom>
            <a:pathLst>
              <a:path w="189686" h="209029">
                <a:moveTo>
                  <a:pt x="94843" y="0"/>
                </a:moveTo>
                <a:lnTo>
                  <a:pt x="94843" y="0"/>
                </a:lnTo>
                <a:cubicBezTo>
                  <a:pt x="42685" y="0"/>
                  <a:pt x="0" y="42684"/>
                  <a:pt x="0" y="94843"/>
                </a:cubicBezTo>
                <a:lnTo>
                  <a:pt x="0" y="157403"/>
                </a:lnTo>
                <a:cubicBezTo>
                  <a:pt x="0" y="175920"/>
                  <a:pt x="5385" y="193243"/>
                  <a:pt x="14656" y="207886"/>
                </a:cubicBezTo>
                <a:lnTo>
                  <a:pt x="14656" y="98196"/>
                </a:lnTo>
                <a:cubicBezTo>
                  <a:pt x="14656" y="54178"/>
                  <a:pt x="50457" y="18364"/>
                  <a:pt x="94475" y="18364"/>
                </a:cubicBezTo>
                <a:cubicBezTo>
                  <a:pt x="138492" y="18364"/>
                  <a:pt x="174294" y="54178"/>
                  <a:pt x="174294" y="98196"/>
                </a:cubicBezTo>
                <a:lnTo>
                  <a:pt x="174294" y="209029"/>
                </a:lnTo>
                <a:cubicBezTo>
                  <a:pt x="184022" y="194144"/>
                  <a:pt x="189686" y="176415"/>
                  <a:pt x="189686" y="157403"/>
                </a:cubicBezTo>
                <a:lnTo>
                  <a:pt x="189686" y="94843"/>
                </a:lnTo>
                <a:cubicBezTo>
                  <a:pt x="189686" y="42684"/>
                  <a:pt x="147001" y="0"/>
                  <a:pt x="94843" y="0"/>
                </a:cubicBezTo>
              </a:path>
            </a:pathLst>
          </a:custGeom>
          <a:solidFill>
            <a:srgbClr val="6095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" name="Freeform 2868"/>
          <p:cNvSpPr/>
          <p:nvPr/>
        </p:nvSpPr>
        <p:spPr>
          <a:xfrm rot="0" flipH="0" flipV="0">
            <a:off x="3218296" y="6008417"/>
            <a:ext cx="335533" cy="355307"/>
          </a:xfrm>
          <a:custGeom>
            <a:pathLst>
              <a:path w="335533" h="355307">
                <a:moveTo>
                  <a:pt x="293725" y="355307"/>
                </a:moveTo>
                <a:lnTo>
                  <a:pt x="41808" y="355307"/>
                </a:lnTo>
                <a:cubicBezTo>
                  <a:pt x="18720" y="355307"/>
                  <a:pt x="0" y="336588"/>
                  <a:pt x="0" y="313499"/>
                </a:cubicBezTo>
                <a:lnTo>
                  <a:pt x="0" y="41808"/>
                </a:lnTo>
                <a:cubicBezTo>
                  <a:pt x="0" y="18719"/>
                  <a:pt x="18720" y="0"/>
                  <a:pt x="41808" y="0"/>
                </a:cubicBezTo>
                <a:lnTo>
                  <a:pt x="293725" y="0"/>
                </a:lnTo>
                <a:cubicBezTo>
                  <a:pt x="316813" y="0"/>
                  <a:pt x="335533" y="18719"/>
                  <a:pt x="335533" y="41808"/>
                </a:cubicBezTo>
                <a:lnTo>
                  <a:pt x="335533" y="313499"/>
                </a:lnTo>
                <a:cubicBezTo>
                  <a:pt x="335533" y="336588"/>
                  <a:pt x="316813" y="355307"/>
                  <a:pt x="293725" y="355307"/>
                </a:cubicBezTo>
              </a:path>
            </a:pathLst>
          </a:custGeom>
          <a:solidFill>
            <a:srgbClr val="3A61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9" name="Freeform 2869"/>
          <p:cNvSpPr/>
          <p:nvPr/>
        </p:nvSpPr>
        <p:spPr>
          <a:xfrm rot="0" flipH="0" flipV="0">
            <a:off x="3362960" y="6122383"/>
            <a:ext cx="57950" cy="113892"/>
          </a:xfrm>
          <a:custGeom>
            <a:pathLst>
              <a:path w="57950" h="113892">
                <a:moveTo>
                  <a:pt x="57950" y="24002"/>
                </a:moveTo>
                <a:cubicBezTo>
                  <a:pt x="57950" y="10744"/>
                  <a:pt x="44971" y="0"/>
                  <a:pt x="28969" y="0"/>
                </a:cubicBezTo>
                <a:cubicBezTo>
                  <a:pt x="12967" y="0"/>
                  <a:pt x="0" y="10744"/>
                  <a:pt x="0" y="24002"/>
                </a:cubicBezTo>
                <a:cubicBezTo>
                  <a:pt x="0" y="32676"/>
                  <a:pt x="5550" y="40270"/>
                  <a:pt x="13869" y="44487"/>
                </a:cubicBezTo>
                <a:lnTo>
                  <a:pt x="13869" y="101383"/>
                </a:lnTo>
                <a:cubicBezTo>
                  <a:pt x="13869" y="108253"/>
                  <a:pt x="20663" y="113892"/>
                  <a:pt x="28969" y="113892"/>
                </a:cubicBezTo>
                <a:cubicBezTo>
                  <a:pt x="37275" y="113892"/>
                  <a:pt x="44069" y="108253"/>
                  <a:pt x="44069" y="101383"/>
                </a:cubicBezTo>
                <a:lnTo>
                  <a:pt x="44069" y="44487"/>
                </a:lnTo>
                <a:cubicBezTo>
                  <a:pt x="52401" y="40270"/>
                  <a:pt x="57950" y="32676"/>
                  <a:pt x="57950" y="24002"/>
                </a:cubicBezTo>
              </a:path>
            </a:pathLst>
          </a:custGeom>
          <a:solidFill>
            <a:srgbClr val="081C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0" name="Freeform 2870"/>
          <p:cNvSpPr/>
          <p:nvPr/>
        </p:nvSpPr>
        <p:spPr>
          <a:xfrm rot="0" flipH="0" flipV="0">
            <a:off x="3373461" y="6136202"/>
            <a:ext cx="36944" cy="91604"/>
          </a:xfrm>
          <a:custGeom>
            <a:pathLst>
              <a:path w="36944" h="91604">
                <a:moveTo>
                  <a:pt x="36944" y="19303"/>
                </a:moveTo>
                <a:cubicBezTo>
                  <a:pt x="36944" y="8636"/>
                  <a:pt x="28677" y="0"/>
                  <a:pt x="18466" y="0"/>
                </a:cubicBezTo>
                <a:cubicBezTo>
                  <a:pt x="8268" y="0"/>
                  <a:pt x="0" y="8636"/>
                  <a:pt x="0" y="19303"/>
                </a:cubicBezTo>
                <a:cubicBezTo>
                  <a:pt x="0" y="26275"/>
                  <a:pt x="3543" y="32396"/>
                  <a:pt x="8839" y="35787"/>
                </a:cubicBezTo>
                <a:lnTo>
                  <a:pt x="8839" y="81545"/>
                </a:lnTo>
                <a:cubicBezTo>
                  <a:pt x="8839" y="87082"/>
                  <a:pt x="13183" y="91604"/>
                  <a:pt x="18466" y="91604"/>
                </a:cubicBezTo>
                <a:cubicBezTo>
                  <a:pt x="23762" y="91604"/>
                  <a:pt x="28105" y="87082"/>
                  <a:pt x="28105" y="81545"/>
                </a:cubicBezTo>
                <a:lnTo>
                  <a:pt x="28105" y="35787"/>
                </a:lnTo>
                <a:cubicBezTo>
                  <a:pt x="33401" y="32396"/>
                  <a:pt x="36944" y="26275"/>
                  <a:pt x="36944" y="19303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1" name="Freeform 2871"/>
          <p:cNvSpPr/>
          <p:nvPr/>
        </p:nvSpPr>
        <p:spPr>
          <a:xfrm rot="0" flipH="0" flipV="0">
            <a:off x="3221035" y="6008836"/>
            <a:ext cx="332803" cy="354888"/>
          </a:xfrm>
          <a:custGeom>
            <a:pathLst>
              <a:path w="332803" h="354888">
                <a:moveTo>
                  <a:pt x="296405" y="0"/>
                </a:moveTo>
                <a:cubicBezTo>
                  <a:pt x="299326" y="45770"/>
                  <a:pt x="295428" y="84073"/>
                  <a:pt x="290551" y="112471"/>
                </a:cubicBezTo>
                <a:cubicBezTo>
                  <a:pt x="282245" y="160845"/>
                  <a:pt x="275895" y="197815"/>
                  <a:pt x="247815" y="234403"/>
                </a:cubicBezTo>
                <a:cubicBezTo>
                  <a:pt x="213894" y="278625"/>
                  <a:pt x="168999" y="295249"/>
                  <a:pt x="136297" y="307365"/>
                </a:cubicBezTo>
                <a:cubicBezTo>
                  <a:pt x="85154" y="326313"/>
                  <a:pt x="37262" y="329501"/>
                  <a:pt x="0" y="327520"/>
                </a:cubicBezTo>
                <a:cubicBezTo>
                  <a:pt x="6045" y="343509"/>
                  <a:pt x="21489" y="354888"/>
                  <a:pt x="39599" y="354888"/>
                </a:cubicBezTo>
                <a:lnTo>
                  <a:pt x="290462" y="354888"/>
                </a:lnTo>
                <a:cubicBezTo>
                  <a:pt x="313842" y="354888"/>
                  <a:pt x="332803" y="335940"/>
                  <a:pt x="332803" y="312547"/>
                </a:cubicBezTo>
                <a:lnTo>
                  <a:pt x="332803" y="41909"/>
                </a:lnTo>
                <a:cubicBezTo>
                  <a:pt x="332803" y="20548"/>
                  <a:pt x="316966" y="2895"/>
                  <a:pt x="296405" y="0"/>
                </a:cubicBezTo>
              </a:path>
            </a:pathLst>
          </a:custGeom>
          <a:solidFill>
            <a:srgbClr val="2B5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2" name="Freeform 2872"/>
          <p:cNvSpPr/>
          <p:nvPr/>
        </p:nvSpPr>
        <p:spPr>
          <a:xfrm rot="0" flipH="0" flipV="0">
            <a:off x="3251624" y="6051660"/>
            <a:ext cx="36752" cy="45288"/>
          </a:xfrm>
          <a:custGeom>
            <a:pathLst>
              <a:path w="36752" h="45288">
                <a:moveTo>
                  <a:pt x="18376" y="45288"/>
                </a:moveTo>
                <a:lnTo>
                  <a:pt x="18376" y="45288"/>
                </a:lnTo>
                <a:cubicBezTo>
                  <a:pt x="8267" y="45288"/>
                  <a:pt x="0" y="37021"/>
                  <a:pt x="0" y="26912"/>
                </a:cubicBezTo>
                <a:lnTo>
                  <a:pt x="0" y="18377"/>
                </a:lnTo>
                <a:cubicBezTo>
                  <a:pt x="0" y="8268"/>
                  <a:pt x="8267" y="0"/>
                  <a:pt x="18376" y="0"/>
                </a:cubicBezTo>
                <a:cubicBezTo>
                  <a:pt x="28485" y="0"/>
                  <a:pt x="36752" y="8268"/>
                  <a:pt x="36752" y="18377"/>
                </a:cubicBezTo>
                <a:lnTo>
                  <a:pt x="36752" y="26912"/>
                </a:lnTo>
                <a:cubicBezTo>
                  <a:pt x="36752" y="37021"/>
                  <a:pt x="28485" y="45288"/>
                  <a:pt x="18376" y="45288"/>
                </a:cubicBezTo>
              </a:path>
            </a:pathLst>
          </a:custGeom>
          <a:solidFill>
            <a:srgbClr val="4A76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3" name="Freeform 2873"/>
          <p:cNvSpPr/>
          <p:nvPr/>
        </p:nvSpPr>
        <p:spPr>
          <a:xfrm rot="0" flipH="0" flipV="0">
            <a:off x="3253012" y="6110909"/>
            <a:ext cx="29234" cy="194868"/>
          </a:xfrm>
          <a:custGeom>
            <a:pathLst>
              <a:path w="29234" h="194868">
                <a:moveTo>
                  <a:pt x="14617" y="194868"/>
                </a:moveTo>
                <a:lnTo>
                  <a:pt x="14617" y="194868"/>
                </a:lnTo>
                <a:cubicBezTo>
                  <a:pt x="6578" y="194868"/>
                  <a:pt x="0" y="188290"/>
                  <a:pt x="0" y="180251"/>
                </a:cubicBezTo>
                <a:lnTo>
                  <a:pt x="0" y="14617"/>
                </a:lnTo>
                <a:cubicBezTo>
                  <a:pt x="0" y="6578"/>
                  <a:pt x="6578" y="0"/>
                  <a:pt x="14617" y="0"/>
                </a:cubicBezTo>
                <a:cubicBezTo>
                  <a:pt x="22656" y="0"/>
                  <a:pt x="29234" y="6578"/>
                  <a:pt x="29234" y="14617"/>
                </a:cubicBezTo>
                <a:lnTo>
                  <a:pt x="29234" y="180251"/>
                </a:lnTo>
                <a:cubicBezTo>
                  <a:pt x="29234" y="188290"/>
                  <a:pt x="22656" y="194868"/>
                  <a:pt x="14617" y="194868"/>
                </a:cubicBezTo>
              </a:path>
            </a:pathLst>
          </a:custGeom>
          <a:solidFill>
            <a:srgbClr val="4A76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4" name="Freeform 2874"/>
          <p:cNvSpPr/>
          <p:nvPr/>
        </p:nvSpPr>
        <p:spPr>
          <a:xfrm rot="0" flipH="0" flipV="0">
            <a:off x="2211827" y="5475565"/>
            <a:ext cx="921269" cy="324967"/>
          </a:xfrm>
          <a:custGeom>
            <a:pathLst>
              <a:path w="921269" h="324967">
                <a:moveTo>
                  <a:pt x="433577" y="11671"/>
                </a:moveTo>
                <a:lnTo>
                  <a:pt x="0" y="324967"/>
                </a:lnTo>
                <a:lnTo>
                  <a:pt x="921269" y="324967"/>
                </a:lnTo>
                <a:lnTo>
                  <a:pt x="487691" y="11671"/>
                </a:lnTo>
                <a:cubicBezTo>
                  <a:pt x="471537" y="0"/>
                  <a:pt x="449731" y="0"/>
                  <a:pt x="433577" y="11671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5" name="Freeform 2875"/>
          <p:cNvSpPr/>
          <p:nvPr/>
        </p:nvSpPr>
        <p:spPr>
          <a:xfrm rot="0" flipH="0" flipV="0">
            <a:off x="2211819" y="5799722"/>
            <a:ext cx="921270" cy="638023"/>
          </a:xfrm>
          <a:custGeom>
            <a:pathLst>
              <a:path w="921270" h="638023">
                <a:moveTo>
                  <a:pt x="921270" y="638023"/>
                </a:moveTo>
                <a:lnTo>
                  <a:pt x="0" y="638023"/>
                </a:lnTo>
                <a:lnTo>
                  <a:pt x="0" y="0"/>
                </a:lnTo>
                <a:lnTo>
                  <a:pt x="921270" y="0"/>
                </a:lnTo>
                <a:lnTo>
                  <a:pt x="921270" y="638023"/>
                </a:lnTo>
                <a:close/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 rot="0" flipH="0" flipV="0">
            <a:off x="2278888" y="5669382"/>
            <a:ext cx="771550" cy="657212"/>
          </a:xfrm>
          <a:custGeom>
            <a:pathLst>
              <a:path w="771550" h="657212">
                <a:moveTo>
                  <a:pt x="771550" y="657212"/>
                </a:moveTo>
                <a:lnTo>
                  <a:pt x="0" y="657212"/>
                </a:lnTo>
                <a:lnTo>
                  <a:pt x="0" y="0"/>
                </a:lnTo>
                <a:lnTo>
                  <a:pt x="771550" y="0"/>
                </a:lnTo>
                <a:lnTo>
                  <a:pt x="771550" y="6572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 rot="0" flipH="0" flipV="0">
            <a:off x="2452682" y="5949320"/>
            <a:ext cx="158139" cy="23723"/>
          </a:xfrm>
          <a:custGeom>
            <a:pathLst>
              <a:path w="158139" h="23723">
                <a:moveTo>
                  <a:pt x="146278" y="23723"/>
                </a:moveTo>
                <a:lnTo>
                  <a:pt x="11862" y="23723"/>
                </a:lnTo>
                <a:cubicBezTo>
                  <a:pt x="5334" y="23723"/>
                  <a:pt x="0" y="18390"/>
                  <a:pt x="0" y="11862"/>
                </a:cubicBezTo>
                <a:cubicBezTo>
                  <a:pt x="0" y="5334"/>
                  <a:pt x="5334" y="0"/>
                  <a:pt x="11862" y="0"/>
                </a:cubicBezTo>
                <a:lnTo>
                  <a:pt x="146278" y="0"/>
                </a:lnTo>
                <a:cubicBezTo>
                  <a:pt x="152805" y="0"/>
                  <a:pt x="158139" y="5334"/>
                  <a:pt x="158139" y="11862"/>
                </a:cubicBezTo>
                <a:cubicBezTo>
                  <a:pt x="158139" y="18390"/>
                  <a:pt x="152805" y="23723"/>
                  <a:pt x="146278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8" name="Freeform 2878"/>
          <p:cNvSpPr/>
          <p:nvPr/>
        </p:nvSpPr>
        <p:spPr>
          <a:xfrm rot="0" flipH="0" flipV="0">
            <a:off x="2643733" y="5949320"/>
            <a:ext cx="141451" cy="23723"/>
          </a:xfrm>
          <a:custGeom>
            <a:pathLst>
              <a:path w="141451" h="23723">
                <a:moveTo>
                  <a:pt x="129590" y="23723"/>
                </a:moveTo>
                <a:lnTo>
                  <a:pt x="11861" y="23723"/>
                </a:lnTo>
                <a:cubicBezTo>
                  <a:pt x="5346" y="23723"/>
                  <a:pt x="0" y="18390"/>
                  <a:pt x="0" y="11862"/>
                </a:cubicBezTo>
                <a:cubicBezTo>
                  <a:pt x="0" y="5334"/>
                  <a:pt x="5346" y="0"/>
                  <a:pt x="11861" y="0"/>
                </a:cubicBezTo>
                <a:lnTo>
                  <a:pt x="129590" y="0"/>
                </a:lnTo>
                <a:cubicBezTo>
                  <a:pt x="136117" y="0"/>
                  <a:pt x="141451" y="5334"/>
                  <a:pt x="141451" y="11862"/>
                </a:cubicBezTo>
                <a:cubicBezTo>
                  <a:pt x="141451" y="18390"/>
                  <a:pt x="136117" y="23723"/>
                  <a:pt x="129590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9" name="Freeform 2879"/>
          <p:cNvSpPr/>
          <p:nvPr/>
        </p:nvSpPr>
        <p:spPr>
          <a:xfrm rot="0" flipH="0" flipV="0">
            <a:off x="2550245" y="6021258"/>
            <a:ext cx="186993" cy="23723"/>
          </a:xfrm>
          <a:custGeom>
            <a:pathLst>
              <a:path w="186993" h="23723">
                <a:moveTo>
                  <a:pt x="175132" y="23723"/>
                </a:moveTo>
                <a:lnTo>
                  <a:pt x="11861" y="23723"/>
                </a:lnTo>
                <a:cubicBezTo>
                  <a:pt x="5334" y="23723"/>
                  <a:pt x="0" y="18390"/>
                  <a:pt x="0" y="11862"/>
                </a:cubicBezTo>
                <a:cubicBezTo>
                  <a:pt x="0" y="5334"/>
                  <a:pt x="5334" y="0"/>
                  <a:pt x="11861" y="0"/>
                </a:cubicBezTo>
                <a:lnTo>
                  <a:pt x="175132" y="0"/>
                </a:lnTo>
                <a:cubicBezTo>
                  <a:pt x="181659" y="0"/>
                  <a:pt x="186993" y="5334"/>
                  <a:pt x="186993" y="11862"/>
                </a:cubicBezTo>
                <a:cubicBezTo>
                  <a:pt x="186993" y="18390"/>
                  <a:pt x="181659" y="23723"/>
                  <a:pt x="175132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 rot="0" flipH="0" flipV="0">
            <a:off x="2785187" y="6019085"/>
            <a:ext cx="80174" cy="23723"/>
          </a:xfrm>
          <a:custGeom>
            <a:pathLst>
              <a:path w="80174" h="23723">
                <a:moveTo>
                  <a:pt x="68313" y="23723"/>
                </a:moveTo>
                <a:lnTo>
                  <a:pt x="11862" y="23723"/>
                </a:lnTo>
                <a:cubicBezTo>
                  <a:pt x="5334" y="23723"/>
                  <a:pt x="0" y="18390"/>
                  <a:pt x="0" y="11862"/>
                </a:cubicBezTo>
                <a:cubicBezTo>
                  <a:pt x="0" y="5334"/>
                  <a:pt x="5334" y="0"/>
                  <a:pt x="11862" y="0"/>
                </a:cubicBezTo>
                <a:lnTo>
                  <a:pt x="68313" y="0"/>
                </a:lnTo>
                <a:cubicBezTo>
                  <a:pt x="74840" y="0"/>
                  <a:pt x="80174" y="5334"/>
                  <a:pt x="80174" y="11862"/>
                </a:cubicBezTo>
                <a:cubicBezTo>
                  <a:pt x="80174" y="18390"/>
                  <a:pt x="74840" y="23723"/>
                  <a:pt x="68313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 rot="0" flipH="0" flipV="0">
            <a:off x="2845609" y="5949320"/>
            <a:ext cx="88137" cy="23723"/>
          </a:xfrm>
          <a:custGeom>
            <a:pathLst>
              <a:path w="88137" h="23723">
                <a:moveTo>
                  <a:pt x="77762" y="23723"/>
                </a:moveTo>
                <a:lnTo>
                  <a:pt x="10376" y="23723"/>
                </a:lnTo>
                <a:cubicBezTo>
                  <a:pt x="4661" y="23723"/>
                  <a:pt x="0" y="19050"/>
                  <a:pt x="0" y="13348"/>
                </a:cubicBezTo>
                <a:lnTo>
                  <a:pt x="0" y="10376"/>
                </a:lnTo>
                <a:cubicBezTo>
                  <a:pt x="0" y="4673"/>
                  <a:pt x="4661" y="0"/>
                  <a:pt x="10376" y="0"/>
                </a:cubicBezTo>
                <a:lnTo>
                  <a:pt x="77762" y="0"/>
                </a:lnTo>
                <a:cubicBezTo>
                  <a:pt x="83464" y="0"/>
                  <a:pt x="88137" y="4673"/>
                  <a:pt x="88137" y="10376"/>
                </a:cubicBezTo>
                <a:lnTo>
                  <a:pt x="88137" y="13348"/>
                </a:lnTo>
                <a:cubicBezTo>
                  <a:pt x="88137" y="19050"/>
                  <a:pt x="83464" y="23723"/>
                  <a:pt x="77762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 rot="0" flipH="0" flipV="0">
            <a:off x="2519847" y="6093196"/>
            <a:ext cx="153262" cy="23723"/>
          </a:xfrm>
          <a:custGeom>
            <a:pathLst>
              <a:path w="153262" h="23723">
                <a:moveTo>
                  <a:pt x="141401" y="23723"/>
                </a:moveTo>
                <a:lnTo>
                  <a:pt x="11862" y="23723"/>
                </a:lnTo>
                <a:cubicBezTo>
                  <a:pt x="5334" y="23723"/>
                  <a:pt x="0" y="18390"/>
                  <a:pt x="0" y="11862"/>
                </a:cubicBezTo>
                <a:cubicBezTo>
                  <a:pt x="0" y="5334"/>
                  <a:pt x="5334" y="0"/>
                  <a:pt x="11862" y="0"/>
                </a:cubicBezTo>
                <a:lnTo>
                  <a:pt x="141401" y="0"/>
                </a:lnTo>
                <a:cubicBezTo>
                  <a:pt x="147928" y="0"/>
                  <a:pt x="153262" y="5334"/>
                  <a:pt x="153262" y="11862"/>
                </a:cubicBezTo>
                <a:cubicBezTo>
                  <a:pt x="153262" y="18390"/>
                  <a:pt x="147928" y="23723"/>
                  <a:pt x="141401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 rot="0" flipH="0" flipV="0">
            <a:off x="2709368" y="6093196"/>
            <a:ext cx="150100" cy="23723"/>
          </a:xfrm>
          <a:custGeom>
            <a:pathLst>
              <a:path w="150100" h="23723">
                <a:moveTo>
                  <a:pt x="138239" y="23723"/>
                </a:moveTo>
                <a:lnTo>
                  <a:pt x="11862" y="23723"/>
                </a:lnTo>
                <a:cubicBezTo>
                  <a:pt x="5334" y="23723"/>
                  <a:pt x="0" y="18390"/>
                  <a:pt x="0" y="11862"/>
                </a:cubicBezTo>
                <a:cubicBezTo>
                  <a:pt x="0" y="5334"/>
                  <a:pt x="5334" y="0"/>
                  <a:pt x="11862" y="0"/>
                </a:cubicBezTo>
                <a:lnTo>
                  <a:pt x="138239" y="0"/>
                </a:lnTo>
                <a:cubicBezTo>
                  <a:pt x="144766" y="0"/>
                  <a:pt x="150100" y="5334"/>
                  <a:pt x="150100" y="11862"/>
                </a:cubicBezTo>
                <a:cubicBezTo>
                  <a:pt x="150100" y="18390"/>
                  <a:pt x="144766" y="23723"/>
                  <a:pt x="138239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 rot="0" flipH="0" flipV="0">
            <a:off x="2211824" y="5799845"/>
            <a:ext cx="427977" cy="637895"/>
          </a:xfrm>
          <a:custGeom>
            <a:pathLst>
              <a:path w="427977" h="637895">
                <a:moveTo>
                  <a:pt x="0" y="637895"/>
                </a:moveTo>
                <a:lnTo>
                  <a:pt x="427977" y="352425"/>
                </a:lnTo>
                <a:lnTo>
                  <a:pt x="0" y="0"/>
                </a:lnTo>
                <a:close/>
                <a:moveTo>
                  <a:pt x="0" y="637895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 rot="0" flipH="0" flipV="0">
            <a:off x="2709792" y="5799845"/>
            <a:ext cx="425691" cy="637895"/>
          </a:xfrm>
          <a:custGeom>
            <a:pathLst>
              <a:path w="425691" h="637895">
                <a:moveTo>
                  <a:pt x="425691" y="637895"/>
                </a:moveTo>
                <a:lnTo>
                  <a:pt x="0" y="353339"/>
                </a:lnTo>
                <a:lnTo>
                  <a:pt x="425691" y="0"/>
                </a:lnTo>
                <a:close/>
                <a:moveTo>
                  <a:pt x="425691" y="637895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 rot="0" flipH="0" flipV="0">
            <a:off x="2211829" y="6093901"/>
            <a:ext cx="427977" cy="343839"/>
          </a:xfrm>
          <a:custGeom>
            <a:pathLst>
              <a:path w="427977" h="343839">
                <a:moveTo>
                  <a:pt x="427977" y="58369"/>
                </a:moveTo>
                <a:lnTo>
                  <a:pt x="357099" y="0"/>
                </a:lnTo>
                <a:cubicBezTo>
                  <a:pt x="365506" y="13932"/>
                  <a:pt x="369608" y="28042"/>
                  <a:pt x="364096" y="40742"/>
                </a:cubicBezTo>
                <a:cubicBezTo>
                  <a:pt x="345923" y="82600"/>
                  <a:pt x="133579" y="211035"/>
                  <a:pt x="0" y="326097"/>
                </a:cubicBezTo>
                <a:lnTo>
                  <a:pt x="0" y="343839"/>
                </a:lnTo>
                <a:close/>
                <a:moveTo>
                  <a:pt x="427977" y="58369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 rot="0" flipH="0" flipV="0">
            <a:off x="2709791" y="6098351"/>
            <a:ext cx="425690" cy="339393"/>
          </a:xfrm>
          <a:custGeom>
            <a:pathLst>
              <a:path w="425690" h="339393">
                <a:moveTo>
                  <a:pt x="61594" y="36283"/>
                </a:moveTo>
                <a:cubicBezTo>
                  <a:pt x="56667" y="24942"/>
                  <a:pt x="59423" y="12471"/>
                  <a:pt x="66064" y="0"/>
                </a:cubicBezTo>
                <a:lnTo>
                  <a:pt x="0" y="54825"/>
                </a:lnTo>
                <a:lnTo>
                  <a:pt x="425690" y="339393"/>
                </a:lnTo>
                <a:lnTo>
                  <a:pt x="425690" y="321639"/>
                </a:lnTo>
                <a:cubicBezTo>
                  <a:pt x="292111" y="206589"/>
                  <a:pt x="79767" y="78142"/>
                  <a:pt x="61594" y="36283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 rot="0" flipH="0" flipV="0">
            <a:off x="2209365" y="6109373"/>
            <a:ext cx="921269" cy="324967"/>
          </a:xfrm>
          <a:custGeom>
            <a:pathLst>
              <a:path w="921269" h="324967">
                <a:moveTo>
                  <a:pt x="433577" y="11671"/>
                </a:moveTo>
                <a:lnTo>
                  <a:pt x="0" y="324967"/>
                </a:lnTo>
                <a:lnTo>
                  <a:pt x="921269" y="324967"/>
                </a:lnTo>
                <a:lnTo>
                  <a:pt x="487691" y="11671"/>
                </a:lnTo>
                <a:cubicBezTo>
                  <a:pt x="471537" y="0"/>
                  <a:pt x="449731" y="0"/>
                  <a:pt x="433577" y="11671"/>
                </a:cubicBez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 rot="0" flipH="0" flipV="0">
            <a:off x="2429901" y="6153352"/>
            <a:ext cx="705586" cy="290042"/>
          </a:xfrm>
          <a:custGeom>
            <a:pathLst>
              <a:path w="705586" h="290042">
                <a:moveTo>
                  <a:pt x="314325" y="0"/>
                </a:moveTo>
                <a:cubicBezTo>
                  <a:pt x="417334" y="78130"/>
                  <a:pt x="581279" y="208762"/>
                  <a:pt x="575754" y="249300"/>
                </a:cubicBezTo>
                <a:cubicBezTo>
                  <a:pt x="570204" y="290042"/>
                  <a:pt x="284417" y="275488"/>
                  <a:pt x="0" y="284391"/>
                </a:cubicBezTo>
                <a:lnTo>
                  <a:pt x="705586" y="284391"/>
                </a:lnTo>
                <a:lnTo>
                  <a:pt x="705586" y="282257"/>
                </a:lnTo>
                <a:close/>
                <a:moveTo>
                  <a:pt x="314325" y="0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 rot="0" flipH="0" flipV="0">
            <a:off x="2249279" y="5919832"/>
            <a:ext cx="36576" cy="55105"/>
          </a:xfrm>
          <a:custGeom>
            <a:pathLst>
              <a:path w="36576" h="55105">
                <a:moveTo>
                  <a:pt x="18288" y="55105"/>
                </a:moveTo>
                <a:lnTo>
                  <a:pt x="18288" y="55105"/>
                </a:lnTo>
                <a:cubicBezTo>
                  <a:pt x="8230" y="55105"/>
                  <a:pt x="0" y="46876"/>
                  <a:pt x="0" y="36817"/>
                </a:cubicBezTo>
                <a:lnTo>
                  <a:pt x="0" y="18288"/>
                </a:lnTo>
                <a:cubicBezTo>
                  <a:pt x="0" y="8230"/>
                  <a:pt x="8230" y="0"/>
                  <a:pt x="18288" y="0"/>
                </a:cubicBezTo>
                <a:cubicBezTo>
                  <a:pt x="28346" y="0"/>
                  <a:pt x="36576" y="8230"/>
                  <a:pt x="36576" y="18288"/>
                </a:cubicBezTo>
                <a:lnTo>
                  <a:pt x="36576" y="36817"/>
                </a:lnTo>
                <a:cubicBezTo>
                  <a:pt x="36576" y="46876"/>
                  <a:pt x="28346" y="55105"/>
                  <a:pt x="18288" y="55105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 rot="0" flipH="0" flipV="0">
            <a:off x="2249275" y="6008624"/>
            <a:ext cx="29616" cy="317969"/>
          </a:xfrm>
          <a:custGeom>
            <a:pathLst>
              <a:path w="29616" h="317969">
                <a:moveTo>
                  <a:pt x="14808" y="317969"/>
                </a:moveTo>
                <a:lnTo>
                  <a:pt x="14808" y="317969"/>
                </a:lnTo>
                <a:cubicBezTo>
                  <a:pt x="6668" y="317969"/>
                  <a:pt x="0" y="311302"/>
                  <a:pt x="0" y="303161"/>
                </a:cubicBezTo>
                <a:lnTo>
                  <a:pt x="0" y="14808"/>
                </a:lnTo>
                <a:cubicBezTo>
                  <a:pt x="0" y="6667"/>
                  <a:pt x="6668" y="0"/>
                  <a:pt x="14808" y="0"/>
                </a:cubicBezTo>
                <a:cubicBezTo>
                  <a:pt x="22948" y="0"/>
                  <a:pt x="29616" y="6667"/>
                  <a:pt x="29616" y="14808"/>
                </a:cubicBezTo>
                <a:lnTo>
                  <a:pt x="29616" y="303161"/>
                </a:lnTo>
                <a:cubicBezTo>
                  <a:pt x="29616" y="311302"/>
                  <a:pt x="22948" y="317969"/>
                  <a:pt x="14808" y="317969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2" name="Picture 2892"/>
          <p:cNvPicPr>
            <a:picLocks noChangeAspect="0" noChangeArrowheads="1"/>
          </p:cNvPicPr>
          <p:nvPr/>
        </p:nvPicPr>
        <p:blipFill>
          <a:blip r:embed="rId28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27388" y="5716178"/>
            <a:ext cx="217068" cy="215925"/>
          </a:xfrm>
          <a:prstGeom prst="rect">
            <a:avLst/>
          </a:prstGeom>
          <a:noFill/>
          <a:extLst/>
        </p:spPr>
      </p:pic>
      <p:sp>
        <p:nvSpPr>
          <p:cNvPr id="2893" name="Freeform 2893"/>
          <p:cNvSpPr/>
          <p:nvPr/>
        </p:nvSpPr>
        <p:spPr>
          <a:xfrm rot="0" flipH="0" flipV="0">
            <a:off x="2647621" y="5882645"/>
            <a:ext cx="286130" cy="23723"/>
          </a:xfrm>
          <a:custGeom>
            <a:pathLst>
              <a:path w="286130" h="23723">
                <a:moveTo>
                  <a:pt x="274269" y="23723"/>
                </a:moveTo>
                <a:lnTo>
                  <a:pt x="11862" y="23723"/>
                </a:lnTo>
                <a:cubicBezTo>
                  <a:pt x="5347" y="23723"/>
                  <a:pt x="0" y="18390"/>
                  <a:pt x="0" y="11862"/>
                </a:cubicBezTo>
                <a:cubicBezTo>
                  <a:pt x="0" y="5334"/>
                  <a:pt x="5347" y="0"/>
                  <a:pt x="11862" y="0"/>
                </a:cubicBezTo>
                <a:lnTo>
                  <a:pt x="274269" y="0"/>
                </a:lnTo>
                <a:cubicBezTo>
                  <a:pt x="280796" y="0"/>
                  <a:pt x="286130" y="5334"/>
                  <a:pt x="286130" y="11862"/>
                </a:cubicBezTo>
                <a:cubicBezTo>
                  <a:pt x="286130" y="18390"/>
                  <a:pt x="280796" y="23723"/>
                  <a:pt x="274269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 rot="0" flipH="0" flipV="0">
            <a:off x="2745446" y="5766528"/>
            <a:ext cx="200316" cy="23723"/>
          </a:xfrm>
          <a:custGeom>
            <a:pathLst>
              <a:path w="200316" h="23723">
                <a:moveTo>
                  <a:pt x="188455" y="23723"/>
                </a:moveTo>
                <a:lnTo>
                  <a:pt x="11862" y="23723"/>
                </a:lnTo>
                <a:cubicBezTo>
                  <a:pt x="5334" y="23723"/>
                  <a:pt x="0" y="18390"/>
                  <a:pt x="0" y="11862"/>
                </a:cubicBezTo>
                <a:cubicBezTo>
                  <a:pt x="0" y="5334"/>
                  <a:pt x="5334" y="0"/>
                  <a:pt x="11862" y="0"/>
                </a:cubicBezTo>
                <a:lnTo>
                  <a:pt x="188455" y="0"/>
                </a:lnTo>
                <a:cubicBezTo>
                  <a:pt x="194982" y="0"/>
                  <a:pt x="200316" y="5334"/>
                  <a:pt x="200316" y="11862"/>
                </a:cubicBezTo>
                <a:cubicBezTo>
                  <a:pt x="200316" y="18390"/>
                  <a:pt x="194982" y="23723"/>
                  <a:pt x="188455" y="23723"/>
                </a:cubicBezTo>
              </a:path>
            </a:pathLst>
          </a:custGeom>
          <a:solidFill>
            <a:srgbClr val="F5AE09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 rot="0" flipH="0" flipV="0">
            <a:off x="2932621" y="5560793"/>
            <a:ext cx="235635" cy="235634"/>
          </a:xfrm>
          <a:custGeom>
            <a:pathLst>
              <a:path w="235635" h="235634">
                <a:moveTo>
                  <a:pt x="235635" y="117817"/>
                </a:moveTo>
                <a:cubicBezTo>
                  <a:pt x="235635" y="182879"/>
                  <a:pt x="182892" y="235634"/>
                  <a:pt x="117818" y="235634"/>
                </a:cubicBezTo>
                <a:cubicBezTo>
                  <a:pt x="52756" y="235634"/>
                  <a:pt x="0" y="182879"/>
                  <a:pt x="0" y="117817"/>
                </a:cubicBezTo>
                <a:cubicBezTo>
                  <a:pt x="0" y="52755"/>
                  <a:pt x="52756" y="0"/>
                  <a:pt x="117818" y="0"/>
                </a:cubicBezTo>
                <a:cubicBezTo>
                  <a:pt x="182892" y="0"/>
                  <a:pt x="235635" y="52755"/>
                  <a:pt x="235635" y="117817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6" name="Freeform 2896"/>
          <p:cNvSpPr/>
          <p:nvPr/>
        </p:nvSpPr>
        <p:spPr>
          <a:xfrm rot="0" flipH="0" flipV="0">
            <a:off x="3026168" y="5587520"/>
            <a:ext cx="48539" cy="118186"/>
          </a:xfrm>
          <a:custGeom>
            <a:pathLst>
              <a:path w="48539" h="118186">
                <a:moveTo>
                  <a:pt x="27762" y="118186"/>
                </a:moveTo>
                <a:lnTo>
                  <a:pt x="20790" y="118186"/>
                </a:lnTo>
                <a:cubicBezTo>
                  <a:pt x="13615" y="118186"/>
                  <a:pt x="7735" y="112319"/>
                  <a:pt x="7735" y="105144"/>
                </a:cubicBezTo>
                <a:lnTo>
                  <a:pt x="1118" y="25146"/>
                </a:lnTo>
                <a:cubicBezTo>
                  <a:pt x="0" y="11608"/>
                  <a:pt x="10694" y="0"/>
                  <a:pt x="24270" y="0"/>
                </a:cubicBezTo>
                <a:cubicBezTo>
                  <a:pt x="37858" y="0"/>
                  <a:pt x="48539" y="11608"/>
                  <a:pt x="47421" y="25146"/>
                </a:cubicBezTo>
                <a:lnTo>
                  <a:pt x="40804" y="105144"/>
                </a:lnTo>
                <a:cubicBezTo>
                  <a:pt x="40804" y="112319"/>
                  <a:pt x="34937" y="118186"/>
                  <a:pt x="27762" y="11818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7" name="Freeform 2897"/>
          <p:cNvSpPr/>
          <p:nvPr/>
        </p:nvSpPr>
        <p:spPr>
          <a:xfrm rot="0" flipH="0" flipV="0">
            <a:off x="3033619" y="5725512"/>
            <a:ext cx="33642" cy="33654"/>
          </a:xfrm>
          <a:custGeom>
            <a:pathLst>
              <a:path w="33642" h="33654">
                <a:moveTo>
                  <a:pt x="0" y="16827"/>
                </a:moveTo>
                <a:cubicBezTo>
                  <a:pt x="0" y="7531"/>
                  <a:pt x="7531" y="0"/>
                  <a:pt x="16827" y="0"/>
                </a:cubicBezTo>
                <a:cubicBezTo>
                  <a:pt x="26111" y="0"/>
                  <a:pt x="33642" y="7531"/>
                  <a:pt x="33642" y="16827"/>
                </a:cubicBezTo>
                <a:cubicBezTo>
                  <a:pt x="33642" y="26123"/>
                  <a:pt x="26111" y="33654"/>
                  <a:pt x="16827" y="33654"/>
                </a:cubicBezTo>
                <a:cubicBezTo>
                  <a:pt x="7531" y="33654"/>
                  <a:pt x="0" y="26123"/>
                  <a:pt x="0" y="168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 rot="0" flipH="0" flipV="0">
            <a:off x="3660207" y="5401027"/>
            <a:ext cx="102247" cy="92074"/>
          </a:xfrm>
          <a:custGeom>
            <a:pathLst>
              <a:path w="102247" h="92074">
                <a:moveTo>
                  <a:pt x="102247" y="5219"/>
                </a:moveTo>
                <a:lnTo>
                  <a:pt x="44361" y="0"/>
                </a:lnTo>
                <a:lnTo>
                  <a:pt x="0" y="92074"/>
                </a:lnTo>
                <a:lnTo>
                  <a:pt x="91999" y="30796"/>
                </a:lnTo>
                <a:close/>
                <a:moveTo>
                  <a:pt x="102247" y="5219"/>
                </a:moveTo>
              </a:path>
            </a:pathLst>
          </a:custGeom>
          <a:solidFill>
            <a:srgbClr val="4E7A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9" name="Picture 2899"/>
          <p:cNvPicPr>
            <a:picLocks noChangeAspect="0" noChangeArrowheads="1"/>
          </p:cNvPicPr>
          <p:nvPr/>
        </p:nvPicPr>
        <p:blipFill>
          <a:blip r:embed="rId28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60042" y="5280828"/>
            <a:ext cx="404825" cy="222503"/>
          </a:xfrm>
          <a:prstGeom prst="rect">
            <a:avLst/>
          </a:prstGeom>
          <a:noFill/>
          <a:extLst/>
        </p:spPr>
      </p:pic>
      <p:sp>
        <p:nvSpPr>
          <p:cNvPr id="2900" name="Freeform 2900"/>
          <p:cNvSpPr/>
          <p:nvPr/>
        </p:nvSpPr>
        <p:spPr>
          <a:xfrm rot="0" flipH="0" flipV="0">
            <a:off x="3660208" y="5319398"/>
            <a:ext cx="240220" cy="173697"/>
          </a:xfrm>
          <a:custGeom>
            <a:pathLst>
              <a:path w="240220" h="173697">
                <a:moveTo>
                  <a:pt x="0" y="76301"/>
                </a:moveTo>
                <a:lnTo>
                  <a:pt x="0" y="173697"/>
                </a:lnTo>
                <a:lnTo>
                  <a:pt x="55651" y="107670"/>
                </a:lnTo>
                <a:lnTo>
                  <a:pt x="240220" y="0"/>
                </a:lnTo>
                <a:close/>
                <a:moveTo>
                  <a:pt x="0" y="76301"/>
                </a:moveTo>
              </a:path>
            </a:pathLst>
          </a:custGeom>
          <a:solidFill>
            <a:srgbClr val="5184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Freeform 2901"/>
          <p:cNvSpPr/>
          <p:nvPr/>
        </p:nvSpPr>
        <p:spPr>
          <a:xfrm rot="0" flipH="0" flipV="0">
            <a:off x="3999146" y="6068629"/>
            <a:ext cx="102552" cy="121906"/>
          </a:xfrm>
          <a:custGeom>
            <a:pathLst>
              <a:path w="102552" h="121906">
                <a:moveTo>
                  <a:pt x="42494" y="1917"/>
                </a:moveTo>
                <a:cubicBezTo>
                  <a:pt x="57010" y="0"/>
                  <a:pt x="69100" y="8990"/>
                  <a:pt x="73736" y="12445"/>
                </a:cubicBezTo>
                <a:cubicBezTo>
                  <a:pt x="89852" y="24446"/>
                  <a:pt x="94284" y="41756"/>
                  <a:pt x="96138" y="49453"/>
                </a:cubicBezTo>
                <a:cubicBezTo>
                  <a:pt x="102552" y="76097"/>
                  <a:pt x="94716" y="107492"/>
                  <a:pt x="82562" y="110235"/>
                </a:cubicBezTo>
                <a:cubicBezTo>
                  <a:pt x="78142" y="111238"/>
                  <a:pt x="75933" y="107822"/>
                  <a:pt x="65239" y="107860"/>
                </a:cubicBezTo>
                <a:cubicBezTo>
                  <a:pt x="62039" y="107873"/>
                  <a:pt x="55816" y="107949"/>
                  <a:pt x="48945" y="110578"/>
                </a:cubicBezTo>
                <a:cubicBezTo>
                  <a:pt x="37681" y="114896"/>
                  <a:pt x="35649" y="121906"/>
                  <a:pt x="29934" y="121436"/>
                </a:cubicBezTo>
                <a:cubicBezTo>
                  <a:pt x="24461" y="120992"/>
                  <a:pt x="20663" y="114108"/>
                  <a:pt x="17361" y="106844"/>
                </a:cubicBezTo>
                <a:cubicBezTo>
                  <a:pt x="5918" y="81533"/>
                  <a:pt x="0" y="68490"/>
                  <a:pt x="3442" y="50138"/>
                </a:cubicBezTo>
                <a:cubicBezTo>
                  <a:pt x="6820" y="32117"/>
                  <a:pt x="19965" y="4888"/>
                  <a:pt x="42494" y="1917"/>
                </a:cubicBezTo>
              </a:path>
            </a:pathLst>
          </a:custGeom>
          <a:solidFill>
            <a:srgbClr val="00071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2" name="Freeform 2902"/>
          <p:cNvSpPr/>
          <p:nvPr/>
        </p:nvSpPr>
        <p:spPr>
          <a:xfrm rot="0" flipH="0" flipV="0">
            <a:off x="3789359" y="6247808"/>
            <a:ext cx="217893" cy="121614"/>
          </a:xfrm>
          <a:custGeom>
            <a:pathLst>
              <a:path w="217893" h="121614">
                <a:moveTo>
                  <a:pt x="48120" y="850"/>
                </a:moveTo>
                <a:cubicBezTo>
                  <a:pt x="79196" y="3440"/>
                  <a:pt x="159435" y="47687"/>
                  <a:pt x="167106" y="54786"/>
                </a:cubicBezTo>
                <a:cubicBezTo>
                  <a:pt x="171652" y="58990"/>
                  <a:pt x="209854" y="67588"/>
                  <a:pt x="213918" y="78040"/>
                </a:cubicBezTo>
                <a:cubicBezTo>
                  <a:pt x="217893" y="88302"/>
                  <a:pt x="208927" y="112711"/>
                  <a:pt x="184124" y="115530"/>
                </a:cubicBezTo>
                <a:cubicBezTo>
                  <a:pt x="130619" y="121614"/>
                  <a:pt x="86664" y="90346"/>
                  <a:pt x="70675" y="77253"/>
                </a:cubicBezTo>
                <a:cubicBezTo>
                  <a:pt x="25362" y="40131"/>
                  <a:pt x="11062" y="22630"/>
                  <a:pt x="4877" y="12597"/>
                </a:cubicBezTo>
                <a:cubicBezTo>
                  <a:pt x="0" y="4685"/>
                  <a:pt x="37960" y="0"/>
                  <a:pt x="48120" y="850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3" name="Freeform 2903"/>
          <p:cNvSpPr/>
          <p:nvPr/>
        </p:nvSpPr>
        <p:spPr>
          <a:xfrm rot="0" flipH="0" flipV="0">
            <a:off x="3946019" y="6183353"/>
            <a:ext cx="117703" cy="172084"/>
          </a:xfrm>
          <a:custGeom>
            <a:pathLst>
              <a:path w="117703" h="172084">
                <a:moveTo>
                  <a:pt x="57429" y="8864"/>
                </a:moveTo>
                <a:cubicBezTo>
                  <a:pt x="69595" y="0"/>
                  <a:pt x="102450" y="17626"/>
                  <a:pt x="111823" y="35737"/>
                </a:cubicBezTo>
                <a:cubicBezTo>
                  <a:pt x="117703" y="47090"/>
                  <a:pt x="110527" y="71779"/>
                  <a:pt x="91630" y="106095"/>
                </a:cubicBezTo>
                <a:cubicBezTo>
                  <a:pt x="63372" y="157390"/>
                  <a:pt x="52337" y="161924"/>
                  <a:pt x="42621" y="168249"/>
                </a:cubicBezTo>
                <a:cubicBezTo>
                  <a:pt x="36729" y="172084"/>
                  <a:pt x="35154" y="149326"/>
                  <a:pt x="19456" y="148970"/>
                </a:cubicBezTo>
                <a:cubicBezTo>
                  <a:pt x="0" y="148525"/>
                  <a:pt x="15113" y="39725"/>
                  <a:pt x="57429" y="8864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04" name="Picture 2904"/>
          <p:cNvPicPr>
            <a:picLocks noChangeAspect="0" noChangeArrowheads="1"/>
          </p:cNvPicPr>
          <p:nvPr/>
        </p:nvPicPr>
        <p:blipFill>
          <a:blip r:embed="rId29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83918" y="6729355"/>
            <a:ext cx="77198" cy="93305"/>
          </a:xfrm>
          <a:prstGeom prst="rect">
            <a:avLst/>
          </a:prstGeom>
          <a:noFill/>
          <a:extLst/>
        </p:spPr>
      </p:pic>
      <p:pic>
        <p:nvPicPr>
          <p:cNvPr id="2905" name="Picture 2905"/>
          <p:cNvPicPr>
            <a:picLocks noChangeAspect="0" noChangeArrowheads="1"/>
          </p:cNvPicPr>
          <p:nvPr/>
        </p:nvPicPr>
        <p:blipFill>
          <a:blip r:embed="rId29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69910" y="6733276"/>
            <a:ext cx="68825" cy="90990"/>
          </a:xfrm>
          <a:prstGeom prst="rect">
            <a:avLst/>
          </a:prstGeom>
          <a:noFill/>
          <a:extLst/>
        </p:spPr>
      </p:pic>
      <p:sp>
        <p:nvSpPr>
          <p:cNvPr id="2906" name="Freeform 2906"/>
          <p:cNvSpPr/>
          <p:nvPr/>
        </p:nvSpPr>
        <p:spPr>
          <a:xfrm rot="0" flipH="0" flipV="0">
            <a:off x="4027132" y="6105368"/>
            <a:ext cx="81621" cy="108800"/>
          </a:xfrm>
          <a:custGeom>
            <a:pathLst>
              <a:path w="81621" h="108800">
                <a:moveTo>
                  <a:pt x="13677" y="51663"/>
                </a:moveTo>
                <a:cubicBezTo>
                  <a:pt x="14718" y="43167"/>
                  <a:pt x="13943" y="33833"/>
                  <a:pt x="15759" y="26492"/>
                </a:cubicBezTo>
                <a:cubicBezTo>
                  <a:pt x="20103" y="8953"/>
                  <a:pt x="45287" y="0"/>
                  <a:pt x="52729" y="6147"/>
                </a:cubicBezTo>
                <a:cubicBezTo>
                  <a:pt x="57212" y="9842"/>
                  <a:pt x="53250" y="17691"/>
                  <a:pt x="53961" y="33947"/>
                </a:cubicBezTo>
                <a:cubicBezTo>
                  <a:pt x="55434" y="68020"/>
                  <a:pt x="71258" y="58190"/>
                  <a:pt x="75576" y="60857"/>
                </a:cubicBezTo>
                <a:cubicBezTo>
                  <a:pt x="81621" y="64604"/>
                  <a:pt x="67347" y="72516"/>
                  <a:pt x="60108" y="77253"/>
                </a:cubicBezTo>
                <a:cubicBezTo>
                  <a:pt x="49922" y="83908"/>
                  <a:pt x="29120" y="108800"/>
                  <a:pt x="19061" y="104139"/>
                </a:cubicBezTo>
                <a:cubicBezTo>
                  <a:pt x="1765" y="96138"/>
                  <a:pt x="0" y="79425"/>
                  <a:pt x="2755" y="76593"/>
                </a:cubicBezTo>
                <a:cubicBezTo>
                  <a:pt x="4851" y="74434"/>
                  <a:pt x="11976" y="65544"/>
                  <a:pt x="13677" y="51663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7" name="Freeform 2907"/>
          <p:cNvSpPr/>
          <p:nvPr/>
        </p:nvSpPr>
        <p:spPr>
          <a:xfrm rot="0" flipH="0" flipV="0">
            <a:off x="4036368" y="6137377"/>
            <a:ext cx="45275" cy="35077"/>
          </a:xfrm>
          <a:custGeom>
            <a:pathLst>
              <a:path w="45275" h="35077">
                <a:moveTo>
                  <a:pt x="31013" y="15824"/>
                </a:moveTo>
                <a:cubicBezTo>
                  <a:pt x="38823" y="11113"/>
                  <a:pt x="43319" y="1474"/>
                  <a:pt x="45021" y="0"/>
                </a:cubicBezTo>
                <a:cubicBezTo>
                  <a:pt x="45275" y="381"/>
                  <a:pt x="44779" y="3620"/>
                  <a:pt x="44894" y="4039"/>
                </a:cubicBezTo>
                <a:cubicBezTo>
                  <a:pt x="43230" y="9995"/>
                  <a:pt x="32841" y="35077"/>
                  <a:pt x="0" y="34493"/>
                </a:cubicBezTo>
                <a:cubicBezTo>
                  <a:pt x="1829" y="31610"/>
                  <a:pt x="2845" y="26784"/>
                  <a:pt x="3251" y="22999"/>
                </a:cubicBezTo>
                <a:cubicBezTo>
                  <a:pt x="15532" y="22936"/>
                  <a:pt x="24435" y="19786"/>
                  <a:pt x="31013" y="15824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8" name="Freeform 2908"/>
          <p:cNvSpPr/>
          <p:nvPr/>
        </p:nvSpPr>
        <p:spPr>
          <a:xfrm rot="0" flipH="0" flipV="0">
            <a:off x="4014044" y="6064667"/>
            <a:ext cx="75208" cy="106247"/>
          </a:xfrm>
          <a:custGeom>
            <a:pathLst>
              <a:path w="75208" h="106247">
                <a:moveTo>
                  <a:pt x="15087" y="6997"/>
                </a:moveTo>
                <a:cubicBezTo>
                  <a:pt x="26262" y="0"/>
                  <a:pt x="38645" y="3327"/>
                  <a:pt x="41909" y="4343"/>
                </a:cubicBezTo>
                <a:cubicBezTo>
                  <a:pt x="56019" y="8711"/>
                  <a:pt x="62889" y="20674"/>
                  <a:pt x="65620" y="25424"/>
                </a:cubicBezTo>
                <a:cubicBezTo>
                  <a:pt x="75208" y="42099"/>
                  <a:pt x="72249" y="58686"/>
                  <a:pt x="71398" y="63067"/>
                </a:cubicBezTo>
                <a:cubicBezTo>
                  <a:pt x="68719" y="76847"/>
                  <a:pt x="47725" y="106247"/>
                  <a:pt x="27571" y="99046"/>
                </a:cubicBezTo>
                <a:cubicBezTo>
                  <a:pt x="20751" y="96608"/>
                  <a:pt x="16509" y="92607"/>
                  <a:pt x="12598" y="86029"/>
                </a:cubicBezTo>
                <a:cubicBezTo>
                  <a:pt x="7391" y="77266"/>
                  <a:pt x="8090" y="69036"/>
                  <a:pt x="5829" y="60921"/>
                </a:cubicBezTo>
                <a:cubicBezTo>
                  <a:pt x="3137" y="51193"/>
                  <a:pt x="2146" y="43814"/>
                  <a:pt x="2108" y="38962"/>
                </a:cubicBezTo>
                <a:cubicBezTo>
                  <a:pt x="2083" y="35660"/>
                  <a:pt x="0" y="16445"/>
                  <a:pt x="15087" y="6997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9" name="Freeform 2909"/>
          <p:cNvSpPr/>
          <p:nvPr/>
        </p:nvSpPr>
        <p:spPr>
          <a:xfrm rot="0" flipH="0" flipV="0">
            <a:off x="4038739" y="6110097"/>
            <a:ext cx="20891" cy="6488"/>
          </a:xfrm>
          <a:custGeom>
            <a:pathLst>
              <a:path w="20891" h="6488">
                <a:moveTo>
                  <a:pt x="1308" y="3098"/>
                </a:moveTo>
                <a:cubicBezTo>
                  <a:pt x="3517" y="2286"/>
                  <a:pt x="5791" y="1625"/>
                  <a:pt x="8089" y="1143"/>
                </a:cubicBezTo>
                <a:cubicBezTo>
                  <a:pt x="11734" y="368"/>
                  <a:pt x="15468" y="0"/>
                  <a:pt x="19214" y="51"/>
                </a:cubicBezTo>
                <a:cubicBezTo>
                  <a:pt x="20154" y="76"/>
                  <a:pt x="20891" y="851"/>
                  <a:pt x="20853" y="1778"/>
                </a:cubicBezTo>
                <a:cubicBezTo>
                  <a:pt x="20802" y="2667"/>
                  <a:pt x="20078" y="3351"/>
                  <a:pt x="19202" y="3339"/>
                </a:cubicBezTo>
                <a:cubicBezTo>
                  <a:pt x="15684" y="3288"/>
                  <a:pt x="12191" y="3631"/>
                  <a:pt x="8775" y="4355"/>
                </a:cubicBezTo>
                <a:cubicBezTo>
                  <a:pt x="6616" y="4812"/>
                  <a:pt x="4495" y="5434"/>
                  <a:pt x="2412" y="6196"/>
                </a:cubicBezTo>
                <a:cubicBezTo>
                  <a:pt x="1587" y="6488"/>
                  <a:pt x="673" y="6082"/>
                  <a:pt x="343" y="5257"/>
                </a:cubicBezTo>
                <a:cubicBezTo>
                  <a:pt x="0" y="4406"/>
                  <a:pt x="432" y="3415"/>
                  <a:pt x="1308" y="3098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0" name="Freeform 2910"/>
          <p:cNvSpPr/>
          <p:nvPr/>
        </p:nvSpPr>
        <p:spPr>
          <a:xfrm rot="0" flipH="0" flipV="0">
            <a:off x="4032435" y="6118529"/>
            <a:ext cx="10705" cy="21119"/>
          </a:xfrm>
          <a:custGeom>
            <a:pathLst>
              <a:path w="10705" h="21119">
                <a:moveTo>
                  <a:pt x="838" y="63"/>
                </a:moveTo>
                <a:cubicBezTo>
                  <a:pt x="1295" y="0"/>
                  <a:pt x="1688" y="291"/>
                  <a:pt x="1727" y="698"/>
                </a:cubicBezTo>
                <a:cubicBezTo>
                  <a:pt x="2006" y="3644"/>
                  <a:pt x="2108" y="6654"/>
                  <a:pt x="2044" y="9638"/>
                </a:cubicBezTo>
                <a:cubicBezTo>
                  <a:pt x="2019" y="11061"/>
                  <a:pt x="1955" y="12267"/>
                  <a:pt x="1892" y="13334"/>
                </a:cubicBezTo>
                <a:cubicBezTo>
                  <a:pt x="1739" y="16306"/>
                  <a:pt x="1663" y="17792"/>
                  <a:pt x="2565" y="18617"/>
                </a:cubicBezTo>
                <a:cubicBezTo>
                  <a:pt x="3657" y="19620"/>
                  <a:pt x="6108" y="19481"/>
                  <a:pt x="9512" y="18236"/>
                </a:cubicBezTo>
                <a:cubicBezTo>
                  <a:pt x="9931" y="18096"/>
                  <a:pt x="10375" y="18262"/>
                  <a:pt x="10540" y="18630"/>
                </a:cubicBezTo>
                <a:lnTo>
                  <a:pt x="10540" y="18630"/>
                </a:lnTo>
                <a:cubicBezTo>
                  <a:pt x="10705" y="19024"/>
                  <a:pt x="10477" y="19481"/>
                  <a:pt x="10032" y="19633"/>
                </a:cubicBezTo>
                <a:cubicBezTo>
                  <a:pt x="9372" y="19874"/>
                  <a:pt x="8750" y="20078"/>
                  <a:pt x="8153" y="20243"/>
                </a:cubicBezTo>
                <a:cubicBezTo>
                  <a:pt x="5003" y="21119"/>
                  <a:pt x="2730" y="20941"/>
                  <a:pt x="1384" y="19697"/>
                </a:cubicBezTo>
                <a:cubicBezTo>
                  <a:pt x="0" y="18439"/>
                  <a:pt x="102" y="16623"/>
                  <a:pt x="267" y="13347"/>
                </a:cubicBezTo>
                <a:cubicBezTo>
                  <a:pt x="318" y="12280"/>
                  <a:pt x="381" y="11086"/>
                  <a:pt x="419" y="9676"/>
                </a:cubicBezTo>
                <a:cubicBezTo>
                  <a:pt x="483" y="6743"/>
                  <a:pt x="369" y="3796"/>
                  <a:pt x="102" y="901"/>
                </a:cubicBezTo>
                <a:cubicBezTo>
                  <a:pt x="64" y="494"/>
                  <a:pt x="394" y="126"/>
                  <a:pt x="838" y="63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1" name="Freeform 2911"/>
          <p:cNvSpPr/>
          <p:nvPr/>
        </p:nvSpPr>
        <p:spPr>
          <a:xfrm rot="0" flipH="0" flipV="0">
            <a:off x="4045530" y="6115566"/>
            <a:ext cx="5244" cy="7580"/>
          </a:xfrm>
          <a:custGeom>
            <a:pathLst>
              <a:path w="5244" h="7580">
                <a:moveTo>
                  <a:pt x="2019" y="215"/>
                </a:moveTo>
                <a:cubicBezTo>
                  <a:pt x="3289" y="0"/>
                  <a:pt x="4584" y="1421"/>
                  <a:pt x="4914" y="3402"/>
                </a:cubicBezTo>
                <a:cubicBezTo>
                  <a:pt x="5244" y="5371"/>
                  <a:pt x="4495" y="7149"/>
                  <a:pt x="3225" y="7365"/>
                </a:cubicBezTo>
                <a:cubicBezTo>
                  <a:pt x="1969" y="7580"/>
                  <a:pt x="673" y="6145"/>
                  <a:pt x="330" y="4177"/>
                </a:cubicBezTo>
                <a:cubicBezTo>
                  <a:pt x="0" y="2208"/>
                  <a:pt x="749" y="430"/>
                  <a:pt x="2019" y="215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2" name="Freeform 2912"/>
          <p:cNvSpPr/>
          <p:nvPr/>
        </p:nvSpPr>
        <p:spPr>
          <a:xfrm rot="0" flipH="0" flipV="0">
            <a:off x="4024472" y="6119265"/>
            <a:ext cx="5244" cy="7580"/>
          </a:xfrm>
          <a:custGeom>
            <a:pathLst>
              <a:path w="5244" h="7580">
                <a:moveTo>
                  <a:pt x="2019" y="215"/>
                </a:moveTo>
                <a:cubicBezTo>
                  <a:pt x="3289" y="0"/>
                  <a:pt x="4584" y="1421"/>
                  <a:pt x="4914" y="3402"/>
                </a:cubicBezTo>
                <a:cubicBezTo>
                  <a:pt x="5244" y="5371"/>
                  <a:pt x="4495" y="7149"/>
                  <a:pt x="3225" y="7365"/>
                </a:cubicBezTo>
                <a:cubicBezTo>
                  <a:pt x="1969" y="7580"/>
                  <a:pt x="673" y="6145"/>
                  <a:pt x="330" y="4177"/>
                </a:cubicBezTo>
                <a:cubicBezTo>
                  <a:pt x="0" y="2208"/>
                  <a:pt x="749" y="430"/>
                  <a:pt x="2019" y="215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3" name="Freeform 2913"/>
          <p:cNvSpPr/>
          <p:nvPr/>
        </p:nvSpPr>
        <p:spPr>
          <a:xfrm rot="0" flipH="0" flipV="0">
            <a:off x="4017996" y="6114968"/>
            <a:ext cx="13473" cy="4432"/>
          </a:xfrm>
          <a:custGeom>
            <a:pathLst>
              <a:path w="13473" h="4432">
                <a:moveTo>
                  <a:pt x="1193" y="1054"/>
                </a:moveTo>
                <a:cubicBezTo>
                  <a:pt x="3224" y="572"/>
                  <a:pt x="5295" y="267"/>
                  <a:pt x="7377" y="115"/>
                </a:cubicBezTo>
                <a:cubicBezTo>
                  <a:pt x="8965" y="13"/>
                  <a:pt x="10540" y="0"/>
                  <a:pt x="12076" y="89"/>
                </a:cubicBezTo>
                <a:cubicBezTo>
                  <a:pt x="12838" y="140"/>
                  <a:pt x="13473" y="953"/>
                  <a:pt x="13461" y="1866"/>
                </a:cubicBezTo>
                <a:cubicBezTo>
                  <a:pt x="13435" y="2743"/>
                  <a:pt x="12851" y="3403"/>
                  <a:pt x="12127" y="3365"/>
                </a:cubicBezTo>
                <a:cubicBezTo>
                  <a:pt x="10679" y="3276"/>
                  <a:pt x="9206" y="3276"/>
                  <a:pt x="7708" y="3390"/>
                </a:cubicBezTo>
                <a:cubicBezTo>
                  <a:pt x="5739" y="3517"/>
                  <a:pt x="3783" y="3822"/>
                  <a:pt x="1853" y="4267"/>
                </a:cubicBezTo>
                <a:cubicBezTo>
                  <a:pt x="1143" y="4432"/>
                  <a:pt x="432" y="3873"/>
                  <a:pt x="216" y="3022"/>
                </a:cubicBezTo>
                <a:cubicBezTo>
                  <a:pt x="0" y="2108"/>
                  <a:pt x="444" y="1231"/>
                  <a:pt x="1193" y="1054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4" name="Freeform 2914"/>
          <p:cNvSpPr/>
          <p:nvPr/>
        </p:nvSpPr>
        <p:spPr>
          <a:xfrm rot="0" flipH="0" flipV="0">
            <a:off x="4031444" y="6143939"/>
            <a:ext cx="17868" cy="6997"/>
          </a:xfrm>
          <a:custGeom>
            <a:pathLst>
              <a:path w="17868" h="6997">
                <a:moveTo>
                  <a:pt x="1460" y="2908"/>
                </a:moveTo>
                <a:lnTo>
                  <a:pt x="3542" y="2743"/>
                </a:lnTo>
                <a:cubicBezTo>
                  <a:pt x="6540" y="2515"/>
                  <a:pt x="9549" y="2007"/>
                  <a:pt x="12470" y="1232"/>
                </a:cubicBezTo>
                <a:lnTo>
                  <a:pt x="16255" y="229"/>
                </a:lnTo>
                <a:cubicBezTo>
                  <a:pt x="17119" y="0"/>
                  <a:pt x="17868" y="496"/>
                  <a:pt x="17576" y="1092"/>
                </a:cubicBezTo>
                <a:cubicBezTo>
                  <a:pt x="16700" y="2870"/>
                  <a:pt x="12737" y="5574"/>
                  <a:pt x="8724" y="6286"/>
                </a:cubicBezTo>
                <a:cubicBezTo>
                  <a:pt x="4749" y="6997"/>
                  <a:pt x="1942" y="5511"/>
                  <a:pt x="495" y="4165"/>
                </a:cubicBezTo>
                <a:cubicBezTo>
                  <a:pt x="0" y="3708"/>
                  <a:pt x="559" y="2984"/>
                  <a:pt x="1460" y="2908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5" name="Freeform 2915"/>
          <p:cNvSpPr/>
          <p:nvPr/>
        </p:nvSpPr>
        <p:spPr>
          <a:xfrm rot="0" flipH="0" flipV="0">
            <a:off x="4053069" y="6122642"/>
            <a:ext cx="12928" cy="9270"/>
          </a:xfrm>
          <a:custGeom>
            <a:pathLst>
              <a:path w="12928" h="9270">
                <a:moveTo>
                  <a:pt x="5359" y="977"/>
                </a:moveTo>
                <a:cubicBezTo>
                  <a:pt x="8584" y="0"/>
                  <a:pt x="11709" y="838"/>
                  <a:pt x="12318" y="2856"/>
                </a:cubicBezTo>
                <a:cubicBezTo>
                  <a:pt x="12928" y="4875"/>
                  <a:pt x="10807" y="7314"/>
                  <a:pt x="7581" y="8292"/>
                </a:cubicBezTo>
                <a:cubicBezTo>
                  <a:pt x="4356" y="9270"/>
                  <a:pt x="1232" y="8431"/>
                  <a:pt x="622" y="6412"/>
                </a:cubicBezTo>
                <a:cubicBezTo>
                  <a:pt x="0" y="4393"/>
                  <a:pt x="2134" y="1954"/>
                  <a:pt x="5359" y="977"/>
                </a:cubicBezTo>
              </a:path>
            </a:pathLst>
          </a:custGeom>
          <a:solidFill>
            <a:srgbClr val="DD806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6" name="Freeform 2916"/>
          <p:cNvSpPr/>
          <p:nvPr/>
        </p:nvSpPr>
        <p:spPr>
          <a:xfrm rot="0" flipH="0" flipV="0">
            <a:off x="4072348" y="6104997"/>
            <a:ext cx="18337" cy="26326"/>
          </a:xfrm>
          <a:custGeom>
            <a:pathLst>
              <a:path w="18337" h="26326">
                <a:moveTo>
                  <a:pt x="10248" y="393"/>
                </a:moveTo>
                <a:cubicBezTo>
                  <a:pt x="13765" y="773"/>
                  <a:pt x="16064" y="5841"/>
                  <a:pt x="16737" y="9155"/>
                </a:cubicBezTo>
                <a:cubicBezTo>
                  <a:pt x="18337" y="17093"/>
                  <a:pt x="12889" y="26326"/>
                  <a:pt x="9017" y="25881"/>
                </a:cubicBezTo>
                <a:cubicBezTo>
                  <a:pt x="4711" y="25373"/>
                  <a:pt x="0" y="12610"/>
                  <a:pt x="3835" y="5180"/>
                </a:cubicBezTo>
                <a:cubicBezTo>
                  <a:pt x="3975" y="4914"/>
                  <a:pt x="6591" y="0"/>
                  <a:pt x="10248" y="393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 rot="0" flipH="0" flipV="0">
            <a:off x="4081278" y="6123836"/>
            <a:ext cx="203" cy="304"/>
          </a:xfrm>
          <a:custGeom>
            <a:pathLst>
              <a:path w="203" h="304">
                <a:moveTo>
                  <a:pt x="203" y="0"/>
                </a:moveTo>
                <a:cubicBezTo>
                  <a:pt x="89" y="177"/>
                  <a:pt x="0" y="304"/>
                  <a:pt x="0" y="304"/>
                </a:cubicBezTo>
                <a:cubicBezTo>
                  <a:pt x="0" y="292"/>
                  <a:pt x="89" y="177"/>
                  <a:pt x="203" y="0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 rot="0" flipH="0" flipV="0">
            <a:off x="4076983" y="6112819"/>
            <a:ext cx="8813" cy="13207"/>
          </a:xfrm>
          <a:custGeom>
            <a:pathLst>
              <a:path w="8813" h="13207">
                <a:moveTo>
                  <a:pt x="2362" y="863"/>
                </a:moveTo>
                <a:cubicBezTo>
                  <a:pt x="4101" y="0"/>
                  <a:pt x="6095" y="800"/>
                  <a:pt x="7086" y="1993"/>
                </a:cubicBezTo>
                <a:cubicBezTo>
                  <a:pt x="8813" y="4076"/>
                  <a:pt x="8127" y="7733"/>
                  <a:pt x="7010" y="10235"/>
                </a:cubicBezTo>
                <a:cubicBezTo>
                  <a:pt x="6553" y="11276"/>
                  <a:pt x="5651" y="12940"/>
                  <a:pt x="4533" y="13118"/>
                </a:cubicBezTo>
                <a:cubicBezTo>
                  <a:pt x="4406" y="13143"/>
                  <a:pt x="3098" y="13207"/>
                  <a:pt x="4305" y="11327"/>
                </a:cubicBezTo>
                <a:cubicBezTo>
                  <a:pt x="4393" y="11175"/>
                  <a:pt x="4482" y="11048"/>
                  <a:pt x="4559" y="10921"/>
                </a:cubicBezTo>
                <a:cubicBezTo>
                  <a:pt x="4635" y="10807"/>
                  <a:pt x="4736" y="10654"/>
                  <a:pt x="4838" y="10489"/>
                </a:cubicBezTo>
                <a:cubicBezTo>
                  <a:pt x="5460" y="9524"/>
                  <a:pt x="5194" y="9930"/>
                  <a:pt x="4851" y="10464"/>
                </a:cubicBezTo>
                <a:cubicBezTo>
                  <a:pt x="5321" y="9714"/>
                  <a:pt x="5956" y="8546"/>
                  <a:pt x="6248" y="7225"/>
                </a:cubicBezTo>
                <a:cubicBezTo>
                  <a:pt x="6654" y="5435"/>
                  <a:pt x="6527" y="3961"/>
                  <a:pt x="5892" y="3199"/>
                </a:cubicBezTo>
                <a:cubicBezTo>
                  <a:pt x="5295" y="2501"/>
                  <a:pt x="4063" y="2044"/>
                  <a:pt x="3073" y="2526"/>
                </a:cubicBezTo>
                <a:cubicBezTo>
                  <a:pt x="2362" y="2882"/>
                  <a:pt x="1867" y="3669"/>
                  <a:pt x="1715" y="4647"/>
                </a:cubicBezTo>
                <a:cubicBezTo>
                  <a:pt x="1651" y="5079"/>
                  <a:pt x="1347" y="5396"/>
                  <a:pt x="953" y="5396"/>
                </a:cubicBezTo>
                <a:cubicBezTo>
                  <a:pt x="419" y="5409"/>
                  <a:pt x="0" y="4876"/>
                  <a:pt x="89" y="4304"/>
                </a:cubicBezTo>
                <a:cubicBezTo>
                  <a:pt x="318" y="2755"/>
                  <a:pt x="1143" y="1459"/>
                  <a:pt x="2362" y="863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 rot="0" flipH="0" flipV="0">
            <a:off x="4081480" y="6123285"/>
            <a:ext cx="355" cy="545"/>
          </a:xfrm>
          <a:custGeom>
            <a:pathLst>
              <a:path w="355" h="545">
                <a:moveTo>
                  <a:pt x="63" y="457"/>
                </a:moveTo>
                <a:cubicBezTo>
                  <a:pt x="38" y="495"/>
                  <a:pt x="25" y="520"/>
                  <a:pt x="0" y="545"/>
                </a:cubicBezTo>
                <a:cubicBezTo>
                  <a:pt x="101" y="394"/>
                  <a:pt x="240" y="191"/>
                  <a:pt x="355" y="0"/>
                </a:cubicBezTo>
                <a:cubicBezTo>
                  <a:pt x="355" y="13"/>
                  <a:pt x="342" y="13"/>
                  <a:pt x="342" y="26"/>
                </a:cubicBezTo>
                <a:cubicBezTo>
                  <a:pt x="266" y="153"/>
                  <a:pt x="164" y="292"/>
                  <a:pt x="63" y="457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0" name="Picture 2920"/>
          <p:cNvPicPr>
            <a:picLocks noChangeAspect="0" noChangeArrowheads="1"/>
          </p:cNvPicPr>
          <p:nvPr/>
        </p:nvPicPr>
        <p:blipFill>
          <a:blip r:embed="rId29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63093" y="6092727"/>
            <a:ext cx="38947" cy="54061"/>
          </a:xfrm>
          <a:prstGeom prst="rect">
            <a:avLst/>
          </a:prstGeom>
          <a:noFill/>
          <a:extLst/>
        </p:spPr>
      </p:pic>
      <p:sp>
        <p:nvSpPr>
          <p:cNvPr id="2921" name="Freeform 2921"/>
          <p:cNvSpPr/>
          <p:nvPr/>
        </p:nvSpPr>
        <p:spPr>
          <a:xfrm rot="0" flipH="0" flipV="0">
            <a:off x="4077300" y="6117479"/>
            <a:ext cx="3682" cy="6146"/>
          </a:xfrm>
          <a:custGeom>
            <a:pathLst>
              <a:path w="3682" h="6146">
                <a:moveTo>
                  <a:pt x="2311" y="660"/>
                </a:moveTo>
                <a:cubicBezTo>
                  <a:pt x="3263" y="1358"/>
                  <a:pt x="3428" y="2679"/>
                  <a:pt x="3504" y="3339"/>
                </a:cubicBezTo>
                <a:cubicBezTo>
                  <a:pt x="3682" y="4749"/>
                  <a:pt x="3301" y="6146"/>
                  <a:pt x="3060" y="6133"/>
                </a:cubicBezTo>
                <a:cubicBezTo>
                  <a:pt x="2717" y="6108"/>
                  <a:pt x="3123" y="3581"/>
                  <a:pt x="1638" y="1853"/>
                </a:cubicBezTo>
                <a:cubicBezTo>
                  <a:pt x="864" y="964"/>
                  <a:pt x="0" y="761"/>
                  <a:pt x="64" y="483"/>
                </a:cubicBezTo>
                <a:cubicBezTo>
                  <a:pt x="127" y="153"/>
                  <a:pt x="1410" y="0"/>
                  <a:pt x="2311" y="660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Freeform 2922"/>
          <p:cNvSpPr/>
          <p:nvPr/>
        </p:nvSpPr>
        <p:spPr>
          <a:xfrm rot="0" flipH="0" flipV="0">
            <a:off x="4032690" y="6180662"/>
            <a:ext cx="75" cy="75"/>
          </a:xfrm>
          <a:custGeom>
            <a:pathLst>
              <a:path w="75" h="75">
                <a:moveTo>
                  <a:pt x="50" y="12"/>
                </a:moveTo>
                <a:cubicBezTo>
                  <a:pt x="62" y="12"/>
                  <a:pt x="75" y="0"/>
                  <a:pt x="75" y="0"/>
                </a:cubicBezTo>
                <a:cubicBezTo>
                  <a:pt x="0" y="75"/>
                  <a:pt x="0" y="50"/>
                  <a:pt x="50" y="12"/>
                </a:cubicBezTo>
              </a:path>
            </a:pathLst>
          </a:custGeom>
          <a:solidFill>
            <a:srgbClr val="97B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3" name="Picture 2923"/>
          <p:cNvPicPr>
            <a:picLocks noChangeAspect="0" noChangeArrowheads="1"/>
          </p:cNvPicPr>
          <p:nvPr/>
        </p:nvPicPr>
        <p:blipFill>
          <a:blip r:embed="rId29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89357" y="6150624"/>
            <a:ext cx="229851" cy="301629"/>
          </a:xfrm>
          <a:prstGeom prst="rect">
            <a:avLst/>
          </a:prstGeom>
          <a:noFill/>
          <a:extLst/>
        </p:spPr>
      </p:pic>
      <p:sp>
        <p:nvSpPr>
          <p:cNvPr id="2924" name="Freeform 2924"/>
          <p:cNvSpPr/>
          <p:nvPr/>
        </p:nvSpPr>
        <p:spPr>
          <a:xfrm rot="0" flipH="0" flipV="0">
            <a:off x="4003166" y="6374854"/>
            <a:ext cx="140271" cy="417423"/>
          </a:xfrm>
          <a:custGeom>
            <a:pathLst>
              <a:path w="140271" h="417423">
                <a:moveTo>
                  <a:pt x="28308" y="122796"/>
                </a:moveTo>
                <a:cubicBezTo>
                  <a:pt x="49021" y="40666"/>
                  <a:pt x="44995" y="13018"/>
                  <a:pt x="61543" y="7684"/>
                </a:cubicBezTo>
                <a:cubicBezTo>
                  <a:pt x="85356" y="0"/>
                  <a:pt x="132803" y="44628"/>
                  <a:pt x="136931" y="91986"/>
                </a:cubicBezTo>
                <a:cubicBezTo>
                  <a:pt x="140271" y="130238"/>
                  <a:pt x="114947" y="165480"/>
                  <a:pt x="107759" y="175488"/>
                </a:cubicBezTo>
                <a:cubicBezTo>
                  <a:pt x="93166" y="195782"/>
                  <a:pt x="75996" y="218871"/>
                  <a:pt x="68541" y="228841"/>
                </a:cubicBezTo>
                <a:cubicBezTo>
                  <a:pt x="66090" y="232117"/>
                  <a:pt x="64833" y="236105"/>
                  <a:pt x="64934" y="240194"/>
                </a:cubicBezTo>
                <a:cubicBezTo>
                  <a:pt x="65125" y="247827"/>
                  <a:pt x="65557" y="262115"/>
                  <a:pt x="66408" y="281685"/>
                </a:cubicBezTo>
                <a:cubicBezTo>
                  <a:pt x="67881" y="315645"/>
                  <a:pt x="52018" y="388911"/>
                  <a:pt x="41630" y="407682"/>
                </a:cubicBezTo>
                <a:cubicBezTo>
                  <a:pt x="36232" y="417423"/>
                  <a:pt x="9551" y="411454"/>
                  <a:pt x="9258" y="403288"/>
                </a:cubicBezTo>
                <a:cubicBezTo>
                  <a:pt x="7379" y="351573"/>
                  <a:pt x="1321" y="243801"/>
                  <a:pt x="140" y="222846"/>
                </a:cubicBezTo>
                <a:cubicBezTo>
                  <a:pt x="0" y="220497"/>
                  <a:pt x="343" y="218173"/>
                  <a:pt x="1105" y="215950"/>
                </a:cubicBezTo>
                <a:cubicBezTo>
                  <a:pt x="4623" y="205892"/>
                  <a:pt x="15596" y="173189"/>
                  <a:pt x="28308" y="122796"/>
                </a:cubicBezTo>
              </a:path>
            </a:pathLst>
          </a:custGeom>
          <a:solidFill>
            <a:srgbClr val="3845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5" name="Freeform 2925"/>
          <p:cNvSpPr/>
          <p:nvPr/>
        </p:nvSpPr>
        <p:spPr>
          <a:xfrm rot="0" flipH="0" flipV="0">
            <a:off x="4034686" y="6439556"/>
            <a:ext cx="108749" cy="347941"/>
          </a:xfrm>
          <a:custGeom>
            <a:pathLst>
              <a:path w="108749" h="347941">
                <a:moveTo>
                  <a:pt x="17233" y="179438"/>
                </a:moveTo>
                <a:cubicBezTo>
                  <a:pt x="16662" y="171082"/>
                  <a:pt x="19049" y="162802"/>
                  <a:pt x="23963" y="156032"/>
                </a:cubicBezTo>
                <a:cubicBezTo>
                  <a:pt x="43052" y="129731"/>
                  <a:pt x="85647" y="89040"/>
                  <a:pt x="69480" y="0"/>
                </a:cubicBezTo>
                <a:cubicBezTo>
                  <a:pt x="73684" y="9411"/>
                  <a:pt x="104532" y="17133"/>
                  <a:pt x="105421" y="27293"/>
                </a:cubicBezTo>
                <a:cubicBezTo>
                  <a:pt x="108749" y="65545"/>
                  <a:pt x="83425" y="100775"/>
                  <a:pt x="76237" y="110782"/>
                </a:cubicBezTo>
                <a:cubicBezTo>
                  <a:pt x="61644" y="131077"/>
                  <a:pt x="44474" y="154165"/>
                  <a:pt x="37019" y="164135"/>
                </a:cubicBezTo>
                <a:cubicBezTo>
                  <a:pt x="34581" y="167412"/>
                  <a:pt x="33311" y="171399"/>
                  <a:pt x="33412" y="175489"/>
                </a:cubicBezTo>
                <a:cubicBezTo>
                  <a:pt x="33603" y="183120"/>
                  <a:pt x="34035" y="197408"/>
                  <a:pt x="34885" y="216979"/>
                </a:cubicBezTo>
                <a:cubicBezTo>
                  <a:pt x="36359" y="250939"/>
                  <a:pt x="20496" y="324205"/>
                  <a:pt x="10109" y="342988"/>
                </a:cubicBezTo>
                <a:cubicBezTo>
                  <a:pt x="8382" y="346087"/>
                  <a:pt x="4495" y="347585"/>
                  <a:pt x="0" y="347941"/>
                </a:cubicBezTo>
                <a:cubicBezTo>
                  <a:pt x="6502" y="327291"/>
                  <a:pt x="12573" y="302539"/>
                  <a:pt x="16192" y="274268"/>
                </a:cubicBezTo>
                <a:cubicBezTo>
                  <a:pt x="20496" y="240652"/>
                  <a:pt x="18642" y="199885"/>
                  <a:pt x="17233" y="179438"/>
                </a:cubicBezTo>
              </a:path>
            </a:pathLst>
          </a:custGeom>
          <a:solidFill>
            <a:srgbClr val="283A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 rot="0" flipH="0" flipV="0">
            <a:off x="4069583" y="6347707"/>
            <a:ext cx="163143" cy="440943"/>
          </a:xfrm>
          <a:custGeom>
            <a:pathLst>
              <a:path w="163143" h="440943">
                <a:moveTo>
                  <a:pt x="123621" y="46177"/>
                </a:moveTo>
                <a:cubicBezTo>
                  <a:pt x="135292" y="64604"/>
                  <a:pt x="136867" y="91782"/>
                  <a:pt x="138213" y="115087"/>
                </a:cubicBezTo>
                <a:cubicBezTo>
                  <a:pt x="138619" y="122186"/>
                  <a:pt x="138492" y="129819"/>
                  <a:pt x="138213" y="145084"/>
                </a:cubicBezTo>
                <a:cubicBezTo>
                  <a:pt x="137273" y="197103"/>
                  <a:pt x="134111" y="207581"/>
                  <a:pt x="136587" y="231012"/>
                </a:cubicBezTo>
                <a:cubicBezTo>
                  <a:pt x="138225" y="246468"/>
                  <a:pt x="140194" y="247522"/>
                  <a:pt x="147128" y="277215"/>
                </a:cubicBezTo>
                <a:cubicBezTo>
                  <a:pt x="163143" y="345808"/>
                  <a:pt x="153529" y="423913"/>
                  <a:pt x="151586" y="428637"/>
                </a:cubicBezTo>
                <a:cubicBezTo>
                  <a:pt x="146531" y="440943"/>
                  <a:pt x="124941" y="437946"/>
                  <a:pt x="123760" y="431063"/>
                </a:cubicBezTo>
                <a:cubicBezTo>
                  <a:pt x="117462" y="394347"/>
                  <a:pt x="113881" y="362191"/>
                  <a:pt x="92811" y="291807"/>
                </a:cubicBezTo>
                <a:cubicBezTo>
                  <a:pt x="91681" y="288035"/>
                  <a:pt x="86385" y="273888"/>
                  <a:pt x="75793" y="245605"/>
                </a:cubicBezTo>
                <a:cubicBezTo>
                  <a:pt x="53035" y="184861"/>
                  <a:pt x="52628" y="187286"/>
                  <a:pt x="42557" y="158864"/>
                </a:cubicBezTo>
                <a:cubicBezTo>
                  <a:pt x="18021" y="89623"/>
                  <a:pt x="29743" y="101383"/>
                  <a:pt x="10934" y="53479"/>
                </a:cubicBezTo>
                <a:cubicBezTo>
                  <a:pt x="3657" y="34913"/>
                  <a:pt x="0" y="28321"/>
                  <a:pt x="3645" y="21857"/>
                </a:cubicBezTo>
                <a:cubicBezTo>
                  <a:pt x="15964" y="0"/>
                  <a:pt x="97485" y="4915"/>
                  <a:pt x="123621" y="46177"/>
                </a:cubicBezTo>
              </a:path>
            </a:pathLst>
          </a:custGeom>
          <a:solidFill>
            <a:srgbClr val="3845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 rot="0" flipH="0" flipV="0">
            <a:off x="4175069" y="6375520"/>
            <a:ext cx="57657" cy="408622"/>
          </a:xfrm>
          <a:custGeom>
            <a:pathLst>
              <a:path w="57657" h="408622">
                <a:moveTo>
                  <a:pt x="18135" y="18364"/>
                </a:moveTo>
                <a:cubicBezTo>
                  <a:pt x="29806" y="36791"/>
                  <a:pt x="31381" y="63969"/>
                  <a:pt x="32727" y="87274"/>
                </a:cubicBezTo>
                <a:cubicBezTo>
                  <a:pt x="33133" y="94373"/>
                  <a:pt x="33006" y="102006"/>
                  <a:pt x="32727" y="117271"/>
                </a:cubicBezTo>
                <a:cubicBezTo>
                  <a:pt x="31787" y="169290"/>
                  <a:pt x="28625" y="179768"/>
                  <a:pt x="31101" y="203199"/>
                </a:cubicBezTo>
                <a:cubicBezTo>
                  <a:pt x="32739" y="218655"/>
                  <a:pt x="34708" y="219709"/>
                  <a:pt x="41642" y="249402"/>
                </a:cubicBezTo>
                <a:cubicBezTo>
                  <a:pt x="57657" y="317995"/>
                  <a:pt x="48043" y="396100"/>
                  <a:pt x="46100" y="400824"/>
                </a:cubicBezTo>
                <a:cubicBezTo>
                  <a:pt x="44322" y="405155"/>
                  <a:pt x="40499" y="407580"/>
                  <a:pt x="36245" y="408622"/>
                </a:cubicBezTo>
                <a:cubicBezTo>
                  <a:pt x="47535" y="332752"/>
                  <a:pt x="39737" y="281279"/>
                  <a:pt x="29564" y="247268"/>
                </a:cubicBezTo>
                <a:cubicBezTo>
                  <a:pt x="25831" y="234746"/>
                  <a:pt x="20040" y="218833"/>
                  <a:pt x="16573" y="193725"/>
                </a:cubicBezTo>
                <a:cubicBezTo>
                  <a:pt x="10592" y="150558"/>
                  <a:pt x="18376" y="130390"/>
                  <a:pt x="17335" y="91211"/>
                </a:cubicBezTo>
                <a:cubicBezTo>
                  <a:pt x="16840" y="73012"/>
                  <a:pt x="12827" y="41312"/>
                  <a:pt x="1270" y="4014"/>
                </a:cubicBezTo>
                <a:cubicBezTo>
                  <a:pt x="851" y="2655"/>
                  <a:pt x="419" y="1321"/>
                  <a:pt x="0" y="0"/>
                </a:cubicBezTo>
                <a:cubicBezTo>
                  <a:pt x="7290" y="5042"/>
                  <a:pt x="13563" y="11151"/>
                  <a:pt x="18135" y="18364"/>
                </a:cubicBezTo>
              </a:path>
            </a:pathLst>
          </a:custGeom>
          <a:solidFill>
            <a:srgbClr val="283A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8" name="Picture 2928"/>
          <p:cNvPicPr>
            <a:picLocks noChangeAspect="0" noChangeArrowheads="1"/>
          </p:cNvPicPr>
          <p:nvPr/>
        </p:nvPicPr>
        <p:blipFill>
          <a:blip r:embed="rId29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85580" y="6150305"/>
            <a:ext cx="237364" cy="356227"/>
          </a:xfrm>
          <a:prstGeom prst="rect">
            <a:avLst/>
          </a:prstGeom>
          <a:noFill/>
          <a:extLst/>
        </p:spPr>
      </p:pic>
      <p:sp>
        <p:nvSpPr>
          <p:cNvPr id="2929" name="Freeform 2929"/>
          <p:cNvSpPr/>
          <p:nvPr/>
        </p:nvSpPr>
        <p:spPr>
          <a:xfrm rot="0" flipH="0" flipV="0">
            <a:off x="4117273" y="6219209"/>
            <a:ext cx="94462" cy="271753"/>
          </a:xfrm>
          <a:custGeom>
            <a:pathLst>
              <a:path w="94462" h="271753">
                <a:moveTo>
                  <a:pt x="43586" y="104139"/>
                </a:moveTo>
                <a:cubicBezTo>
                  <a:pt x="27496" y="43891"/>
                  <a:pt x="0" y="6146"/>
                  <a:pt x="5144" y="2476"/>
                </a:cubicBezTo>
                <a:cubicBezTo>
                  <a:pt x="8585" y="0"/>
                  <a:pt x="25032" y="14046"/>
                  <a:pt x="71691" y="68948"/>
                </a:cubicBezTo>
                <a:cubicBezTo>
                  <a:pt x="73049" y="78155"/>
                  <a:pt x="74408" y="87528"/>
                  <a:pt x="75793" y="96735"/>
                </a:cubicBezTo>
                <a:cubicBezTo>
                  <a:pt x="91884" y="203364"/>
                  <a:pt x="94462" y="243699"/>
                  <a:pt x="92315" y="251090"/>
                </a:cubicBezTo>
                <a:cubicBezTo>
                  <a:pt x="89204" y="261822"/>
                  <a:pt x="71538" y="268362"/>
                  <a:pt x="48386" y="271753"/>
                </a:cubicBezTo>
                <a:cubicBezTo>
                  <a:pt x="56768" y="226744"/>
                  <a:pt x="60642" y="168007"/>
                  <a:pt x="43586" y="104139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 rot="0" flipH="0" flipV="0">
            <a:off x="3497941" y="6101379"/>
            <a:ext cx="259752" cy="211391"/>
          </a:xfrm>
          <a:custGeom>
            <a:pathLst>
              <a:path w="259752" h="211391">
                <a:moveTo>
                  <a:pt x="252298" y="119621"/>
                </a:moveTo>
                <a:lnTo>
                  <a:pt x="257644" y="109461"/>
                </a:lnTo>
                <a:lnTo>
                  <a:pt x="216878" y="88011"/>
                </a:lnTo>
                <a:lnTo>
                  <a:pt x="223190" y="76022"/>
                </a:lnTo>
                <a:lnTo>
                  <a:pt x="163691" y="44691"/>
                </a:lnTo>
                <a:lnTo>
                  <a:pt x="152032" y="66840"/>
                </a:lnTo>
                <a:lnTo>
                  <a:pt x="144945" y="63107"/>
                </a:lnTo>
                <a:lnTo>
                  <a:pt x="150292" y="52959"/>
                </a:lnTo>
                <a:lnTo>
                  <a:pt x="133998" y="44374"/>
                </a:lnTo>
                <a:lnTo>
                  <a:pt x="128651" y="54534"/>
                </a:lnTo>
                <a:lnTo>
                  <a:pt x="111519" y="45504"/>
                </a:lnTo>
                <a:lnTo>
                  <a:pt x="116853" y="35357"/>
                </a:lnTo>
                <a:lnTo>
                  <a:pt x="49708" y="0"/>
                </a:lnTo>
                <a:lnTo>
                  <a:pt x="25070" y="46800"/>
                </a:lnTo>
                <a:lnTo>
                  <a:pt x="14351" y="67158"/>
                </a:lnTo>
                <a:lnTo>
                  <a:pt x="0" y="94437"/>
                </a:lnTo>
                <a:lnTo>
                  <a:pt x="19825" y="104877"/>
                </a:lnTo>
                <a:lnTo>
                  <a:pt x="34189" y="77597"/>
                </a:lnTo>
                <a:lnTo>
                  <a:pt x="47930" y="84836"/>
                </a:lnTo>
                <a:lnTo>
                  <a:pt x="39358" y="101130"/>
                </a:lnTo>
                <a:lnTo>
                  <a:pt x="54648" y="109182"/>
                </a:lnTo>
                <a:lnTo>
                  <a:pt x="63234" y="92888"/>
                </a:lnTo>
                <a:lnTo>
                  <a:pt x="81509" y="102515"/>
                </a:lnTo>
                <a:lnTo>
                  <a:pt x="88392" y="89434"/>
                </a:lnTo>
                <a:lnTo>
                  <a:pt x="105525" y="98463"/>
                </a:lnTo>
                <a:lnTo>
                  <a:pt x="95288" y="117907"/>
                </a:lnTo>
                <a:lnTo>
                  <a:pt x="103442" y="122199"/>
                </a:lnTo>
                <a:lnTo>
                  <a:pt x="92431" y="143090"/>
                </a:lnTo>
                <a:lnTo>
                  <a:pt x="123965" y="159689"/>
                </a:lnTo>
                <a:lnTo>
                  <a:pt x="129744" y="148703"/>
                </a:lnTo>
                <a:lnTo>
                  <a:pt x="136830" y="152437"/>
                </a:lnTo>
                <a:lnTo>
                  <a:pt x="152286" y="123062"/>
                </a:lnTo>
                <a:lnTo>
                  <a:pt x="174244" y="134632"/>
                </a:lnTo>
                <a:lnTo>
                  <a:pt x="169596" y="143458"/>
                </a:lnTo>
                <a:lnTo>
                  <a:pt x="178804" y="148297"/>
                </a:lnTo>
                <a:lnTo>
                  <a:pt x="167996" y="168846"/>
                </a:lnTo>
                <a:lnTo>
                  <a:pt x="186246" y="178460"/>
                </a:lnTo>
                <a:lnTo>
                  <a:pt x="197066" y="157911"/>
                </a:lnTo>
                <a:lnTo>
                  <a:pt x="217081" y="168452"/>
                </a:lnTo>
                <a:lnTo>
                  <a:pt x="198603" y="203555"/>
                </a:lnTo>
                <a:lnTo>
                  <a:pt x="213500" y="211391"/>
                </a:lnTo>
                <a:lnTo>
                  <a:pt x="259752" y="123545"/>
                </a:lnTo>
                <a:close/>
                <a:moveTo>
                  <a:pt x="252298" y="119621"/>
                </a:moveTo>
              </a:path>
            </a:pathLst>
          </a:custGeom>
          <a:solidFill>
            <a:srgbClr val="4B80D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 rot="0" flipH="0" flipV="0">
            <a:off x="3695697" y="6093463"/>
            <a:ext cx="108051" cy="109308"/>
          </a:xfrm>
          <a:custGeom>
            <a:pathLst>
              <a:path w="108051" h="109308">
                <a:moveTo>
                  <a:pt x="51968" y="103987"/>
                </a:moveTo>
                <a:lnTo>
                  <a:pt x="54482" y="99225"/>
                </a:lnTo>
                <a:lnTo>
                  <a:pt x="73646" y="109308"/>
                </a:lnTo>
                <a:lnTo>
                  <a:pt x="108051" y="43955"/>
                </a:lnTo>
                <a:lnTo>
                  <a:pt x="76136" y="27152"/>
                </a:lnTo>
                <a:lnTo>
                  <a:pt x="66065" y="46279"/>
                </a:lnTo>
                <a:lnTo>
                  <a:pt x="46939" y="36208"/>
                </a:lnTo>
                <a:lnTo>
                  <a:pt x="61480" y="8585"/>
                </a:lnTo>
                <a:lnTo>
                  <a:pt x="45187" y="0"/>
                </a:lnTo>
                <a:lnTo>
                  <a:pt x="0" y="85852"/>
                </a:lnTo>
                <a:lnTo>
                  <a:pt x="16294" y="94424"/>
                </a:lnTo>
                <a:lnTo>
                  <a:pt x="20092" y="87211"/>
                </a:lnTo>
                <a:close/>
                <a:moveTo>
                  <a:pt x="51968" y="103987"/>
                </a:moveTo>
              </a:path>
            </a:pathLst>
          </a:custGeom>
          <a:solidFill>
            <a:srgbClr val="4B80D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 rot="0" flipH="0" flipV="0">
            <a:off x="3632231" y="6048236"/>
            <a:ext cx="88899" cy="124713"/>
          </a:xfrm>
          <a:custGeom>
            <a:pathLst>
              <a:path w="88899" h="124713">
                <a:moveTo>
                  <a:pt x="78270" y="25615"/>
                </a:moveTo>
                <a:lnTo>
                  <a:pt x="86842" y="9321"/>
                </a:lnTo>
                <a:lnTo>
                  <a:pt x="69139" y="0"/>
                </a:lnTo>
                <a:lnTo>
                  <a:pt x="60567" y="16294"/>
                </a:lnTo>
                <a:lnTo>
                  <a:pt x="49226" y="10325"/>
                </a:lnTo>
                <a:lnTo>
                  <a:pt x="0" y="103834"/>
                </a:lnTo>
                <a:lnTo>
                  <a:pt x="39675" y="124713"/>
                </a:lnTo>
                <a:lnTo>
                  <a:pt x="88899" y="31202"/>
                </a:lnTo>
                <a:close/>
                <a:moveTo>
                  <a:pt x="78270" y="25615"/>
                </a:moveTo>
              </a:path>
            </a:pathLst>
          </a:custGeom>
          <a:solidFill>
            <a:srgbClr val="4B80D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 rot="0" flipH="0" flipV="0">
            <a:off x="3551825" y="6014413"/>
            <a:ext cx="105549" cy="108647"/>
          </a:xfrm>
          <a:custGeom>
            <a:pathLst>
              <a:path w="105549" h="108647">
                <a:moveTo>
                  <a:pt x="65176" y="108165"/>
                </a:moveTo>
                <a:lnTo>
                  <a:pt x="105549" y="31470"/>
                </a:lnTo>
                <a:lnTo>
                  <a:pt x="89255" y="22898"/>
                </a:lnTo>
                <a:lnTo>
                  <a:pt x="79565" y="41313"/>
                </a:lnTo>
                <a:lnTo>
                  <a:pt x="61151" y="31610"/>
                </a:lnTo>
                <a:lnTo>
                  <a:pt x="69354" y="16027"/>
                </a:lnTo>
                <a:lnTo>
                  <a:pt x="38888" y="0"/>
                </a:lnTo>
                <a:lnTo>
                  <a:pt x="0" y="73863"/>
                </a:lnTo>
                <a:lnTo>
                  <a:pt x="22670" y="85788"/>
                </a:lnTo>
                <a:lnTo>
                  <a:pt x="20168" y="90563"/>
                </a:lnTo>
                <a:lnTo>
                  <a:pt x="54521" y="108647"/>
                </a:lnTo>
                <a:lnTo>
                  <a:pt x="57036" y="103873"/>
                </a:lnTo>
                <a:close/>
                <a:moveTo>
                  <a:pt x="65176" y="108165"/>
                </a:moveTo>
              </a:path>
            </a:pathLst>
          </a:custGeom>
          <a:solidFill>
            <a:srgbClr val="4B80D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 rot="0" flipH="0" flipV="0">
            <a:off x="3507741" y="6069706"/>
            <a:ext cx="660081" cy="370864"/>
          </a:xfrm>
          <a:custGeom>
            <a:pathLst>
              <a:path w="660081" h="370864">
                <a:moveTo>
                  <a:pt x="654519" y="356247"/>
                </a:moveTo>
                <a:cubicBezTo>
                  <a:pt x="660081" y="345681"/>
                  <a:pt x="656030" y="332613"/>
                  <a:pt x="645464" y="327050"/>
                </a:cubicBezTo>
                <a:lnTo>
                  <a:pt x="34760" y="5562"/>
                </a:lnTo>
                <a:cubicBezTo>
                  <a:pt x="24193" y="0"/>
                  <a:pt x="11125" y="4064"/>
                  <a:pt x="5562" y="14618"/>
                </a:cubicBezTo>
                <a:cubicBezTo>
                  <a:pt x="0" y="25184"/>
                  <a:pt x="4051" y="38265"/>
                  <a:pt x="14617" y="43827"/>
                </a:cubicBezTo>
                <a:lnTo>
                  <a:pt x="625322" y="365302"/>
                </a:lnTo>
                <a:cubicBezTo>
                  <a:pt x="635889" y="370864"/>
                  <a:pt x="648957" y="366813"/>
                  <a:pt x="654519" y="356247"/>
                </a:cubicBezTo>
              </a:path>
            </a:pathLst>
          </a:custGeom>
          <a:solidFill>
            <a:srgbClr val="6BAA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 rot="0" flipH="0" flipV="0">
            <a:off x="3507741" y="6074164"/>
            <a:ext cx="656792" cy="366407"/>
          </a:xfrm>
          <a:custGeom>
            <a:pathLst>
              <a:path w="656792" h="366407">
                <a:moveTo>
                  <a:pt x="654519" y="351790"/>
                </a:moveTo>
                <a:cubicBezTo>
                  <a:pt x="655700" y="349543"/>
                  <a:pt x="656449" y="347180"/>
                  <a:pt x="656792" y="344805"/>
                </a:cubicBezTo>
                <a:cubicBezTo>
                  <a:pt x="651218" y="346888"/>
                  <a:pt x="644817" y="346685"/>
                  <a:pt x="639140" y="343688"/>
                </a:cubicBezTo>
                <a:lnTo>
                  <a:pt x="28422" y="22213"/>
                </a:lnTo>
                <a:cubicBezTo>
                  <a:pt x="20116" y="17831"/>
                  <a:pt x="15836" y="8802"/>
                  <a:pt x="17094" y="0"/>
                </a:cubicBezTo>
                <a:cubicBezTo>
                  <a:pt x="12306" y="1791"/>
                  <a:pt x="8128" y="5284"/>
                  <a:pt x="5562" y="10161"/>
                </a:cubicBezTo>
                <a:cubicBezTo>
                  <a:pt x="0" y="20727"/>
                  <a:pt x="4051" y="33808"/>
                  <a:pt x="14617" y="39370"/>
                </a:cubicBezTo>
                <a:lnTo>
                  <a:pt x="625322" y="360845"/>
                </a:lnTo>
                <a:cubicBezTo>
                  <a:pt x="635889" y="366407"/>
                  <a:pt x="648957" y="362356"/>
                  <a:pt x="654519" y="351790"/>
                </a:cubicBezTo>
              </a:path>
            </a:pathLst>
          </a:custGeom>
          <a:solidFill>
            <a:srgbClr val="6095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6" name="Picture 2936"/>
          <p:cNvPicPr>
            <a:picLocks noChangeAspect="0" noChangeArrowheads="1"/>
          </p:cNvPicPr>
          <p:nvPr/>
        </p:nvPicPr>
        <p:blipFill>
          <a:blip r:embed="rId29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87522" y="6312717"/>
            <a:ext cx="312048" cy="312045"/>
          </a:xfrm>
          <a:prstGeom prst="rect">
            <a:avLst/>
          </a:prstGeom>
          <a:noFill/>
          <a:extLst/>
        </p:spPr>
      </p:pic>
      <p:sp>
        <p:nvSpPr>
          <p:cNvPr id="2937" name="Freeform 2937"/>
          <p:cNvSpPr/>
          <p:nvPr/>
        </p:nvSpPr>
        <p:spPr>
          <a:xfrm rot="0" flipH="0" flipV="0">
            <a:off x="4106387" y="6334629"/>
            <a:ext cx="155955" cy="268770"/>
          </a:xfrm>
          <a:custGeom>
            <a:pathLst>
              <a:path w="155955" h="268770">
                <a:moveTo>
                  <a:pt x="107619" y="252095"/>
                </a:moveTo>
                <a:cubicBezTo>
                  <a:pt x="76276" y="235598"/>
                  <a:pt x="53225" y="207874"/>
                  <a:pt x="42735" y="174041"/>
                </a:cubicBezTo>
                <a:cubicBezTo>
                  <a:pt x="32232" y="140208"/>
                  <a:pt x="35547" y="104318"/>
                  <a:pt x="52044" y="72962"/>
                </a:cubicBezTo>
                <a:cubicBezTo>
                  <a:pt x="68542" y="41618"/>
                  <a:pt x="96266" y="18581"/>
                  <a:pt x="130097" y="8078"/>
                </a:cubicBezTo>
                <a:cubicBezTo>
                  <a:pt x="138619" y="5436"/>
                  <a:pt x="147281" y="3671"/>
                  <a:pt x="155955" y="2769"/>
                </a:cubicBezTo>
                <a:cubicBezTo>
                  <a:pt x="136727" y="0"/>
                  <a:pt x="116966" y="1525"/>
                  <a:pt x="97866" y="7455"/>
                </a:cubicBezTo>
                <a:cubicBezTo>
                  <a:pt x="64033" y="17946"/>
                  <a:pt x="36309" y="40996"/>
                  <a:pt x="19812" y="72340"/>
                </a:cubicBezTo>
                <a:cubicBezTo>
                  <a:pt x="3302" y="103683"/>
                  <a:pt x="0" y="139586"/>
                  <a:pt x="10490" y="173419"/>
                </a:cubicBezTo>
                <a:cubicBezTo>
                  <a:pt x="20993" y="207252"/>
                  <a:pt x="44031" y="234963"/>
                  <a:pt x="75387" y="251460"/>
                </a:cubicBezTo>
                <a:cubicBezTo>
                  <a:pt x="98831" y="263804"/>
                  <a:pt x="124827" y="268770"/>
                  <a:pt x="150595" y="266090"/>
                </a:cubicBezTo>
                <a:cubicBezTo>
                  <a:pt x="135774" y="263956"/>
                  <a:pt x="121258" y="259283"/>
                  <a:pt x="107619" y="252095"/>
                </a:cubicBezTo>
              </a:path>
            </a:pathLst>
          </a:custGeom>
          <a:solidFill>
            <a:srgbClr val="6095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 rot="0" flipH="0" flipV="0">
            <a:off x="4286138" y="6343130"/>
            <a:ext cx="73697" cy="228548"/>
          </a:xfrm>
          <a:custGeom>
            <a:pathLst>
              <a:path w="73697" h="228548">
                <a:moveTo>
                  <a:pt x="44157" y="25247"/>
                </a:moveTo>
                <a:cubicBezTo>
                  <a:pt x="36588" y="18732"/>
                  <a:pt x="28232" y="13030"/>
                  <a:pt x="19189" y="8255"/>
                </a:cubicBezTo>
                <a:cubicBezTo>
                  <a:pt x="12954" y="4978"/>
                  <a:pt x="6540" y="2235"/>
                  <a:pt x="0" y="0"/>
                </a:cubicBezTo>
                <a:lnTo>
                  <a:pt x="22161" y="123138"/>
                </a:lnTo>
                <a:cubicBezTo>
                  <a:pt x="23876" y="123697"/>
                  <a:pt x="25577" y="124408"/>
                  <a:pt x="27241" y="125284"/>
                </a:cubicBezTo>
                <a:cubicBezTo>
                  <a:pt x="43281" y="133730"/>
                  <a:pt x="49440" y="153580"/>
                  <a:pt x="40995" y="169620"/>
                </a:cubicBezTo>
                <a:cubicBezTo>
                  <a:pt x="38811" y="173773"/>
                  <a:pt x="35852" y="177253"/>
                  <a:pt x="32397" y="180009"/>
                </a:cubicBezTo>
                <a:lnTo>
                  <a:pt x="41135" y="228548"/>
                </a:lnTo>
                <a:cubicBezTo>
                  <a:pt x="54278" y="217855"/>
                  <a:pt x="65327" y="204621"/>
                  <a:pt x="73697" y="189356"/>
                </a:cubicBezTo>
                <a:close/>
                <a:moveTo>
                  <a:pt x="44157" y="25247"/>
                </a:moveTo>
              </a:path>
            </a:pathLst>
          </a:custGeom>
          <a:solidFill>
            <a:srgbClr val="86C2F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9" name="Picture 2939"/>
          <p:cNvPicPr>
            <a:picLocks noChangeAspect="0" noChangeArrowheads="1"/>
          </p:cNvPicPr>
          <p:nvPr/>
        </p:nvPicPr>
        <p:blipFill>
          <a:blip r:embed="rId2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08629" y="6160404"/>
            <a:ext cx="169438" cy="203155"/>
          </a:xfrm>
          <a:prstGeom prst="rect">
            <a:avLst/>
          </a:prstGeom>
          <a:noFill/>
          <a:extLst/>
        </p:spPr>
      </p:pic>
      <p:pic>
        <p:nvPicPr>
          <p:cNvPr id="2940" name="Picture 2940"/>
          <p:cNvPicPr>
            <a:picLocks noChangeAspect="0" noChangeArrowheads="1"/>
          </p:cNvPicPr>
          <p:nvPr/>
        </p:nvPicPr>
        <p:blipFill>
          <a:blip r:embed="rId29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21004" y="6350634"/>
            <a:ext cx="112556" cy="69820"/>
          </a:xfrm>
          <a:prstGeom prst="rect">
            <a:avLst/>
          </a:prstGeom>
          <a:noFill/>
          <a:extLst/>
        </p:spPr>
      </p:pic>
      <p:sp>
        <p:nvSpPr>
          <p:cNvPr id="2941" name="Freeform 2941"/>
          <p:cNvSpPr/>
          <p:nvPr/>
        </p:nvSpPr>
        <p:spPr>
          <a:xfrm rot="0" flipH="0" flipV="0">
            <a:off x="4038912" y="6378297"/>
            <a:ext cx="26022" cy="9562"/>
          </a:xfrm>
          <a:custGeom>
            <a:pathLst>
              <a:path w="26022" h="9562">
                <a:moveTo>
                  <a:pt x="0" y="406"/>
                </a:moveTo>
                <a:lnTo>
                  <a:pt x="698" y="0"/>
                </a:lnTo>
                <a:cubicBezTo>
                  <a:pt x="977" y="241"/>
                  <a:pt x="1333" y="545"/>
                  <a:pt x="1739" y="901"/>
                </a:cubicBezTo>
                <a:cubicBezTo>
                  <a:pt x="3073" y="2082"/>
                  <a:pt x="5092" y="3873"/>
                  <a:pt x="6794" y="4812"/>
                </a:cubicBezTo>
                <a:cubicBezTo>
                  <a:pt x="8356" y="5676"/>
                  <a:pt x="10718" y="6984"/>
                  <a:pt x="13766" y="7657"/>
                </a:cubicBezTo>
                <a:cubicBezTo>
                  <a:pt x="17145" y="8406"/>
                  <a:pt x="20904" y="8114"/>
                  <a:pt x="24269" y="7149"/>
                </a:cubicBezTo>
                <a:cubicBezTo>
                  <a:pt x="25501" y="6806"/>
                  <a:pt x="26022" y="7886"/>
                  <a:pt x="24599" y="8254"/>
                </a:cubicBezTo>
                <a:cubicBezTo>
                  <a:pt x="20345" y="9346"/>
                  <a:pt x="17081" y="9562"/>
                  <a:pt x="13512" y="8775"/>
                </a:cubicBezTo>
                <a:cubicBezTo>
                  <a:pt x="10312" y="8064"/>
                  <a:pt x="7861" y="6717"/>
                  <a:pt x="6235" y="5816"/>
                </a:cubicBezTo>
                <a:cubicBezTo>
                  <a:pt x="4432" y="4812"/>
                  <a:pt x="279" y="634"/>
                  <a:pt x="0" y="406"/>
                </a:cubicBezTo>
              </a:path>
            </a:pathLst>
          </a:custGeom>
          <a:solidFill>
            <a:srgbClr val="B558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 rot="0" flipH="0" flipV="0">
            <a:off x="4036418" y="6386900"/>
            <a:ext cx="29463" cy="7327"/>
          </a:xfrm>
          <a:custGeom>
            <a:pathLst>
              <a:path w="29463" h="7327">
                <a:moveTo>
                  <a:pt x="266" y="0"/>
                </a:moveTo>
                <a:cubicBezTo>
                  <a:pt x="697" y="203"/>
                  <a:pt x="6971" y="2781"/>
                  <a:pt x="9270" y="3619"/>
                </a:cubicBezTo>
                <a:cubicBezTo>
                  <a:pt x="12546" y="4838"/>
                  <a:pt x="14540" y="5283"/>
                  <a:pt x="16877" y="5651"/>
                </a:cubicBezTo>
                <a:cubicBezTo>
                  <a:pt x="18617" y="5930"/>
                  <a:pt x="23938" y="5867"/>
                  <a:pt x="27202" y="4470"/>
                </a:cubicBezTo>
                <a:cubicBezTo>
                  <a:pt x="28637" y="3848"/>
                  <a:pt x="29463" y="4813"/>
                  <a:pt x="28117" y="5295"/>
                </a:cubicBezTo>
                <a:cubicBezTo>
                  <a:pt x="22478" y="7327"/>
                  <a:pt x="19366" y="7213"/>
                  <a:pt x="16699" y="6794"/>
                </a:cubicBezTo>
                <a:cubicBezTo>
                  <a:pt x="14286" y="6413"/>
                  <a:pt x="12242" y="5943"/>
                  <a:pt x="8863" y="4699"/>
                </a:cubicBezTo>
                <a:cubicBezTo>
                  <a:pt x="6514" y="3835"/>
                  <a:pt x="418" y="952"/>
                  <a:pt x="0" y="749"/>
                </a:cubicBezTo>
                <a:close/>
                <a:moveTo>
                  <a:pt x="266" y="0"/>
                </a:moveTo>
              </a:path>
            </a:pathLst>
          </a:custGeom>
          <a:solidFill>
            <a:srgbClr val="B558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 rot="0" flipH="0" flipV="0">
            <a:off x="4047145" y="6398982"/>
            <a:ext cx="19176" cy="2577"/>
          </a:xfrm>
          <a:custGeom>
            <a:pathLst>
              <a:path w="19176" h="2577">
                <a:moveTo>
                  <a:pt x="16573" y="507"/>
                </a:moveTo>
                <a:cubicBezTo>
                  <a:pt x="18579" y="0"/>
                  <a:pt x="19176" y="1040"/>
                  <a:pt x="16839" y="1624"/>
                </a:cubicBezTo>
                <a:cubicBezTo>
                  <a:pt x="14186" y="2272"/>
                  <a:pt x="11443" y="2577"/>
                  <a:pt x="8725" y="2538"/>
                </a:cubicBezTo>
                <a:cubicBezTo>
                  <a:pt x="6896" y="2513"/>
                  <a:pt x="1676" y="2132"/>
                  <a:pt x="0" y="1815"/>
                </a:cubicBezTo>
                <a:lnTo>
                  <a:pt x="813" y="1218"/>
                </a:lnTo>
                <a:cubicBezTo>
                  <a:pt x="2299" y="1497"/>
                  <a:pt x="10465" y="2043"/>
                  <a:pt x="16573" y="507"/>
                </a:cubicBezTo>
              </a:path>
            </a:pathLst>
          </a:custGeom>
          <a:solidFill>
            <a:srgbClr val="B558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 rot="0" flipH="0" flipV="0">
            <a:off x="4098269" y="6311150"/>
            <a:ext cx="166674" cy="85153"/>
          </a:xfrm>
          <a:custGeom>
            <a:pathLst>
              <a:path w="166674" h="85153">
                <a:moveTo>
                  <a:pt x="6223" y="54381"/>
                </a:moveTo>
                <a:cubicBezTo>
                  <a:pt x="25273" y="36398"/>
                  <a:pt x="119087" y="5525"/>
                  <a:pt x="127253" y="4737"/>
                </a:cubicBezTo>
                <a:cubicBezTo>
                  <a:pt x="132105" y="4267"/>
                  <a:pt x="139992" y="0"/>
                  <a:pt x="147929" y="3378"/>
                </a:cubicBezTo>
                <a:cubicBezTo>
                  <a:pt x="155702" y="6680"/>
                  <a:pt x="166674" y="19012"/>
                  <a:pt x="166560" y="21463"/>
                </a:cubicBezTo>
                <a:cubicBezTo>
                  <a:pt x="165265" y="47092"/>
                  <a:pt x="100711" y="75170"/>
                  <a:pt x="84582" y="77774"/>
                </a:cubicBezTo>
                <a:cubicBezTo>
                  <a:pt x="38874" y="85153"/>
                  <a:pt x="21336" y="84213"/>
                  <a:pt x="12420" y="82409"/>
                </a:cubicBezTo>
                <a:cubicBezTo>
                  <a:pt x="5398" y="80987"/>
                  <a:pt x="0" y="60261"/>
                  <a:pt x="6223" y="54381"/>
                </a:cubicBezTo>
              </a:path>
            </a:pathLst>
          </a:custGeom>
          <a:solidFill>
            <a:srgbClr val="0D266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 rot="0" flipH="0" flipV="0">
            <a:off x="4190339" y="6323758"/>
            <a:ext cx="25196" cy="4164"/>
          </a:xfrm>
          <a:custGeom>
            <a:pathLst>
              <a:path w="25196" h="4164">
                <a:moveTo>
                  <a:pt x="965" y="2374"/>
                </a:moveTo>
                <a:cubicBezTo>
                  <a:pt x="343" y="2197"/>
                  <a:pt x="0" y="1536"/>
                  <a:pt x="191" y="927"/>
                </a:cubicBezTo>
                <a:lnTo>
                  <a:pt x="191" y="927"/>
                </a:lnTo>
                <a:cubicBezTo>
                  <a:pt x="381" y="330"/>
                  <a:pt x="1003" y="0"/>
                  <a:pt x="1612" y="177"/>
                </a:cubicBezTo>
                <a:cubicBezTo>
                  <a:pt x="4940" y="1117"/>
                  <a:pt x="8369" y="1651"/>
                  <a:pt x="11823" y="1752"/>
                </a:cubicBezTo>
                <a:cubicBezTo>
                  <a:pt x="15811" y="1867"/>
                  <a:pt x="19773" y="1422"/>
                  <a:pt x="23634" y="419"/>
                </a:cubicBezTo>
                <a:cubicBezTo>
                  <a:pt x="24231" y="254"/>
                  <a:pt x="24853" y="596"/>
                  <a:pt x="25018" y="1193"/>
                </a:cubicBezTo>
                <a:lnTo>
                  <a:pt x="25018" y="1193"/>
                </a:lnTo>
                <a:cubicBezTo>
                  <a:pt x="25196" y="1816"/>
                  <a:pt x="24840" y="2462"/>
                  <a:pt x="24218" y="2627"/>
                </a:cubicBezTo>
                <a:cubicBezTo>
                  <a:pt x="20154" y="3694"/>
                  <a:pt x="15963" y="4164"/>
                  <a:pt x="11760" y="4050"/>
                </a:cubicBezTo>
                <a:cubicBezTo>
                  <a:pt x="8102" y="3936"/>
                  <a:pt x="4482" y="3377"/>
                  <a:pt x="965" y="2374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 rot="0" flipH="0" flipV="0">
            <a:off x="3765976" y="6223155"/>
            <a:ext cx="38010" cy="38493"/>
          </a:xfrm>
          <a:custGeom>
            <a:pathLst>
              <a:path w="38010" h="38493">
                <a:moveTo>
                  <a:pt x="25971" y="37236"/>
                </a:moveTo>
                <a:cubicBezTo>
                  <a:pt x="24511" y="37198"/>
                  <a:pt x="24282" y="37375"/>
                  <a:pt x="23114" y="37160"/>
                </a:cubicBezTo>
                <a:cubicBezTo>
                  <a:pt x="22136" y="36983"/>
                  <a:pt x="20434" y="36665"/>
                  <a:pt x="18974" y="35382"/>
                </a:cubicBezTo>
                <a:cubicBezTo>
                  <a:pt x="16878" y="33528"/>
                  <a:pt x="17196" y="31344"/>
                  <a:pt x="15697" y="30645"/>
                </a:cubicBezTo>
                <a:cubicBezTo>
                  <a:pt x="14364" y="30036"/>
                  <a:pt x="13856" y="31623"/>
                  <a:pt x="12179" y="31217"/>
                </a:cubicBezTo>
                <a:cubicBezTo>
                  <a:pt x="10262" y="30760"/>
                  <a:pt x="8230" y="28067"/>
                  <a:pt x="7734" y="25679"/>
                </a:cubicBezTo>
                <a:cubicBezTo>
                  <a:pt x="7239" y="23368"/>
                  <a:pt x="8293" y="21882"/>
                  <a:pt x="7493" y="21082"/>
                </a:cubicBezTo>
                <a:cubicBezTo>
                  <a:pt x="7087" y="20676"/>
                  <a:pt x="6642" y="20879"/>
                  <a:pt x="5474" y="20854"/>
                </a:cubicBezTo>
                <a:cubicBezTo>
                  <a:pt x="4483" y="20828"/>
                  <a:pt x="1854" y="20777"/>
                  <a:pt x="876" y="19571"/>
                </a:cubicBezTo>
                <a:cubicBezTo>
                  <a:pt x="0" y="18479"/>
                  <a:pt x="991" y="17145"/>
                  <a:pt x="1397" y="13272"/>
                </a:cubicBezTo>
                <a:cubicBezTo>
                  <a:pt x="1791" y="9487"/>
                  <a:pt x="1041" y="8915"/>
                  <a:pt x="1600" y="5817"/>
                </a:cubicBezTo>
                <a:cubicBezTo>
                  <a:pt x="1689" y="5296"/>
                  <a:pt x="2667" y="0"/>
                  <a:pt x="4496" y="305"/>
                </a:cubicBezTo>
                <a:cubicBezTo>
                  <a:pt x="5537" y="483"/>
                  <a:pt x="6426" y="2413"/>
                  <a:pt x="6553" y="2692"/>
                </a:cubicBezTo>
                <a:cubicBezTo>
                  <a:pt x="8090" y="6083"/>
                  <a:pt x="5842" y="7938"/>
                  <a:pt x="6985" y="12306"/>
                </a:cubicBezTo>
                <a:cubicBezTo>
                  <a:pt x="7277" y="13411"/>
                  <a:pt x="7874" y="15685"/>
                  <a:pt x="9119" y="16231"/>
                </a:cubicBezTo>
                <a:cubicBezTo>
                  <a:pt x="10300" y="16751"/>
                  <a:pt x="11316" y="15367"/>
                  <a:pt x="16345" y="10198"/>
                </a:cubicBezTo>
                <a:cubicBezTo>
                  <a:pt x="18034" y="8458"/>
                  <a:pt x="19431" y="7074"/>
                  <a:pt x="21704" y="7010"/>
                </a:cubicBezTo>
                <a:cubicBezTo>
                  <a:pt x="22301" y="6985"/>
                  <a:pt x="23787" y="6934"/>
                  <a:pt x="24689" y="7976"/>
                </a:cubicBezTo>
                <a:cubicBezTo>
                  <a:pt x="25895" y="9373"/>
                  <a:pt x="25222" y="11697"/>
                  <a:pt x="25794" y="12002"/>
                </a:cubicBezTo>
                <a:cubicBezTo>
                  <a:pt x="26428" y="12332"/>
                  <a:pt x="26961" y="9322"/>
                  <a:pt x="29095" y="8992"/>
                </a:cubicBezTo>
                <a:cubicBezTo>
                  <a:pt x="30225" y="8814"/>
                  <a:pt x="31698" y="9398"/>
                  <a:pt x="32638" y="10579"/>
                </a:cubicBezTo>
                <a:cubicBezTo>
                  <a:pt x="33959" y="12243"/>
                  <a:pt x="33578" y="14326"/>
                  <a:pt x="33540" y="14529"/>
                </a:cubicBezTo>
                <a:cubicBezTo>
                  <a:pt x="33159" y="16510"/>
                  <a:pt x="31546" y="16764"/>
                  <a:pt x="31838" y="17856"/>
                </a:cubicBezTo>
                <a:cubicBezTo>
                  <a:pt x="32155" y="19012"/>
                  <a:pt x="34073" y="19063"/>
                  <a:pt x="34683" y="20498"/>
                </a:cubicBezTo>
                <a:cubicBezTo>
                  <a:pt x="34937" y="21082"/>
                  <a:pt x="34873" y="21666"/>
                  <a:pt x="33781" y="24079"/>
                </a:cubicBezTo>
                <a:cubicBezTo>
                  <a:pt x="32321" y="27305"/>
                  <a:pt x="31762" y="27699"/>
                  <a:pt x="31508" y="29362"/>
                </a:cubicBezTo>
                <a:cubicBezTo>
                  <a:pt x="31355" y="30442"/>
                  <a:pt x="32066" y="30747"/>
                  <a:pt x="32981" y="32017"/>
                </a:cubicBezTo>
                <a:cubicBezTo>
                  <a:pt x="34213" y="33744"/>
                  <a:pt x="37451" y="36779"/>
                  <a:pt x="37731" y="37655"/>
                </a:cubicBezTo>
                <a:cubicBezTo>
                  <a:pt x="38010" y="38493"/>
                  <a:pt x="34327" y="37896"/>
                  <a:pt x="32016" y="38137"/>
                </a:cubicBezTo>
                <a:cubicBezTo>
                  <a:pt x="29946" y="38353"/>
                  <a:pt x="29311" y="37324"/>
                  <a:pt x="25971" y="37236"/>
                </a:cubicBezTo>
              </a:path>
            </a:pathLst>
          </a:custGeom>
          <a:solidFill>
            <a:srgbClr val="D373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 rot="0" flipH="0" flipV="0">
            <a:off x="3781769" y="6233888"/>
            <a:ext cx="10311" cy="12928"/>
          </a:xfrm>
          <a:custGeom>
            <a:pathLst>
              <a:path w="10311" h="12928">
                <a:moveTo>
                  <a:pt x="723" y="10833"/>
                </a:moveTo>
                <a:cubicBezTo>
                  <a:pt x="1942" y="9170"/>
                  <a:pt x="3288" y="7608"/>
                  <a:pt x="4596" y="6058"/>
                </a:cubicBezTo>
                <a:cubicBezTo>
                  <a:pt x="6222" y="4115"/>
                  <a:pt x="8038" y="1855"/>
                  <a:pt x="9701" y="0"/>
                </a:cubicBezTo>
                <a:lnTo>
                  <a:pt x="10311" y="1182"/>
                </a:lnTo>
                <a:cubicBezTo>
                  <a:pt x="8647" y="3010"/>
                  <a:pt x="7111" y="5068"/>
                  <a:pt x="5498" y="6998"/>
                </a:cubicBezTo>
                <a:cubicBezTo>
                  <a:pt x="4202" y="8547"/>
                  <a:pt x="3021" y="10262"/>
                  <a:pt x="1637" y="11747"/>
                </a:cubicBezTo>
                <a:cubicBezTo>
                  <a:pt x="546" y="12928"/>
                  <a:pt x="0" y="11823"/>
                  <a:pt x="723" y="10833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Freeform 2948"/>
          <p:cNvSpPr/>
          <p:nvPr/>
        </p:nvSpPr>
        <p:spPr>
          <a:xfrm rot="0" flipH="0" flipV="0">
            <a:off x="3788854" y="6240553"/>
            <a:ext cx="9232" cy="9918"/>
          </a:xfrm>
          <a:custGeom>
            <a:pathLst>
              <a:path w="9232" h="9918">
                <a:moveTo>
                  <a:pt x="889" y="8077"/>
                </a:moveTo>
                <a:cubicBezTo>
                  <a:pt x="1295" y="7404"/>
                  <a:pt x="1790" y="6795"/>
                  <a:pt x="2285" y="6147"/>
                </a:cubicBezTo>
                <a:cubicBezTo>
                  <a:pt x="3733" y="4229"/>
                  <a:pt x="6946" y="1385"/>
                  <a:pt x="8953" y="0"/>
                </a:cubicBezTo>
                <a:lnTo>
                  <a:pt x="9232" y="940"/>
                </a:lnTo>
                <a:cubicBezTo>
                  <a:pt x="7556" y="2566"/>
                  <a:pt x="4635" y="5169"/>
                  <a:pt x="3213" y="7049"/>
                </a:cubicBezTo>
                <a:cubicBezTo>
                  <a:pt x="2730" y="7684"/>
                  <a:pt x="2273" y="8165"/>
                  <a:pt x="1765" y="8712"/>
                </a:cubicBezTo>
                <a:cubicBezTo>
                  <a:pt x="661" y="9918"/>
                  <a:pt x="0" y="9550"/>
                  <a:pt x="889" y="8077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9" name="Picture 2949"/>
          <p:cNvPicPr>
            <a:picLocks noChangeAspect="0" noChangeArrowheads="1"/>
          </p:cNvPicPr>
          <p:nvPr/>
        </p:nvPicPr>
        <p:blipFill>
          <a:blip r:embed="rId29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03553" y="6087680"/>
            <a:ext cx="95976" cy="58552"/>
          </a:xfrm>
          <a:prstGeom prst="rect">
            <a:avLst/>
          </a:prstGeom>
          <a:noFill/>
          <a:extLst/>
        </p:spPr>
      </p:pic>
      <p:sp>
        <p:nvSpPr>
          <p:cNvPr id="2950" name="Freeform 2950"/>
          <p:cNvSpPr/>
          <p:nvPr/>
        </p:nvSpPr>
        <p:spPr>
          <a:xfrm rot="0" flipH="0" flipV="0">
            <a:off x="3993407" y="6057949"/>
            <a:ext cx="134987" cy="169912"/>
          </a:xfrm>
          <a:custGeom>
            <a:pathLst>
              <a:path w="134987" h="169912">
                <a:moveTo>
                  <a:pt x="4876" y="81368"/>
                </a:moveTo>
                <a:cubicBezTo>
                  <a:pt x="0" y="70167"/>
                  <a:pt x="7822" y="34544"/>
                  <a:pt x="15671" y="23469"/>
                </a:cubicBezTo>
                <a:cubicBezTo>
                  <a:pt x="24687" y="10757"/>
                  <a:pt x="40893" y="787"/>
                  <a:pt x="59143" y="330"/>
                </a:cubicBezTo>
                <a:cubicBezTo>
                  <a:pt x="72084" y="0"/>
                  <a:pt x="94791" y="3365"/>
                  <a:pt x="106717" y="26098"/>
                </a:cubicBezTo>
                <a:cubicBezTo>
                  <a:pt x="134987" y="79997"/>
                  <a:pt x="106869" y="123392"/>
                  <a:pt x="93776" y="137171"/>
                </a:cubicBezTo>
                <a:cubicBezTo>
                  <a:pt x="86829" y="144499"/>
                  <a:pt x="57644" y="169912"/>
                  <a:pt x="55714" y="168451"/>
                </a:cubicBezTo>
                <a:cubicBezTo>
                  <a:pt x="53783" y="167004"/>
                  <a:pt x="73125" y="134796"/>
                  <a:pt x="82422" y="111911"/>
                </a:cubicBezTo>
                <a:cubicBezTo>
                  <a:pt x="88213" y="97662"/>
                  <a:pt x="99059" y="84187"/>
                  <a:pt x="90689" y="59893"/>
                </a:cubicBezTo>
                <a:cubicBezTo>
                  <a:pt x="88556" y="53695"/>
                  <a:pt x="78764" y="39763"/>
                  <a:pt x="58076" y="33236"/>
                </a:cubicBezTo>
                <a:cubicBezTo>
                  <a:pt x="38251" y="26974"/>
                  <a:pt x="25030" y="40703"/>
                  <a:pt x="22846" y="42126"/>
                </a:cubicBezTo>
                <a:cubicBezTo>
                  <a:pt x="9714" y="50584"/>
                  <a:pt x="5841" y="83577"/>
                  <a:pt x="4876" y="81368"/>
                </a:cubicBezTo>
              </a:path>
            </a:pathLst>
          </a:custGeom>
          <a:solidFill>
            <a:srgbClr val="081C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 rot="0" flipH="0" flipV="0">
            <a:off x="4036324" y="6057956"/>
            <a:ext cx="106502" cy="168503"/>
          </a:xfrm>
          <a:custGeom>
            <a:pathLst>
              <a:path w="106502" h="168503">
                <a:moveTo>
                  <a:pt x="0" y="3289"/>
                </a:moveTo>
                <a:cubicBezTo>
                  <a:pt x="5105" y="1524"/>
                  <a:pt x="10566" y="470"/>
                  <a:pt x="16217" y="318"/>
                </a:cubicBezTo>
                <a:cubicBezTo>
                  <a:pt x="29171" y="0"/>
                  <a:pt x="51879" y="3352"/>
                  <a:pt x="63792" y="26085"/>
                </a:cubicBezTo>
                <a:cubicBezTo>
                  <a:pt x="92062" y="79984"/>
                  <a:pt x="63957" y="123380"/>
                  <a:pt x="50863" y="137172"/>
                </a:cubicBezTo>
                <a:cubicBezTo>
                  <a:pt x="48539" y="139610"/>
                  <a:pt x="20624" y="163702"/>
                  <a:pt x="15201" y="168503"/>
                </a:cubicBezTo>
                <a:cubicBezTo>
                  <a:pt x="48094" y="145783"/>
                  <a:pt x="106502" y="3924"/>
                  <a:pt x="0" y="3289"/>
                </a:cubicBezTo>
              </a:path>
            </a:pathLst>
          </a:custGeom>
          <a:solidFill>
            <a:srgbClr val="04174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2" name="Picture 2952"/>
          <p:cNvPicPr>
            <a:picLocks noChangeAspect="0" noChangeArrowheads="1"/>
          </p:cNvPicPr>
          <p:nvPr/>
        </p:nvPicPr>
        <p:blipFill>
          <a:blip r:embed="rId29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84209" y="6069308"/>
            <a:ext cx="117242" cy="172612"/>
          </a:xfrm>
          <a:prstGeom prst="rect">
            <a:avLst/>
          </a:prstGeom>
          <a:noFill/>
          <a:extLst/>
        </p:spPr>
      </p:pic>
      <p:sp>
        <p:nvSpPr>
          <p:cNvPr id="2953" name="Freeform 2953"/>
          <p:cNvSpPr/>
          <p:nvPr/>
        </p:nvSpPr>
        <p:spPr>
          <a:xfrm rot="0" flipH="0" flipV="0">
            <a:off x="3944771" y="6813680"/>
            <a:ext cx="101637" cy="18287"/>
          </a:xfrm>
          <a:custGeom>
            <a:pathLst>
              <a:path w="101637" h="18287">
                <a:moveTo>
                  <a:pt x="3708" y="1181"/>
                </a:moveTo>
                <a:cubicBezTo>
                  <a:pt x="6273" y="407"/>
                  <a:pt x="7949" y="5930"/>
                  <a:pt x="14274" y="8534"/>
                </a:cubicBezTo>
                <a:cubicBezTo>
                  <a:pt x="17297" y="9778"/>
                  <a:pt x="19963" y="9778"/>
                  <a:pt x="24840" y="9385"/>
                </a:cubicBezTo>
                <a:cubicBezTo>
                  <a:pt x="34810" y="8585"/>
                  <a:pt x="39890" y="7289"/>
                  <a:pt x="46811" y="6273"/>
                </a:cubicBezTo>
                <a:cubicBezTo>
                  <a:pt x="56311" y="4876"/>
                  <a:pt x="64134" y="4737"/>
                  <a:pt x="73227" y="4571"/>
                </a:cubicBezTo>
                <a:cubicBezTo>
                  <a:pt x="82765" y="4406"/>
                  <a:pt x="81330" y="4927"/>
                  <a:pt x="86575" y="4571"/>
                </a:cubicBezTo>
                <a:cubicBezTo>
                  <a:pt x="94043" y="4063"/>
                  <a:pt x="100481" y="0"/>
                  <a:pt x="101383" y="2095"/>
                </a:cubicBezTo>
                <a:cubicBezTo>
                  <a:pt x="101637" y="2679"/>
                  <a:pt x="101104" y="5664"/>
                  <a:pt x="100761" y="8254"/>
                </a:cubicBezTo>
                <a:cubicBezTo>
                  <a:pt x="100367" y="11137"/>
                  <a:pt x="100799" y="11912"/>
                  <a:pt x="100202" y="12776"/>
                </a:cubicBezTo>
                <a:cubicBezTo>
                  <a:pt x="99250" y="14160"/>
                  <a:pt x="96926" y="14007"/>
                  <a:pt x="94919" y="13906"/>
                </a:cubicBezTo>
                <a:cubicBezTo>
                  <a:pt x="90563" y="13703"/>
                  <a:pt x="86207" y="14109"/>
                  <a:pt x="81851" y="13906"/>
                </a:cubicBezTo>
                <a:cubicBezTo>
                  <a:pt x="78650" y="13766"/>
                  <a:pt x="76097" y="13817"/>
                  <a:pt x="71005" y="13906"/>
                </a:cubicBezTo>
                <a:cubicBezTo>
                  <a:pt x="64566" y="14033"/>
                  <a:pt x="62432" y="14465"/>
                  <a:pt x="52374" y="15328"/>
                </a:cubicBezTo>
                <a:cubicBezTo>
                  <a:pt x="36397" y="16687"/>
                  <a:pt x="39293" y="15785"/>
                  <a:pt x="31800" y="16738"/>
                </a:cubicBezTo>
                <a:cubicBezTo>
                  <a:pt x="26656" y="17386"/>
                  <a:pt x="21500" y="18287"/>
                  <a:pt x="14833" y="17589"/>
                </a:cubicBezTo>
                <a:cubicBezTo>
                  <a:pt x="13652" y="17462"/>
                  <a:pt x="9715" y="17005"/>
                  <a:pt x="5651" y="14477"/>
                </a:cubicBezTo>
                <a:cubicBezTo>
                  <a:pt x="4038" y="13474"/>
                  <a:pt x="2629" y="12560"/>
                  <a:pt x="1765" y="10794"/>
                </a:cubicBezTo>
                <a:cubicBezTo>
                  <a:pt x="0" y="7213"/>
                  <a:pt x="1397" y="1879"/>
                  <a:pt x="3708" y="1181"/>
                </a:cubicBezTo>
              </a:path>
            </a:pathLst>
          </a:custGeom>
          <a:solidFill>
            <a:srgbClr val="145A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4" name="Picture 2954"/>
          <p:cNvPicPr>
            <a:picLocks noChangeAspect="0" noChangeArrowheads="1"/>
          </p:cNvPicPr>
          <p:nvPr/>
        </p:nvPicPr>
        <p:blipFill>
          <a:blip r:embed="rId29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83" y="6790625"/>
            <a:ext cx="102677" cy="57044"/>
          </a:xfrm>
          <a:prstGeom prst="rect">
            <a:avLst/>
          </a:prstGeom>
          <a:noFill/>
          <a:extLst/>
        </p:spPr>
      </p:pic>
      <p:sp>
        <p:nvSpPr>
          <p:cNvPr id="2955" name="Freeform 2955"/>
          <p:cNvSpPr/>
          <p:nvPr/>
        </p:nvSpPr>
        <p:spPr>
          <a:xfrm rot="0" flipH="0" flipV="0">
            <a:off x="3946418" y="6790793"/>
            <a:ext cx="101815" cy="36359"/>
          </a:xfrm>
          <a:custGeom>
            <a:pathLst>
              <a:path w="101815" h="36359">
                <a:moveTo>
                  <a:pt x="3238" y="19824"/>
                </a:moveTo>
                <a:cubicBezTo>
                  <a:pt x="5562" y="17818"/>
                  <a:pt x="7657" y="17704"/>
                  <a:pt x="15125" y="16434"/>
                </a:cubicBezTo>
                <a:cubicBezTo>
                  <a:pt x="20979" y="15430"/>
                  <a:pt x="23913" y="14935"/>
                  <a:pt x="26428" y="14173"/>
                </a:cubicBezTo>
                <a:cubicBezTo>
                  <a:pt x="31647" y="12586"/>
                  <a:pt x="35800" y="10477"/>
                  <a:pt x="36334" y="10211"/>
                </a:cubicBezTo>
                <a:cubicBezTo>
                  <a:pt x="38721" y="8979"/>
                  <a:pt x="39369" y="8433"/>
                  <a:pt x="42557" y="6807"/>
                </a:cubicBezTo>
                <a:cubicBezTo>
                  <a:pt x="43585" y="6299"/>
                  <a:pt x="46557" y="4788"/>
                  <a:pt x="49351" y="3696"/>
                </a:cubicBezTo>
                <a:cubicBezTo>
                  <a:pt x="53034" y="2260"/>
                  <a:pt x="58864" y="0"/>
                  <a:pt x="65468" y="876"/>
                </a:cubicBezTo>
                <a:cubicBezTo>
                  <a:pt x="68871" y="1321"/>
                  <a:pt x="71246" y="2451"/>
                  <a:pt x="75081" y="4267"/>
                </a:cubicBezTo>
                <a:cubicBezTo>
                  <a:pt x="81444" y="7277"/>
                  <a:pt x="83222" y="9753"/>
                  <a:pt x="87819" y="9919"/>
                </a:cubicBezTo>
                <a:cubicBezTo>
                  <a:pt x="88899" y="9969"/>
                  <a:pt x="91630" y="10033"/>
                  <a:pt x="94322" y="8509"/>
                </a:cubicBezTo>
                <a:cubicBezTo>
                  <a:pt x="98983" y="5867"/>
                  <a:pt x="96862" y="419"/>
                  <a:pt x="97954" y="673"/>
                </a:cubicBezTo>
                <a:cubicBezTo>
                  <a:pt x="98830" y="876"/>
                  <a:pt x="101815" y="4635"/>
                  <a:pt x="101116" y="12471"/>
                </a:cubicBezTo>
                <a:cubicBezTo>
                  <a:pt x="100278" y="21665"/>
                  <a:pt x="99872" y="26275"/>
                  <a:pt x="98843" y="27748"/>
                </a:cubicBezTo>
                <a:cubicBezTo>
                  <a:pt x="94830" y="33552"/>
                  <a:pt x="85572" y="30085"/>
                  <a:pt x="66039" y="30568"/>
                </a:cubicBezTo>
                <a:cubicBezTo>
                  <a:pt x="46519" y="31063"/>
                  <a:pt x="27279" y="33971"/>
                  <a:pt x="27279" y="33971"/>
                </a:cubicBezTo>
                <a:cubicBezTo>
                  <a:pt x="22897" y="34632"/>
                  <a:pt x="12153" y="36359"/>
                  <a:pt x="4647" y="31419"/>
                </a:cubicBezTo>
                <a:cubicBezTo>
                  <a:pt x="3364" y="30580"/>
                  <a:pt x="267" y="28536"/>
                  <a:pt x="127" y="25475"/>
                </a:cubicBezTo>
                <a:cubicBezTo>
                  <a:pt x="0" y="22630"/>
                  <a:pt x="2502" y="20459"/>
                  <a:pt x="3238" y="19824"/>
                </a:cubicBezTo>
              </a:path>
            </a:pathLst>
          </a:custGeom>
          <a:solidFill>
            <a:srgbClr val="3888F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6" name="Freeform 2956"/>
          <p:cNvSpPr/>
          <p:nvPr/>
        </p:nvSpPr>
        <p:spPr>
          <a:xfrm rot="0" flipH="0" flipV="0">
            <a:off x="3980619" y="6779617"/>
            <a:ext cx="35331" cy="24395"/>
          </a:xfrm>
          <a:custGeom>
            <a:pathLst>
              <a:path w="35331" h="24395">
                <a:moveTo>
                  <a:pt x="19672" y="7238"/>
                </a:moveTo>
                <a:cubicBezTo>
                  <a:pt x="20192" y="6375"/>
                  <a:pt x="22389" y="2171"/>
                  <a:pt x="25425" y="901"/>
                </a:cubicBezTo>
                <a:cubicBezTo>
                  <a:pt x="27558" y="0"/>
                  <a:pt x="30365" y="1092"/>
                  <a:pt x="32397" y="2997"/>
                </a:cubicBezTo>
                <a:cubicBezTo>
                  <a:pt x="33438" y="3962"/>
                  <a:pt x="33680" y="5143"/>
                  <a:pt x="34099" y="7238"/>
                </a:cubicBezTo>
                <a:cubicBezTo>
                  <a:pt x="34518" y="9282"/>
                  <a:pt x="35331" y="13359"/>
                  <a:pt x="33527" y="14870"/>
                </a:cubicBezTo>
                <a:cubicBezTo>
                  <a:pt x="31889" y="16254"/>
                  <a:pt x="28854" y="14870"/>
                  <a:pt x="27025" y="14311"/>
                </a:cubicBezTo>
                <a:cubicBezTo>
                  <a:pt x="15405" y="10743"/>
                  <a:pt x="940" y="24395"/>
                  <a:pt x="432" y="23646"/>
                </a:cubicBezTo>
                <a:cubicBezTo>
                  <a:pt x="0" y="22986"/>
                  <a:pt x="13830" y="16877"/>
                  <a:pt x="19672" y="7238"/>
                </a:cubicBezTo>
              </a:path>
            </a:pathLst>
          </a:custGeom>
          <a:solidFill>
            <a:srgbClr val="4C94F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7" name="Picture 2957"/>
          <p:cNvPicPr>
            <a:picLocks noChangeAspect="0" noChangeArrowheads="1"/>
          </p:cNvPicPr>
          <p:nvPr/>
        </p:nvPicPr>
        <p:blipFill>
          <a:blip r:embed="rId29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2236" y="6771942"/>
            <a:ext cx="100074" cy="68357"/>
          </a:xfrm>
          <a:prstGeom prst="rect">
            <a:avLst/>
          </a:prstGeom>
          <a:noFill/>
          <a:extLst/>
        </p:spPr>
      </p:pic>
      <p:sp>
        <p:nvSpPr>
          <p:cNvPr id="2958" name="Freeform 2958"/>
          <p:cNvSpPr/>
          <p:nvPr/>
        </p:nvSpPr>
        <p:spPr>
          <a:xfrm rot="0" flipH="0" flipV="0">
            <a:off x="1685484" y="6175251"/>
            <a:ext cx="654125" cy="418934"/>
          </a:xfrm>
          <a:custGeom>
            <a:pathLst>
              <a:path w="654125" h="418934">
                <a:moveTo>
                  <a:pt x="608444" y="228"/>
                </a:moveTo>
                <a:lnTo>
                  <a:pt x="41694" y="5689"/>
                </a:lnTo>
                <a:cubicBezTo>
                  <a:pt x="18568" y="5904"/>
                  <a:pt x="0" y="24840"/>
                  <a:pt x="216" y="47967"/>
                </a:cubicBezTo>
                <a:lnTo>
                  <a:pt x="3391" y="377227"/>
                </a:lnTo>
                <a:cubicBezTo>
                  <a:pt x="3607" y="400354"/>
                  <a:pt x="22543" y="418934"/>
                  <a:pt x="45669" y="418705"/>
                </a:cubicBezTo>
                <a:lnTo>
                  <a:pt x="612419" y="413257"/>
                </a:lnTo>
                <a:cubicBezTo>
                  <a:pt x="635545" y="413028"/>
                  <a:pt x="654125" y="394093"/>
                  <a:pt x="653897" y="370966"/>
                </a:cubicBezTo>
                <a:lnTo>
                  <a:pt x="650734" y="41706"/>
                </a:lnTo>
                <a:cubicBezTo>
                  <a:pt x="650506" y="18579"/>
                  <a:pt x="631570" y="0"/>
                  <a:pt x="608444" y="228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9" name="Freeform 2959"/>
          <p:cNvSpPr/>
          <p:nvPr/>
        </p:nvSpPr>
        <p:spPr>
          <a:xfrm rot="0" flipH="0" flipV="0">
            <a:off x="1737141" y="6209482"/>
            <a:ext cx="117157" cy="56031"/>
          </a:xfrm>
          <a:custGeom>
            <a:pathLst>
              <a:path w="117157" h="56031">
                <a:moveTo>
                  <a:pt x="107175" y="50"/>
                </a:moveTo>
                <a:lnTo>
                  <a:pt x="9462" y="989"/>
                </a:lnTo>
                <a:cubicBezTo>
                  <a:pt x="4217" y="1040"/>
                  <a:pt x="0" y="5333"/>
                  <a:pt x="51" y="10578"/>
                </a:cubicBezTo>
                <a:lnTo>
                  <a:pt x="394" y="46570"/>
                </a:lnTo>
                <a:cubicBezTo>
                  <a:pt x="445" y="51815"/>
                  <a:pt x="4737" y="56031"/>
                  <a:pt x="9982" y="55980"/>
                </a:cubicBezTo>
                <a:lnTo>
                  <a:pt x="107708" y="55040"/>
                </a:lnTo>
                <a:cubicBezTo>
                  <a:pt x="112953" y="54990"/>
                  <a:pt x="117157" y="50697"/>
                  <a:pt x="117106" y="45452"/>
                </a:cubicBezTo>
                <a:lnTo>
                  <a:pt x="116763" y="9460"/>
                </a:lnTo>
                <a:cubicBezTo>
                  <a:pt x="116712" y="4215"/>
                  <a:pt x="112420" y="0"/>
                  <a:pt x="107175" y="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0" name="Freeform 2960"/>
          <p:cNvSpPr/>
          <p:nvPr/>
        </p:nvSpPr>
        <p:spPr>
          <a:xfrm rot="0" flipH="0" flipV="0">
            <a:off x="1686965" y="6178842"/>
            <a:ext cx="257759" cy="223405"/>
          </a:xfrm>
          <a:custGeom>
            <a:pathLst>
              <a:path w="257759" h="223405">
                <a:moveTo>
                  <a:pt x="0" y="175488"/>
                </a:moveTo>
                <a:lnTo>
                  <a:pt x="457" y="223405"/>
                </a:lnTo>
                <a:lnTo>
                  <a:pt x="257759" y="0"/>
                </a:lnTo>
                <a:lnTo>
                  <a:pt x="201472" y="546"/>
                </a:lnTo>
                <a:close/>
                <a:moveTo>
                  <a:pt x="0" y="175488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1" name="Freeform 2961"/>
          <p:cNvSpPr/>
          <p:nvPr/>
        </p:nvSpPr>
        <p:spPr>
          <a:xfrm rot="0" flipH="0" flipV="0">
            <a:off x="1866746" y="6175233"/>
            <a:ext cx="472858" cy="417422"/>
          </a:xfrm>
          <a:custGeom>
            <a:pathLst>
              <a:path w="472858" h="417422">
                <a:moveTo>
                  <a:pt x="434390" y="177"/>
                </a:moveTo>
                <a:cubicBezTo>
                  <a:pt x="434682" y="34200"/>
                  <a:pt x="430530" y="77469"/>
                  <a:pt x="413994" y="124014"/>
                </a:cubicBezTo>
                <a:cubicBezTo>
                  <a:pt x="369379" y="249528"/>
                  <a:pt x="265684" y="311377"/>
                  <a:pt x="211582" y="343648"/>
                </a:cubicBezTo>
                <a:cubicBezTo>
                  <a:pt x="142163" y="385050"/>
                  <a:pt x="69354" y="407161"/>
                  <a:pt x="0" y="417422"/>
                </a:cubicBezTo>
                <a:lnTo>
                  <a:pt x="432104" y="413257"/>
                </a:lnTo>
                <a:cubicBezTo>
                  <a:pt x="454710" y="413041"/>
                  <a:pt x="472858" y="394537"/>
                  <a:pt x="472642" y="371931"/>
                </a:cubicBezTo>
                <a:lnTo>
                  <a:pt x="469403" y="34517"/>
                </a:lnTo>
                <a:cubicBezTo>
                  <a:pt x="469213" y="15366"/>
                  <a:pt x="453541" y="0"/>
                  <a:pt x="434390" y="177"/>
                </a:cubicBezTo>
              </a:path>
            </a:pathLst>
          </a:custGeom>
          <a:solidFill>
            <a:srgbClr val="6D0C16">
              <a:alpha val="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Freeform 2962"/>
          <p:cNvSpPr/>
          <p:nvPr/>
        </p:nvSpPr>
        <p:spPr>
          <a:xfrm rot="0" flipH="0" flipV="0">
            <a:off x="1727409" y="6455535"/>
            <a:ext cx="185368" cy="30872"/>
          </a:xfrm>
          <a:custGeom>
            <a:pathLst>
              <a:path w="185368" h="30872">
                <a:moveTo>
                  <a:pt x="175590" y="50"/>
                </a:moveTo>
                <a:lnTo>
                  <a:pt x="9500" y="1650"/>
                </a:lnTo>
                <a:cubicBezTo>
                  <a:pt x="4229" y="1700"/>
                  <a:pt x="0" y="6006"/>
                  <a:pt x="51" y="11276"/>
                </a:cubicBezTo>
                <a:lnTo>
                  <a:pt x="140" y="21385"/>
                </a:lnTo>
                <a:cubicBezTo>
                  <a:pt x="191" y="26643"/>
                  <a:pt x="4509" y="30872"/>
                  <a:pt x="9779" y="30822"/>
                </a:cubicBezTo>
                <a:lnTo>
                  <a:pt x="175869" y="29234"/>
                </a:lnTo>
                <a:cubicBezTo>
                  <a:pt x="181139" y="29183"/>
                  <a:pt x="185368" y="24865"/>
                  <a:pt x="185318" y="19595"/>
                </a:cubicBezTo>
                <a:lnTo>
                  <a:pt x="185216" y="9498"/>
                </a:lnTo>
                <a:cubicBezTo>
                  <a:pt x="185165" y="4228"/>
                  <a:pt x="180860" y="0"/>
                  <a:pt x="175590" y="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3" name="Freeform 2963"/>
          <p:cNvSpPr/>
          <p:nvPr/>
        </p:nvSpPr>
        <p:spPr>
          <a:xfrm rot="0" flipH="0" flipV="0">
            <a:off x="1941743" y="6454166"/>
            <a:ext cx="112445" cy="30187"/>
          </a:xfrm>
          <a:custGeom>
            <a:pathLst>
              <a:path w="112445" h="30187">
                <a:moveTo>
                  <a:pt x="104775" y="38"/>
                </a:moveTo>
                <a:lnTo>
                  <a:pt x="7405" y="977"/>
                </a:lnTo>
                <a:cubicBezTo>
                  <a:pt x="3303" y="1015"/>
                  <a:pt x="0" y="4368"/>
                  <a:pt x="51" y="8470"/>
                </a:cubicBezTo>
                <a:lnTo>
                  <a:pt x="191" y="22796"/>
                </a:lnTo>
                <a:cubicBezTo>
                  <a:pt x="229" y="26898"/>
                  <a:pt x="3582" y="30187"/>
                  <a:pt x="7684" y="30149"/>
                </a:cubicBezTo>
                <a:lnTo>
                  <a:pt x="105054" y="29222"/>
                </a:lnTo>
                <a:cubicBezTo>
                  <a:pt x="109156" y="29171"/>
                  <a:pt x="112445" y="25818"/>
                  <a:pt x="112407" y="21716"/>
                </a:cubicBezTo>
                <a:lnTo>
                  <a:pt x="112267" y="7391"/>
                </a:lnTo>
                <a:cubicBezTo>
                  <a:pt x="112229" y="3289"/>
                  <a:pt x="108877" y="0"/>
                  <a:pt x="104775" y="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 rot="0" flipH="0" flipV="0">
            <a:off x="2077539" y="6452859"/>
            <a:ext cx="112445" cy="30187"/>
          </a:xfrm>
          <a:custGeom>
            <a:pathLst>
              <a:path w="112445" h="30187">
                <a:moveTo>
                  <a:pt x="104775" y="38"/>
                </a:moveTo>
                <a:lnTo>
                  <a:pt x="7405" y="977"/>
                </a:lnTo>
                <a:cubicBezTo>
                  <a:pt x="3303" y="1015"/>
                  <a:pt x="0" y="4368"/>
                  <a:pt x="51" y="8470"/>
                </a:cubicBezTo>
                <a:lnTo>
                  <a:pt x="178" y="22796"/>
                </a:lnTo>
                <a:cubicBezTo>
                  <a:pt x="229" y="26898"/>
                  <a:pt x="3582" y="30187"/>
                  <a:pt x="7684" y="30149"/>
                </a:cubicBezTo>
                <a:lnTo>
                  <a:pt x="105054" y="29222"/>
                </a:lnTo>
                <a:cubicBezTo>
                  <a:pt x="109156" y="29171"/>
                  <a:pt x="112445" y="25818"/>
                  <a:pt x="112407" y="21716"/>
                </a:cubicBezTo>
                <a:lnTo>
                  <a:pt x="112267" y="7391"/>
                </a:lnTo>
                <a:cubicBezTo>
                  <a:pt x="112229" y="3289"/>
                  <a:pt x="108877" y="0"/>
                  <a:pt x="104775" y="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5" name="Freeform 2965"/>
          <p:cNvSpPr/>
          <p:nvPr/>
        </p:nvSpPr>
        <p:spPr>
          <a:xfrm rot="0" flipH="0" flipV="0">
            <a:off x="2216696" y="6451842"/>
            <a:ext cx="77723" cy="29882"/>
          </a:xfrm>
          <a:custGeom>
            <a:pathLst>
              <a:path w="77723" h="29882">
                <a:moveTo>
                  <a:pt x="71297" y="38"/>
                </a:moveTo>
                <a:lnTo>
                  <a:pt x="6146" y="660"/>
                </a:lnTo>
                <a:cubicBezTo>
                  <a:pt x="2743" y="698"/>
                  <a:pt x="0" y="3492"/>
                  <a:pt x="38" y="6896"/>
                </a:cubicBezTo>
                <a:lnTo>
                  <a:pt x="203" y="23736"/>
                </a:lnTo>
                <a:cubicBezTo>
                  <a:pt x="228" y="27139"/>
                  <a:pt x="3022" y="29882"/>
                  <a:pt x="6426" y="29844"/>
                </a:cubicBezTo>
                <a:lnTo>
                  <a:pt x="71576" y="29222"/>
                </a:lnTo>
                <a:cubicBezTo>
                  <a:pt x="74979" y="29184"/>
                  <a:pt x="77723" y="26390"/>
                  <a:pt x="77685" y="22986"/>
                </a:cubicBezTo>
                <a:lnTo>
                  <a:pt x="77532" y="6146"/>
                </a:lnTo>
                <a:cubicBezTo>
                  <a:pt x="77494" y="2743"/>
                  <a:pt x="74700" y="0"/>
                  <a:pt x="71297" y="38"/>
                </a:cubicBezTo>
              </a:path>
            </a:pathLst>
          </a:custGeom>
          <a:solidFill>
            <a:srgbClr val="F4F4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6" name="Freeform 2966"/>
          <p:cNvSpPr/>
          <p:nvPr/>
        </p:nvSpPr>
        <p:spPr>
          <a:xfrm rot="0" flipH="0" flipV="0">
            <a:off x="1897190" y="6228405"/>
            <a:ext cx="11671" cy="34695"/>
          </a:xfrm>
          <a:custGeom>
            <a:pathLst>
              <a:path w="11671" h="34695">
                <a:moveTo>
                  <a:pt x="8585" y="2806"/>
                </a:moveTo>
                <a:cubicBezTo>
                  <a:pt x="7798" y="838"/>
                  <a:pt x="5449" y="0"/>
                  <a:pt x="3582" y="990"/>
                </a:cubicBezTo>
                <a:lnTo>
                  <a:pt x="3556" y="1003"/>
                </a:lnTo>
                <a:cubicBezTo>
                  <a:pt x="1956" y="1854"/>
                  <a:pt x="1220" y="3783"/>
                  <a:pt x="1905" y="5472"/>
                </a:cubicBezTo>
                <a:cubicBezTo>
                  <a:pt x="2934" y="8076"/>
                  <a:pt x="3582" y="10794"/>
                  <a:pt x="3810" y="13562"/>
                </a:cubicBezTo>
                <a:cubicBezTo>
                  <a:pt x="4356" y="19951"/>
                  <a:pt x="2578" y="25323"/>
                  <a:pt x="813" y="28929"/>
                </a:cubicBezTo>
                <a:cubicBezTo>
                  <a:pt x="0" y="30580"/>
                  <a:pt x="559" y="32574"/>
                  <a:pt x="2121" y="33552"/>
                </a:cubicBezTo>
                <a:lnTo>
                  <a:pt x="2134" y="33552"/>
                </a:lnTo>
                <a:cubicBezTo>
                  <a:pt x="3937" y="34695"/>
                  <a:pt x="6325" y="34022"/>
                  <a:pt x="7265" y="32104"/>
                </a:cubicBezTo>
                <a:cubicBezTo>
                  <a:pt x="9461" y="27634"/>
                  <a:pt x="11671" y="20941"/>
                  <a:pt x="10985" y="12953"/>
                </a:cubicBezTo>
                <a:cubicBezTo>
                  <a:pt x="10693" y="9460"/>
                  <a:pt x="9880" y="6069"/>
                  <a:pt x="8585" y="280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7" name="Freeform 2967"/>
          <p:cNvSpPr/>
          <p:nvPr/>
        </p:nvSpPr>
        <p:spPr>
          <a:xfrm rot="0" flipH="0" flipV="0">
            <a:off x="1912331" y="6219058"/>
            <a:ext cx="15582" cy="46481"/>
          </a:xfrm>
          <a:custGeom>
            <a:pathLst>
              <a:path w="15582" h="46481">
                <a:moveTo>
                  <a:pt x="6946" y="2019"/>
                </a:moveTo>
                <a:cubicBezTo>
                  <a:pt x="5715" y="292"/>
                  <a:pt x="3264" y="0"/>
                  <a:pt x="1663" y="1384"/>
                </a:cubicBezTo>
                <a:lnTo>
                  <a:pt x="1651" y="1397"/>
                </a:lnTo>
                <a:cubicBezTo>
                  <a:pt x="254" y="2603"/>
                  <a:pt x="0" y="4673"/>
                  <a:pt x="1079" y="6184"/>
                </a:cubicBezTo>
                <a:cubicBezTo>
                  <a:pt x="3530" y="9639"/>
                  <a:pt x="6413" y="14998"/>
                  <a:pt x="7263" y="21970"/>
                </a:cubicBezTo>
                <a:cubicBezTo>
                  <a:pt x="8228" y="29920"/>
                  <a:pt x="6197" y="36486"/>
                  <a:pt x="4191" y="40753"/>
                </a:cubicBezTo>
                <a:cubicBezTo>
                  <a:pt x="3403" y="42430"/>
                  <a:pt x="4000" y="44436"/>
                  <a:pt x="5600" y="45389"/>
                </a:cubicBezTo>
                <a:lnTo>
                  <a:pt x="5600" y="45389"/>
                </a:lnTo>
                <a:cubicBezTo>
                  <a:pt x="7428" y="46481"/>
                  <a:pt x="9790" y="45757"/>
                  <a:pt x="10692" y="43840"/>
                </a:cubicBezTo>
                <a:cubicBezTo>
                  <a:pt x="13118" y="38683"/>
                  <a:pt x="15582" y="30746"/>
                  <a:pt x="14400" y="21107"/>
                </a:cubicBezTo>
                <a:cubicBezTo>
                  <a:pt x="13384" y="12674"/>
                  <a:pt x="9917" y="6197"/>
                  <a:pt x="6946" y="201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8" name="Freeform 2968"/>
          <p:cNvSpPr/>
          <p:nvPr/>
        </p:nvSpPr>
        <p:spPr>
          <a:xfrm rot="0" flipH="0" flipV="0">
            <a:off x="1928153" y="6210079"/>
            <a:ext cx="19646" cy="64134"/>
          </a:xfrm>
          <a:custGeom>
            <a:pathLst>
              <a:path w="19646" h="64134">
                <a:moveTo>
                  <a:pt x="6921" y="1981"/>
                </a:moveTo>
                <a:cubicBezTo>
                  <a:pt x="5702" y="305"/>
                  <a:pt x="3327" y="0"/>
                  <a:pt x="1727" y="1321"/>
                </a:cubicBezTo>
                <a:lnTo>
                  <a:pt x="1715" y="1334"/>
                </a:lnTo>
                <a:cubicBezTo>
                  <a:pt x="241" y="2539"/>
                  <a:pt x="0" y="4686"/>
                  <a:pt x="1105" y="6222"/>
                </a:cubicBezTo>
                <a:cubicBezTo>
                  <a:pt x="4648" y="11137"/>
                  <a:pt x="8483" y="18262"/>
                  <a:pt x="10007" y="27393"/>
                </a:cubicBezTo>
                <a:cubicBezTo>
                  <a:pt x="12242" y="40703"/>
                  <a:pt x="8559" y="51726"/>
                  <a:pt x="5283" y="58407"/>
                </a:cubicBezTo>
                <a:cubicBezTo>
                  <a:pt x="4445" y="60096"/>
                  <a:pt x="5080" y="62140"/>
                  <a:pt x="6718" y="63080"/>
                </a:cubicBezTo>
                <a:lnTo>
                  <a:pt x="6731" y="63093"/>
                </a:lnTo>
                <a:cubicBezTo>
                  <a:pt x="8533" y="64134"/>
                  <a:pt x="10832" y="63423"/>
                  <a:pt x="11759" y="61544"/>
                </a:cubicBezTo>
                <a:cubicBezTo>
                  <a:pt x="15480" y="53936"/>
                  <a:pt x="19646" y="41389"/>
                  <a:pt x="17106" y="26212"/>
                </a:cubicBezTo>
                <a:cubicBezTo>
                  <a:pt x="15353" y="15735"/>
                  <a:pt x="10972" y="7594"/>
                  <a:pt x="6921" y="19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9" name="Freeform 2969"/>
          <p:cNvSpPr/>
          <p:nvPr/>
        </p:nvSpPr>
        <p:spPr>
          <a:xfrm rot="0" flipH="0" flipV="0">
            <a:off x="1947108" y="6202133"/>
            <a:ext cx="19214" cy="81596"/>
          </a:xfrm>
          <a:custGeom>
            <a:pathLst>
              <a:path w="19214" h="81596">
                <a:moveTo>
                  <a:pt x="7226" y="2374"/>
                </a:moveTo>
                <a:cubicBezTo>
                  <a:pt x="6211" y="584"/>
                  <a:pt x="3925" y="0"/>
                  <a:pt x="2185" y="1092"/>
                </a:cubicBezTo>
                <a:lnTo>
                  <a:pt x="2172" y="1092"/>
                </a:lnTo>
                <a:cubicBezTo>
                  <a:pt x="546" y="2108"/>
                  <a:pt x="0" y="4228"/>
                  <a:pt x="953" y="5891"/>
                </a:cubicBezTo>
                <a:cubicBezTo>
                  <a:pt x="6299" y="15353"/>
                  <a:pt x="9588" y="25907"/>
                  <a:pt x="10502" y="36638"/>
                </a:cubicBezTo>
                <a:cubicBezTo>
                  <a:pt x="11899" y="53148"/>
                  <a:pt x="7606" y="66699"/>
                  <a:pt x="3175" y="75906"/>
                </a:cubicBezTo>
                <a:cubicBezTo>
                  <a:pt x="2337" y="77634"/>
                  <a:pt x="3010" y="79717"/>
                  <a:pt x="4699" y="80618"/>
                </a:cubicBezTo>
                <a:lnTo>
                  <a:pt x="4712" y="80631"/>
                </a:lnTo>
                <a:cubicBezTo>
                  <a:pt x="6515" y="81596"/>
                  <a:pt x="8762" y="80885"/>
                  <a:pt x="9651" y="79043"/>
                </a:cubicBezTo>
                <a:cubicBezTo>
                  <a:pt x="14515" y="68960"/>
                  <a:pt x="19214" y="54113"/>
                  <a:pt x="17678" y="36029"/>
                </a:cubicBezTo>
                <a:cubicBezTo>
                  <a:pt x="16674" y="24281"/>
                  <a:pt x="13080" y="12724"/>
                  <a:pt x="7226" y="23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" name="Freeform 2970"/>
          <p:cNvSpPr/>
          <p:nvPr/>
        </p:nvSpPr>
        <p:spPr>
          <a:xfrm rot="0" flipH="0" flipV="0">
            <a:off x="1744151" y="6310803"/>
            <a:ext cx="104672" cy="79259"/>
          </a:xfrm>
          <a:custGeom>
            <a:pathLst>
              <a:path w="104672" h="79259">
                <a:moveTo>
                  <a:pt x="87591" y="88"/>
                </a:moveTo>
                <a:lnTo>
                  <a:pt x="16319" y="773"/>
                </a:lnTo>
                <a:cubicBezTo>
                  <a:pt x="7264" y="862"/>
                  <a:pt x="0" y="8266"/>
                  <a:pt x="89" y="17321"/>
                </a:cubicBezTo>
                <a:lnTo>
                  <a:pt x="520" y="62940"/>
                </a:lnTo>
                <a:cubicBezTo>
                  <a:pt x="609" y="71995"/>
                  <a:pt x="8026" y="79259"/>
                  <a:pt x="17068" y="79170"/>
                </a:cubicBezTo>
                <a:lnTo>
                  <a:pt x="88340" y="78485"/>
                </a:lnTo>
                <a:cubicBezTo>
                  <a:pt x="97395" y="78396"/>
                  <a:pt x="104672" y="70992"/>
                  <a:pt x="104583" y="61936"/>
                </a:cubicBezTo>
                <a:lnTo>
                  <a:pt x="104139" y="16318"/>
                </a:lnTo>
                <a:cubicBezTo>
                  <a:pt x="104050" y="7263"/>
                  <a:pt x="96646" y="0"/>
                  <a:pt x="87591" y="88"/>
                </a:cubicBezTo>
              </a:path>
            </a:pathLst>
          </a:custGeom>
          <a:solidFill>
            <a:srgbClr val="FFC7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1" name="Picture 2971"/>
          <p:cNvPicPr>
            <a:picLocks noChangeAspect="0" noChangeArrowheads="1"/>
          </p:cNvPicPr>
          <p:nvPr/>
        </p:nvPicPr>
        <p:blipFill>
          <a:blip r:embed="rId29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6651" y="6325212"/>
            <a:ext cx="60350" cy="53289"/>
          </a:xfrm>
          <a:prstGeom prst="rect">
            <a:avLst/>
          </a:prstGeom>
          <a:noFill/>
          <a:extLst/>
        </p:spPr>
      </p:pic>
      <p:sp>
        <p:nvSpPr>
          <p:cNvPr id="2972" name="Freeform 2972"/>
          <p:cNvSpPr/>
          <p:nvPr/>
        </p:nvSpPr>
        <p:spPr>
          <a:xfrm rot="0" flipH="0" flipV="0">
            <a:off x="1748109" y="6314688"/>
            <a:ext cx="96633" cy="20015"/>
          </a:xfrm>
          <a:custGeom>
            <a:pathLst>
              <a:path w="96633" h="20015">
                <a:moveTo>
                  <a:pt x="94322" y="38"/>
                </a:moveTo>
                <a:lnTo>
                  <a:pt x="59144" y="0"/>
                </a:lnTo>
                <a:lnTo>
                  <a:pt x="48501" y="15836"/>
                </a:lnTo>
                <a:lnTo>
                  <a:pt x="38074" y="1181"/>
                </a:lnTo>
                <a:lnTo>
                  <a:pt x="2413" y="380"/>
                </a:lnTo>
                <a:cubicBezTo>
                  <a:pt x="1524" y="1079"/>
                  <a:pt x="724" y="1854"/>
                  <a:pt x="0" y="2704"/>
                </a:cubicBezTo>
                <a:lnTo>
                  <a:pt x="36830" y="3530"/>
                </a:lnTo>
                <a:lnTo>
                  <a:pt x="48552" y="20015"/>
                </a:lnTo>
                <a:lnTo>
                  <a:pt x="60401" y="2374"/>
                </a:lnTo>
                <a:lnTo>
                  <a:pt x="96633" y="2412"/>
                </a:lnTo>
                <a:cubicBezTo>
                  <a:pt x="95947" y="1549"/>
                  <a:pt x="95172" y="749"/>
                  <a:pt x="94322" y="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3" name="Freeform 2973"/>
          <p:cNvSpPr/>
          <p:nvPr/>
        </p:nvSpPr>
        <p:spPr>
          <a:xfrm rot="0" flipH="0" flipV="0">
            <a:off x="1748746" y="6364735"/>
            <a:ext cx="96621" cy="20510"/>
          </a:xfrm>
          <a:custGeom>
            <a:pathLst>
              <a:path w="96621" h="20510">
                <a:moveTo>
                  <a:pt x="48209" y="0"/>
                </a:moveTo>
                <a:lnTo>
                  <a:pt x="36805" y="16713"/>
                </a:lnTo>
                <a:lnTo>
                  <a:pt x="0" y="18237"/>
                </a:lnTo>
                <a:cubicBezTo>
                  <a:pt x="737" y="19075"/>
                  <a:pt x="1550" y="19837"/>
                  <a:pt x="2451" y="20510"/>
                </a:cubicBezTo>
                <a:lnTo>
                  <a:pt x="38088" y="19037"/>
                </a:lnTo>
                <a:lnTo>
                  <a:pt x="48234" y="4178"/>
                </a:lnTo>
                <a:lnTo>
                  <a:pt x="59169" y="19811"/>
                </a:lnTo>
                <a:lnTo>
                  <a:pt x="94348" y="19088"/>
                </a:lnTo>
                <a:cubicBezTo>
                  <a:pt x="95186" y="18364"/>
                  <a:pt x="95948" y="17551"/>
                  <a:pt x="96621" y="16662"/>
                </a:cubicBezTo>
                <a:lnTo>
                  <a:pt x="60388" y="17411"/>
                </a:lnTo>
                <a:close/>
                <a:moveTo>
                  <a:pt x="48209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4" name="Freeform 2974"/>
          <p:cNvSpPr/>
          <p:nvPr/>
        </p:nvSpPr>
        <p:spPr>
          <a:xfrm rot="0" flipH="0" flipV="0">
            <a:off x="1744280" y="6332910"/>
            <a:ext cx="38214" cy="8813"/>
          </a:xfrm>
          <a:custGeom>
            <a:pathLst>
              <a:path w="38214" h="8813">
                <a:moveTo>
                  <a:pt x="29756" y="368"/>
                </a:moveTo>
                <a:lnTo>
                  <a:pt x="29464" y="165"/>
                </a:lnTo>
                <a:lnTo>
                  <a:pt x="0" y="0"/>
                </a:lnTo>
                <a:lnTo>
                  <a:pt x="26" y="2374"/>
                </a:lnTo>
                <a:lnTo>
                  <a:pt x="28728" y="2539"/>
                </a:lnTo>
                <a:cubicBezTo>
                  <a:pt x="30302" y="3619"/>
                  <a:pt x="34823" y="6489"/>
                  <a:pt x="36817" y="8813"/>
                </a:cubicBezTo>
                <a:lnTo>
                  <a:pt x="38214" y="6946"/>
                </a:lnTo>
                <a:cubicBezTo>
                  <a:pt x="35775" y="4114"/>
                  <a:pt x="30136" y="621"/>
                  <a:pt x="29756" y="36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5" name="Freeform 2975"/>
          <p:cNvSpPr/>
          <p:nvPr/>
        </p:nvSpPr>
        <p:spPr>
          <a:xfrm rot="0" flipH="0" flipV="0">
            <a:off x="1744634" y="6362267"/>
            <a:ext cx="38099" cy="9537"/>
          </a:xfrm>
          <a:custGeom>
            <a:pathLst>
              <a:path w="38099" h="9537">
                <a:moveTo>
                  <a:pt x="28689" y="6451"/>
                </a:moveTo>
                <a:lnTo>
                  <a:pt x="0" y="7162"/>
                </a:lnTo>
                <a:lnTo>
                  <a:pt x="26" y="9537"/>
                </a:lnTo>
                <a:lnTo>
                  <a:pt x="29463" y="8813"/>
                </a:lnTo>
                <a:lnTo>
                  <a:pt x="29768" y="8597"/>
                </a:lnTo>
                <a:cubicBezTo>
                  <a:pt x="30136" y="8343"/>
                  <a:pt x="35724" y="5169"/>
                  <a:pt x="38099" y="2286"/>
                </a:cubicBezTo>
                <a:lnTo>
                  <a:pt x="36677" y="0"/>
                </a:lnTo>
                <a:cubicBezTo>
                  <a:pt x="34734" y="2375"/>
                  <a:pt x="30238" y="5347"/>
                  <a:pt x="28689" y="645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 rot="0" flipH="0" flipV="0">
            <a:off x="1744445" y="6349405"/>
            <a:ext cx="36106" cy="2716"/>
          </a:xfrm>
          <a:custGeom>
            <a:pathLst>
              <a:path w="36106" h="2716">
                <a:moveTo>
                  <a:pt x="0" y="342"/>
                </a:moveTo>
                <a:lnTo>
                  <a:pt x="25" y="2716"/>
                </a:lnTo>
                <a:lnTo>
                  <a:pt x="36106" y="2373"/>
                </a:lnTo>
                <a:lnTo>
                  <a:pt x="36080" y="0"/>
                </a:lnTo>
                <a:close/>
                <a:moveTo>
                  <a:pt x="0" y="34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7" name="Freeform 2977"/>
          <p:cNvSpPr/>
          <p:nvPr/>
        </p:nvSpPr>
        <p:spPr>
          <a:xfrm rot="0" flipH="0" flipV="0">
            <a:off x="1810741" y="6331924"/>
            <a:ext cx="37617" cy="8369"/>
          </a:xfrm>
          <a:custGeom>
            <a:pathLst>
              <a:path w="37617" h="8369">
                <a:moveTo>
                  <a:pt x="8801" y="711"/>
                </a:moveTo>
                <a:lnTo>
                  <a:pt x="8509" y="914"/>
                </a:lnTo>
                <a:cubicBezTo>
                  <a:pt x="8128" y="1180"/>
                  <a:pt x="2921" y="4902"/>
                  <a:pt x="0" y="7378"/>
                </a:cubicBezTo>
                <a:lnTo>
                  <a:pt x="2540" y="8369"/>
                </a:lnTo>
                <a:cubicBezTo>
                  <a:pt x="3315" y="8242"/>
                  <a:pt x="8027" y="4178"/>
                  <a:pt x="9575" y="3073"/>
                </a:cubicBezTo>
                <a:lnTo>
                  <a:pt x="37617" y="2374"/>
                </a:lnTo>
                <a:lnTo>
                  <a:pt x="37591" y="0"/>
                </a:lnTo>
                <a:close/>
                <a:moveTo>
                  <a:pt x="8801" y="71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" name="Freeform 2978"/>
          <p:cNvSpPr/>
          <p:nvPr/>
        </p:nvSpPr>
        <p:spPr>
          <a:xfrm rot="0" flipH="0" flipV="0">
            <a:off x="1810611" y="6362549"/>
            <a:ext cx="38100" cy="8241"/>
          </a:xfrm>
          <a:custGeom>
            <a:pathLst>
              <a:path w="38100" h="8241">
                <a:moveTo>
                  <a:pt x="10033" y="5714"/>
                </a:moveTo>
                <a:cubicBezTo>
                  <a:pt x="8459" y="4635"/>
                  <a:pt x="4661" y="2336"/>
                  <a:pt x="2668" y="0"/>
                </a:cubicBezTo>
                <a:lnTo>
                  <a:pt x="0" y="876"/>
                </a:lnTo>
                <a:cubicBezTo>
                  <a:pt x="2426" y="3721"/>
                  <a:pt x="8624" y="7631"/>
                  <a:pt x="9005" y="7885"/>
                </a:cubicBezTo>
                <a:lnTo>
                  <a:pt x="9297" y="8088"/>
                </a:lnTo>
                <a:lnTo>
                  <a:pt x="38100" y="8241"/>
                </a:lnTo>
                <a:lnTo>
                  <a:pt x="38074" y="5866"/>
                </a:lnTo>
                <a:close/>
                <a:moveTo>
                  <a:pt x="10033" y="571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9" name="Freeform 2979"/>
          <p:cNvSpPr/>
          <p:nvPr/>
        </p:nvSpPr>
        <p:spPr>
          <a:xfrm rot="0" flipH="0" flipV="0">
            <a:off x="1812714" y="6348747"/>
            <a:ext cx="35813" cy="2716"/>
          </a:xfrm>
          <a:custGeom>
            <a:pathLst>
              <a:path w="35813" h="2716">
                <a:moveTo>
                  <a:pt x="0" y="342"/>
                </a:moveTo>
                <a:lnTo>
                  <a:pt x="25" y="2716"/>
                </a:lnTo>
                <a:lnTo>
                  <a:pt x="35813" y="2373"/>
                </a:lnTo>
                <a:lnTo>
                  <a:pt x="35788" y="0"/>
                </a:lnTo>
                <a:close/>
                <a:moveTo>
                  <a:pt x="0" y="34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 rot="0" flipH="0" flipV="0">
            <a:off x="1737584" y="6209931"/>
            <a:ext cx="116725" cy="55587"/>
          </a:xfrm>
          <a:custGeom>
            <a:pathLst>
              <a:path w="116725" h="55587">
                <a:moveTo>
                  <a:pt x="109550" y="0"/>
                </a:moveTo>
                <a:cubicBezTo>
                  <a:pt x="97041" y="14020"/>
                  <a:pt x="80315" y="27546"/>
                  <a:pt x="58243" y="36576"/>
                </a:cubicBezTo>
                <a:cubicBezTo>
                  <a:pt x="36386" y="45504"/>
                  <a:pt x="15824" y="47345"/>
                  <a:pt x="0" y="46824"/>
                </a:cubicBezTo>
                <a:cubicBezTo>
                  <a:pt x="407" y="51739"/>
                  <a:pt x="4534" y="55587"/>
                  <a:pt x="9551" y="55537"/>
                </a:cubicBezTo>
                <a:lnTo>
                  <a:pt x="107264" y="54597"/>
                </a:lnTo>
                <a:cubicBezTo>
                  <a:pt x="112509" y="54546"/>
                  <a:pt x="116725" y="50253"/>
                  <a:pt x="116674" y="45008"/>
                </a:cubicBezTo>
                <a:lnTo>
                  <a:pt x="116319" y="9004"/>
                </a:lnTo>
                <a:cubicBezTo>
                  <a:pt x="116280" y="4749"/>
                  <a:pt x="113436" y="1155"/>
                  <a:pt x="109550" y="0"/>
                </a:cubicBezTo>
              </a:path>
            </a:pathLst>
          </a:custGeom>
          <a:solidFill>
            <a:srgbClr val="F2F6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1" name="Freeform 2981"/>
          <p:cNvSpPr/>
          <p:nvPr/>
        </p:nvSpPr>
        <p:spPr>
          <a:xfrm rot="0" flipH="0" flipV="0">
            <a:off x="1373444" y="6027617"/>
            <a:ext cx="70446" cy="160083"/>
          </a:xfrm>
          <a:custGeom>
            <a:pathLst>
              <a:path w="70446" h="160083">
                <a:moveTo>
                  <a:pt x="59664" y="7429"/>
                </a:moveTo>
                <a:cubicBezTo>
                  <a:pt x="61746" y="9841"/>
                  <a:pt x="64655" y="12039"/>
                  <a:pt x="65950" y="16141"/>
                </a:cubicBezTo>
                <a:cubicBezTo>
                  <a:pt x="67982" y="22618"/>
                  <a:pt x="68223" y="27876"/>
                  <a:pt x="68325" y="30073"/>
                </a:cubicBezTo>
                <a:cubicBezTo>
                  <a:pt x="69874" y="63778"/>
                  <a:pt x="70446" y="62470"/>
                  <a:pt x="70014" y="68439"/>
                </a:cubicBezTo>
                <a:cubicBezTo>
                  <a:pt x="67982" y="97078"/>
                  <a:pt x="56820" y="98742"/>
                  <a:pt x="54737" y="126847"/>
                </a:cubicBezTo>
                <a:cubicBezTo>
                  <a:pt x="53302" y="146303"/>
                  <a:pt x="57886" y="155917"/>
                  <a:pt x="54407" y="157403"/>
                </a:cubicBezTo>
                <a:cubicBezTo>
                  <a:pt x="48120" y="160083"/>
                  <a:pt x="27737" y="131088"/>
                  <a:pt x="16027" y="101370"/>
                </a:cubicBezTo>
                <a:cubicBezTo>
                  <a:pt x="8712" y="82816"/>
                  <a:pt x="0" y="59778"/>
                  <a:pt x="7887" y="34480"/>
                </a:cubicBezTo>
                <a:cubicBezTo>
                  <a:pt x="9995" y="27685"/>
                  <a:pt x="14745" y="12458"/>
                  <a:pt x="28930" y="5283"/>
                </a:cubicBezTo>
                <a:cubicBezTo>
                  <a:pt x="39370" y="0"/>
                  <a:pt x="53327" y="51"/>
                  <a:pt x="59664" y="7429"/>
                </a:cubicBezTo>
              </a:path>
            </a:pathLst>
          </a:custGeom>
          <a:solidFill>
            <a:srgbClr val="00091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2" name="Freeform 2982"/>
          <p:cNvSpPr/>
          <p:nvPr/>
        </p:nvSpPr>
        <p:spPr>
          <a:xfrm rot="0" flipH="0" flipV="0">
            <a:off x="1686679" y="5139612"/>
            <a:ext cx="954595" cy="957452"/>
          </a:xfrm>
          <a:custGeom>
            <a:pathLst>
              <a:path w="954595" h="957452">
                <a:moveTo>
                  <a:pt x="495" y="957452"/>
                </a:moveTo>
                <a:lnTo>
                  <a:pt x="0" y="951357"/>
                </a:lnTo>
                <a:cubicBezTo>
                  <a:pt x="6908" y="950798"/>
                  <a:pt x="35839" y="943127"/>
                  <a:pt x="67970" y="923378"/>
                </a:cubicBezTo>
                <a:cubicBezTo>
                  <a:pt x="97383" y="905294"/>
                  <a:pt x="137883" y="871829"/>
                  <a:pt x="163842" y="815009"/>
                </a:cubicBezTo>
                <a:cubicBezTo>
                  <a:pt x="192976" y="751230"/>
                  <a:pt x="200862" y="693635"/>
                  <a:pt x="202348" y="656551"/>
                </a:cubicBezTo>
                <a:cubicBezTo>
                  <a:pt x="203961" y="616343"/>
                  <a:pt x="198602" y="590892"/>
                  <a:pt x="198551" y="590638"/>
                </a:cubicBezTo>
                <a:lnTo>
                  <a:pt x="197903" y="587628"/>
                </a:lnTo>
                <a:lnTo>
                  <a:pt x="200926" y="587006"/>
                </a:lnTo>
                <a:cubicBezTo>
                  <a:pt x="201993" y="586790"/>
                  <a:pt x="308127" y="564261"/>
                  <a:pt x="369785" y="495401"/>
                </a:cubicBezTo>
                <a:cubicBezTo>
                  <a:pt x="430466" y="427647"/>
                  <a:pt x="433158" y="339940"/>
                  <a:pt x="433183" y="339064"/>
                </a:cubicBezTo>
                <a:lnTo>
                  <a:pt x="433260" y="335787"/>
                </a:lnTo>
                <a:lnTo>
                  <a:pt x="436511" y="336092"/>
                </a:lnTo>
                <a:cubicBezTo>
                  <a:pt x="436765" y="336105"/>
                  <a:pt x="461644" y="338277"/>
                  <a:pt x="496734" y="332333"/>
                </a:cubicBezTo>
                <a:cubicBezTo>
                  <a:pt x="529043" y="326872"/>
                  <a:pt x="576897" y="313232"/>
                  <a:pt x="621334" y="279247"/>
                </a:cubicBezTo>
                <a:cubicBezTo>
                  <a:pt x="686942" y="229069"/>
                  <a:pt x="711148" y="132257"/>
                  <a:pt x="711377" y="131292"/>
                </a:cubicBezTo>
                <a:lnTo>
                  <a:pt x="712050" y="128562"/>
                </a:lnTo>
                <a:lnTo>
                  <a:pt x="714819" y="128993"/>
                </a:lnTo>
                <a:cubicBezTo>
                  <a:pt x="715555" y="129108"/>
                  <a:pt x="788936" y="140119"/>
                  <a:pt x="849947" y="108153"/>
                </a:cubicBezTo>
                <a:lnTo>
                  <a:pt x="851763" y="107200"/>
                </a:lnTo>
                <a:cubicBezTo>
                  <a:pt x="876134" y="94462"/>
                  <a:pt x="926871" y="67970"/>
                  <a:pt x="948778" y="0"/>
                </a:cubicBezTo>
                <a:lnTo>
                  <a:pt x="954595" y="1866"/>
                </a:lnTo>
                <a:cubicBezTo>
                  <a:pt x="931925" y="72224"/>
                  <a:pt x="879690" y="99504"/>
                  <a:pt x="854582" y="112623"/>
                </a:cubicBezTo>
                <a:lnTo>
                  <a:pt x="852792" y="113563"/>
                </a:lnTo>
                <a:cubicBezTo>
                  <a:pt x="796734" y="142938"/>
                  <a:pt x="730745" y="137083"/>
                  <a:pt x="716622" y="135394"/>
                </a:cubicBezTo>
                <a:cubicBezTo>
                  <a:pt x="714641" y="142620"/>
                  <a:pt x="708393" y="163779"/>
                  <a:pt x="696747" y="188848"/>
                </a:cubicBezTo>
                <a:cubicBezTo>
                  <a:pt x="683488" y="217436"/>
                  <a:pt x="660272" y="257162"/>
                  <a:pt x="625042" y="284098"/>
                </a:cubicBezTo>
                <a:cubicBezTo>
                  <a:pt x="579538" y="318897"/>
                  <a:pt x="530593" y="332841"/>
                  <a:pt x="497547" y="338404"/>
                </a:cubicBezTo>
                <a:cubicBezTo>
                  <a:pt x="468667" y="343268"/>
                  <a:pt x="447001" y="342798"/>
                  <a:pt x="439140" y="342391"/>
                </a:cubicBezTo>
                <a:cubicBezTo>
                  <a:pt x="438695" y="349643"/>
                  <a:pt x="436955" y="368566"/>
                  <a:pt x="430402" y="393052"/>
                </a:cubicBezTo>
                <a:cubicBezTo>
                  <a:pt x="422770" y="421576"/>
                  <a:pt x="406844" y="463194"/>
                  <a:pt x="374344" y="499478"/>
                </a:cubicBezTo>
                <a:cubicBezTo>
                  <a:pt x="341375" y="536308"/>
                  <a:pt x="296303" y="559765"/>
                  <a:pt x="264312" y="572960"/>
                </a:cubicBezTo>
                <a:cubicBezTo>
                  <a:pt x="236270" y="584530"/>
                  <a:pt x="213042" y="590461"/>
                  <a:pt x="205092" y="592327"/>
                </a:cubicBezTo>
                <a:cubicBezTo>
                  <a:pt x="206476" y="600214"/>
                  <a:pt x="209790" y="623163"/>
                  <a:pt x="208470" y="656564"/>
                </a:cubicBezTo>
                <a:cubicBezTo>
                  <a:pt x="206984" y="694245"/>
                  <a:pt x="198996" y="752767"/>
                  <a:pt x="169405" y="817549"/>
                </a:cubicBezTo>
                <a:cubicBezTo>
                  <a:pt x="142811" y="875766"/>
                  <a:pt x="101307" y="910056"/>
                  <a:pt x="71170" y="928585"/>
                </a:cubicBezTo>
                <a:cubicBezTo>
                  <a:pt x="38734" y="948512"/>
                  <a:pt x="9054" y="956754"/>
                  <a:pt x="495" y="957452"/>
                </a:cubicBezTo>
              </a:path>
            </a:pathLst>
          </a:custGeom>
          <a:solidFill>
            <a:srgbClr val="8988A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3" name="Picture 2983"/>
          <p:cNvPicPr>
            <a:picLocks noChangeAspect="0" noChangeArrowheads="1"/>
          </p:cNvPicPr>
          <p:nvPr/>
        </p:nvPicPr>
        <p:blipFill>
          <a:blip r:embed="rId29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6404" y="6077645"/>
            <a:ext cx="294204" cy="193837"/>
          </a:xfrm>
          <a:prstGeom prst="rect">
            <a:avLst/>
          </a:prstGeom>
          <a:noFill/>
          <a:extLst/>
        </p:spPr>
      </p:pic>
      <p:sp>
        <p:nvSpPr>
          <p:cNvPr id="2984" name="Freeform 2984"/>
          <p:cNvSpPr/>
          <p:nvPr/>
        </p:nvSpPr>
        <p:spPr>
          <a:xfrm rot="0" flipH="0" flipV="0">
            <a:off x="1661395" y="6131062"/>
            <a:ext cx="22656" cy="5181"/>
          </a:xfrm>
          <a:custGeom>
            <a:pathLst>
              <a:path w="22656" h="5181">
                <a:moveTo>
                  <a:pt x="812" y="3429"/>
                </a:moveTo>
                <a:cubicBezTo>
                  <a:pt x="5015" y="3036"/>
                  <a:pt x="9244" y="2540"/>
                  <a:pt x="13410" y="1969"/>
                </a:cubicBezTo>
                <a:cubicBezTo>
                  <a:pt x="14655" y="1791"/>
                  <a:pt x="16471" y="1334"/>
                  <a:pt x="18236" y="889"/>
                </a:cubicBezTo>
                <a:cubicBezTo>
                  <a:pt x="19442" y="597"/>
                  <a:pt x="20598" y="305"/>
                  <a:pt x="21563" y="102"/>
                </a:cubicBezTo>
                <a:cubicBezTo>
                  <a:pt x="22046" y="0"/>
                  <a:pt x="22503" y="318"/>
                  <a:pt x="22592" y="801"/>
                </a:cubicBezTo>
                <a:cubicBezTo>
                  <a:pt x="22656" y="1258"/>
                  <a:pt x="22363" y="1690"/>
                  <a:pt x="21919" y="1779"/>
                </a:cubicBezTo>
                <a:cubicBezTo>
                  <a:pt x="20979" y="1969"/>
                  <a:pt x="19849" y="2261"/>
                  <a:pt x="18655" y="2553"/>
                </a:cubicBezTo>
                <a:cubicBezTo>
                  <a:pt x="16839" y="3010"/>
                  <a:pt x="14985" y="3479"/>
                  <a:pt x="13651" y="3657"/>
                </a:cubicBezTo>
                <a:cubicBezTo>
                  <a:pt x="9460" y="4241"/>
                  <a:pt x="5193" y="4737"/>
                  <a:pt x="977" y="5130"/>
                </a:cubicBezTo>
                <a:cubicBezTo>
                  <a:pt x="508" y="5181"/>
                  <a:pt x="89" y="4825"/>
                  <a:pt x="38" y="4356"/>
                </a:cubicBezTo>
                <a:cubicBezTo>
                  <a:pt x="0" y="3886"/>
                  <a:pt x="343" y="3467"/>
                  <a:pt x="812" y="3429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5" name="Freeform 2985"/>
          <p:cNvSpPr/>
          <p:nvPr/>
        </p:nvSpPr>
        <p:spPr>
          <a:xfrm rot="0" flipH="0" flipV="0">
            <a:off x="1662907" y="6140999"/>
            <a:ext cx="23367" cy="5130"/>
          </a:xfrm>
          <a:custGeom>
            <a:pathLst>
              <a:path w="23367" h="5130">
                <a:moveTo>
                  <a:pt x="914" y="3251"/>
                </a:moveTo>
                <a:cubicBezTo>
                  <a:pt x="5663" y="3416"/>
                  <a:pt x="10413" y="3061"/>
                  <a:pt x="15036" y="2197"/>
                </a:cubicBezTo>
                <a:cubicBezTo>
                  <a:pt x="16662" y="1893"/>
                  <a:pt x="19074" y="1131"/>
                  <a:pt x="21005" y="508"/>
                </a:cubicBezTo>
                <a:cubicBezTo>
                  <a:pt x="21411" y="381"/>
                  <a:pt x="21792" y="254"/>
                  <a:pt x="22161" y="153"/>
                </a:cubicBezTo>
                <a:cubicBezTo>
                  <a:pt x="22618" y="0"/>
                  <a:pt x="23100" y="267"/>
                  <a:pt x="23227" y="724"/>
                </a:cubicBezTo>
                <a:cubicBezTo>
                  <a:pt x="23367" y="1169"/>
                  <a:pt x="23113" y="1639"/>
                  <a:pt x="22669" y="1778"/>
                </a:cubicBezTo>
                <a:cubicBezTo>
                  <a:pt x="22313" y="1893"/>
                  <a:pt x="21932" y="2020"/>
                  <a:pt x="21526" y="2147"/>
                </a:cubicBezTo>
                <a:cubicBezTo>
                  <a:pt x="19544" y="2769"/>
                  <a:pt x="17081" y="3555"/>
                  <a:pt x="15353" y="3886"/>
                </a:cubicBezTo>
                <a:cubicBezTo>
                  <a:pt x="10604" y="4774"/>
                  <a:pt x="5727" y="5130"/>
                  <a:pt x="851" y="4965"/>
                </a:cubicBezTo>
                <a:cubicBezTo>
                  <a:pt x="368" y="4952"/>
                  <a:pt x="0" y="4533"/>
                  <a:pt x="25" y="4063"/>
                </a:cubicBezTo>
                <a:cubicBezTo>
                  <a:pt x="51" y="3593"/>
                  <a:pt x="445" y="3239"/>
                  <a:pt x="914" y="3251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6" name="Freeform 2986"/>
          <p:cNvSpPr/>
          <p:nvPr/>
        </p:nvSpPr>
        <p:spPr>
          <a:xfrm rot="0" flipH="0" flipV="0">
            <a:off x="1665117" y="6147778"/>
            <a:ext cx="22783" cy="10057"/>
          </a:xfrm>
          <a:custGeom>
            <a:pathLst>
              <a:path w="22783" h="10057">
                <a:moveTo>
                  <a:pt x="20688" y="2133"/>
                </a:moveTo>
                <a:cubicBezTo>
                  <a:pt x="21551" y="1422"/>
                  <a:pt x="22237" y="673"/>
                  <a:pt x="22783" y="0"/>
                </a:cubicBezTo>
                <a:cubicBezTo>
                  <a:pt x="22783" y="38"/>
                  <a:pt x="22783" y="76"/>
                  <a:pt x="22783" y="114"/>
                </a:cubicBezTo>
                <a:cubicBezTo>
                  <a:pt x="22504" y="4317"/>
                  <a:pt x="15240" y="8216"/>
                  <a:pt x="14135" y="8787"/>
                </a:cubicBezTo>
                <a:cubicBezTo>
                  <a:pt x="7735" y="8228"/>
                  <a:pt x="0" y="10057"/>
                  <a:pt x="191" y="7327"/>
                </a:cubicBezTo>
                <a:cubicBezTo>
                  <a:pt x="229" y="6730"/>
                  <a:pt x="13310" y="8279"/>
                  <a:pt x="20688" y="2133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 rot="0" flipH="0" flipV="0">
            <a:off x="1640955" y="6091404"/>
            <a:ext cx="6057" cy="8394"/>
          </a:xfrm>
          <a:custGeom>
            <a:pathLst>
              <a:path w="6057" h="8394">
                <a:moveTo>
                  <a:pt x="1663" y="825"/>
                </a:moveTo>
                <a:cubicBezTo>
                  <a:pt x="1916" y="610"/>
                  <a:pt x="2361" y="254"/>
                  <a:pt x="3009" y="165"/>
                </a:cubicBezTo>
                <a:cubicBezTo>
                  <a:pt x="4203" y="0"/>
                  <a:pt x="5460" y="825"/>
                  <a:pt x="5854" y="1879"/>
                </a:cubicBezTo>
                <a:cubicBezTo>
                  <a:pt x="5955" y="2107"/>
                  <a:pt x="6057" y="2526"/>
                  <a:pt x="5790" y="3847"/>
                </a:cubicBezTo>
                <a:cubicBezTo>
                  <a:pt x="5333" y="6133"/>
                  <a:pt x="5104" y="7263"/>
                  <a:pt x="4126" y="7784"/>
                </a:cubicBezTo>
                <a:cubicBezTo>
                  <a:pt x="2971" y="8394"/>
                  <a:pt x="1168" y="7987"/>
                  <a:pt x="432" y="6882"/>
                </a:cubicBezTo>
                <a:cubicBezTo>
                  <a:pt x="0" y="6235"/>
                  <a:pt x="76" y="5562"/>
                  <a:pt x="203" y="4355"/>
                </a:cubicBezTo>
                <a:cubicBezTo>
                  <a:pt x="305" y="3352"/>
                  <a:pt x="470" y="1815"/>
                  <a:pt x="1663" y="825"/>
                </a:cubicBezTo>
              </a:path>
            </a:pathLst>
          </a:custGeom>
          <a:solidFill>
            <a:srgbClr val="FFE8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 rot="0" flipH="0" flipV="0">
            <a:off x="1376789" y="6167608"/>
            <a:ext cx="149631" cy="93140"/>
          </a:xfrm>
          <a:custGeom>
            <a:pathLst>
              <a:path w="149631" h="93140">
                <a:moveTo>
                  <a:pt x="26784" y="13931"/>
                </a:moveTo>
                <a:cubicBezTo>
                  <a:pt x="33578" y="12128"/>
                  <a:pt x="33692" y="0"/>
                  <a:pt x="41236" y="4495"/>
                </a:cubicBezTo>
                <a:cubicBezTo>
                  <a:pt x="53238" y="11633"/>
                  <a:pt x="62178" y="18261"/>
                  <a:pt x="76060" y="22440"/>
                </a:cubicBezTo>
                <a:cubicBezTo>
                  <a:pt x="98869" y="29310"/>
                  <a:pt x="142849" y="45934"/>
                  <a:pt x="142849" y="45934"/>
                </a:cubicBezTo>
                <a:cubicBezTo>
                  <a:pt x="143776" y="49414"/>
                  <a:pt x="149631" y="93140"/>
                  <a:pt x="148170" y="93128"/>
                </a:cubicBezTo>
                <a:cubicBezTo>
                  <a:pt x="83552" y="92531"/>
                  <a:pt x="6096" y="76224"/>
                  <a:pt x="838" y="48068"/>
                </a:cubicBezTo>
                <a:cubicBezTo>
                  <a:pt x="0" y="43585"/>
                  <a:pt x="1181" y="37451"/>
                  <a:pt x="3645" y="32180"/>
                </a:cubicBezTo>
                <a:cubicBezTo>
                  <a:pt x="10008" y="18617"/>
                  <a:pt x="24562" y="14515"/>
                  <a:pt x="26784" y="13931"/>
                </a:cubicBezTo>
              </a:path>
            </a:pathLst>
          </a:custGeom>
          <a:solidFill>
            <a:srgbClr val="03164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 rot="0" flipH="0" flipV="0">
            <a:off x="1517535" y="6215812"/>
            <a:ext cx="4305" cy="17169"/>
          </a:xfrm>
          <a:custGeom>
            <a:pathLst>
              <a:path w="4305" h="17169">
                <a:moveTo>
                  <a:pt x="1384" y="139"/>
                </a:moveTo>
                <a:cubicBezTo>
                  <a:pt x="1803" y="253"/>
                  <a:pt x="2069" y="659"/>
                  <a:pt x="1993" y="1091"/>
                </a:cubicBezTo>
                <a:cubicBezTo>
                  <a:pt x="1815" y="2272"/>
                  <a:pt x="1714" y="4202"/>
                  <a:pt x="1714" y="6628"/>
                </a:cubicBezTo>
                <a:cubicBezTo>
                  <a:pt x="1726" y="10476"/>
                  <a:pt x="2933" y="13626"/>
                  <a:pt x="4089" y="15772"/>
                </a:cubicBezTo>
                <a:cubicBezTo>
                  <a:pt x="4305" y="16179"/>
                  <a:pt x="4177" y="16687"/>
                  <a:pt x="3771" y="16915"/>
                </a:cubicBezTo>
                <a:lnTo>
                  <a:pt x="3771" y="16915"/>
                </a:lnTo>
                <a:cubicBezTo>
                  <a:pt x="3352" y="17169"/>
                  <a:pt x="2806" y="17017"/>
                  <a:pt x="2577" y="16585"/>
                </a:cubicBezTo>
                <a:cubicBezTo>
                  <a:pt x="902" y="13473"/>
                  <a:pt x="13" y="10044"/>
                  <a:pt x="0" y="6641"/>
                </a:cubicBezTo>
                <a:cubicBezTo>
                  <a:pt x="0" y="4088"/>
                  <a:pt x="102" y="2132"/>
                  <a:pt x="305" y="837"/>
                </a:cubicBezTo>
                <a:cubicBezTo>
                  <a:pt x="381" y="329"/>
                  <a:pt x="889" y="0"/>
                  <a:pt x="1384" y="139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0" name="Picture 2990"/>
          <p:cNvPicPr>
            <a:picLocks noChangeAspect="0" noChangeArrowheads="1"/>
          </p:cNvPicPr>
          <p:nvPr/>
        </p:nvPicPr>
        <p:blipFill>
          <a:blip r:embed="rId29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8438" y="6134629"/>
            <a:ext cx="152852" cy="138993"/>
          </a:xfrm>
          <a:prstGeom prst="rect">
            <a:avLst/>
          </a:prstGeom>
          <a:noFill/>
          <a:extLst/>
        </p:spPr>
      </p:pic>
      <p:sp>
        <p:nvSpPr>
          <p:cNvPr id="2991" name="Freeform 2991"/>
          <p:cNvSpPr/>
          <p:nvPr/>
        </p:nvSpPr>
        <p:spPr>
          <a:xfrm rot="0" flipH="0" flipV="0">
            <a:off x="1377088" y="6738027"/>
            <a:ext cx="65734" cy="71169"/>
          </a:xfrm>
          <a:custGeom>
            <a:pathLst>
              <a:path w="65734" h="71169">
                <a:moveTo>
                  <a:pt x="4673" y="4279"/>
                </a:moveTo>
                <a:cubicBezTo>
                  <a:pt x="9270" y="0"/>
                  <a:pt x="15747" y="7250"/>
                  <a:pt x="30911" y="4672"/>
                </a:cubicBezTo>
                <a:cubicBezTo>
                  <a:pt x="35140" y="3962"/>
                  <a:pt x="38442" y="2743"/>
                  <a:pt x="41007" y="4672"/>
                </a:cubicBezTo>
                <a:cubicBezTo>
                  <a:pt x="44347" y="7187"/>
                  <a:pt x="43801" y="13016"/>
                  <a:pt x="43700" y="14946"/>
                </a:cubicBezTo>
                <a:cubicBezTo>
                  <a:pt x="42544" y="35305"/>
                  <a:pt x="65734" y="52488"/>
                  <a:pt x="60870" y="60539"/>
                </a:cubicBezTo>
                <a:cubicBezTo>
                  <a:pt x="54457" y="71169"/>
                  <a:pt x="3492" y="58622"/>
                  <a:pt x="597" y="40372"/>
                </a:cubicBezTo>
                <a:cubicBezTo>
                  <a:pt x="0" y="36638"/>
                  <a:pt x="1841" y="35279"/>
                  <a:pt x="2756" y="23011"/>
                </a:cubicBezTo>
                <a:cubicBezTo>
                  <a:pt x="3746" y="9790"/>
                  <a:pt x="1956" y="6806"/>
                  <a:pt x="4673" y="4279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" name="Freeform 2992"/>
          <p:cNvSpPr/>
          <p:nvPr/>
        </p:nvSpPr>
        <p:spPr>
          <a:xfrm rot="0" flipH="0" flipV="0">
            <a:off x="1133721" y="6655385"/>
            <a:ext cx="80466" cy="95973"/>
          </a:xfrm>
          <a:custGeom>
            <a:pathLst>
              <a:path w="80466" h="95973">
                <a:moveTo>
                  <a:pt x="24904" y="29502"/>
                </a:moveTo>
                <a:cubicBezTo>
                  <a:pt x="32384" y="26213"/>
                  <a:pt x="41058" y="22162"/>
                  <a:pt x="46024" y="19546"/>
                </a:cubicBezTo>
                <a:cubicBezTo>
                  <a:pt x="65378" y="9335"/>
                  <a:pt x="68325" y="0"/>
                  <a:pt x="72948" y="1880"/>
                </a:cubicBezTo>
                <a:cubicBezTo>
                  <a:pt x="80466" y="4953"/>
                  <a:pt x="80199" y="32638"/>
                  <a:pt x="69328" y="45084"/>
                </a:cubicBezTo>
                <a:cubicBezTo>
                  <a:pt x="68249" y="46316"/>
                  <a:pt x="66191" y="48386"/>
                  <a:pt x="62775" y="52476"/>
                </a:cubicBezTo>
                <a:cubicBezTo>
                  <a:pt x="57238" y="59067"/>
                  <a:pt x="53542" y="64452"/>
                  <a:pt x="51700" y="67144"/>
                </a:cubicBezTo>
                <a:cubicBezTo>
                  <a:pt x="34975" y="91604"/>
                  <a:pt x="34848" y="94881"/>
                  <a:pt x="31660" y="95110"/>
                </a:cubicBezTo>
                <a:cubicBezTo>
                  <a:pt x="19202" y="95973"/>
                  <a:pt x="0" y="47332"/>
                  <a:pt x="12916" y="35013"/>
                </a:cubicBezTo>
                <a:cubicBezTo>
                  <a:pt x="14287" y="33718"/>
                  <a:pt x="14871" y="33908"/>
                  <a:pt x="24904" y="29502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3" name="Picture 2993"/>
          <p:cNvPicPr>
            <a:picLocks noChangeAspect="0" noChangeArrowheads="1"/>
          </p:cNvPicPr>
          <p:nvPr/>
        </p:nvPicPr>
        <p:blipFill>
          <a:blip r:embed="rId29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3648" y="6374143"/>
            <a:ext cx="99764" cy="401308"/>
          </a:xfrm>
          <a:prstGeom prst="rect">
            <a:avLst/>
          </a:prstGeom>
          <a:noFill/>
          <a:extLst/>
        </p:spPr>
      </p:pic>
      <p:pic>
        <p:nvPicPr>
          <p:cNvPr id="2994" name="Picture 2994"/>
          <p:cNvPicPr>
            <a:picLocks noChangeAspect="0" noChangeArrowheads="1"/>
          </p:cNvPicPr>
          <p:nvPr/>
        </p:nvPicPr>
        <p:blipFill>
          <a:blip r:embed="rId29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1670" y="6739572"/>
            <a:ext cx="161292" cy="102918"/>
          </a:xfrm>
          <a:prstGeom prst="rect">
            <a:avLst/>
          </a:prstGeom>
          <a:noFill/>
          <a:extLst/>
        </p:spPr>
      </p:pic>
      <p:sp>
        <p:nvSpPr>
          <p:cNvPr id="2995" name="Freeform 2995"/>
          <p:cNvSpPr/>
          <p:nvPr/>
        </p:nvSpPr>
        <p:spPr>
          <a:xfrm rot="0" flipH="0" flipV="0">
            <a:off x="1417857" y="6772359"/>
            <a:ext cx="17131" cy="7746"/>
          </a:xfrm>
          <a:custGeom>
            <a:pathLst>
              <a:path w="17131" h="7746">
                <a:moveTo>
                  <a:pt x="863" y="5194"/>
                </a:moveTo>
                <a:cubicBezTo>
                  <a:pt x="2907" y="4179"/>
                  <a:pt x="5015" y="3277"/>
                  <a:pt x="7149" y="2502"/>
                </a:cubicBezTo>
                <a:cubicBezTo>
                  <a:pt x="9879" y="1524"/>
                  <a:pt x="12686" y="724"/>
                  <a:pt x="15518" y="140"/>
                </a:cubicBezTo>
                <a:cubicBezTo>
                  <a:pt x="16204" y="0"/>
                  <a:pt x="16877" y="457"/>
                  <a:pt x="17004" y="1156"/>
                </a:cubicBezTo>
                <a:lnTo>
                  <a:pt x="17004" y="1156"/>
                </a:lnTo>
                <a:cubicBezTo>
                  <a:pt x="17131" y="1829"/>
                  <a:pt x="16674" y="2477"/>
                  <a:pt x="16001" y="2616"/>
                </a:cubicBezTo>
                <a:cubicBezTo>
                  <a:pt x="13296" y="3175"/>
                  <a:pt x="10616" y="3937"/>
                  <a:pt x="8013" y="4877"/>
                </a:cubicBezTo>
                <a:cubicBezTo>
                  <a:pt x="5981" y="5613"/>
                  <a:pt x="3961" y="6476"/>
                  <a:pt x="2006" y="7441"/>
                </a:cubicBezTo>
                <a:cubicBezTo>
                  <a:pt x="1383" y="7746"/>
                  <a:pt x="635" y="7518"/>
                  <a:pt x="317" y="6895"/>
                </a:cubicBezTo>
                <a:lnTo>
                  <a:pt x="317" y="6895"/>
                </a:lnTo>
                <a:cubicBezTo>
                  <a:pt x="0" y="6273"/>
                  <a:pt x="241" y="5498"/>
                  <a:pt x="863" y="5194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 rot="0" flipH="0" flipV="0">
            <a:off x="1427628" y="6778120"/>
            <a:ext cx="9918" cy="6362"/>
          </a:xfrm>
          <a:custGeom>
            <a:pathLst>
              <a:path w="9918" h="6362">
                <a:moveTo>
                  <a:pt x="787" y="3848"/>
                </a:moveTo>
                <a:cubicBezTo>
                  <a:pt x="1599" y="3353"/>
                  <a:pt x="2425" y="2883"/>
                  <a:pt x="3250" y="2452"/>
                </a:cubicBezTo>
                <a:cubicBezTo>
                  <a:pt x="4800" y="1626"/>
                  <a:pt x="6413" y="902"/>
                  <a:pt x="8038" y="254"/>
                </a:cubicBezTo>
                <a:cubicBezTo>
                  <a:pt x="8711" y="0"/>
                  <a:pt x="9448" y="331"/>
                  <a:pt x="9689" y="1004"/>
                </a:cubicBezTo>
                <a:lnTo>
                  <a:pt x="9689" y="1004"/>
                </a:lnTo>
                <a:cubicBezTo>
                  <a:pt x="9918" y="1651"/>
                  <a:pt x="9600" y="2350"/>
                  <a:pt x="8978" y="2604"/>
                </a:cubicBezTo>
                <a:cubicBezTo>
                  <a:pt x="7429" y="3201"/>
                  <a:pt x="5905" y="3898"/>
                  <a:pt x="4431" y="4673"/>
                </a:cubicBezTo>
                <a:cubicBezTo>
                  <a:pt x="3644" y="5092"/>
                  <a:pt x="2857" y="5537"/>
                  <a:pt x="2082" y="6007"/>
                </a:cubicBezTo>
                <a:cubicBezTo>
                  <a:pt x="1510" y="6362"/>
                  <a:pt x="749" y="6184"/>
                  <a:pt x="381" y="5613"/>
                </a:cubicBezTo>
                <a:lnTo>
                  <a:pt x="381" y="5613"/>
                </a:lnTo>
                <a:cubicBezTo>
                  <a:pt x="0" y="5016"/>
                  <a:pt x="178" y="4216"/>
                  <a:pt x="787" y="3848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 rot="0" flipH="0" flipV="0">
            <a:off x="1435261" y="6783141"/>
            <a:ext cx="6539" cy="5231"/>
          </a:xfrm>
          <a:custGeom>
            <a:pathLst>
              <a:path w="6539" h="5231">
                <a:moveTo>
                  <a:pt x="2412" y="1447"/>
                </a:moveTo>
                <a:cubicBezTo>
                  <a:pt x="3123" y="978"/>
                  <a:pt x="3885" y="597"/>
                  <a:pt x="4672" y="279"/>
                </a:cubicBezTo>
                <a:cubicBezTo>
                  <a:pt x="5383" y="0"/>
                  <a:pt x="6171" y="368"/>
                  <a:pt x="6374" y="1105"/>
                </a:cubicBezTo>
                <a:lnTo>
                  <a:pt x="6374" y="1105"/>
                </a:lnTo>
                <a:cubicBezTo>
                  <a:pt x="6539" y="1713"/>
                  <a:pt x="6234" y="2374"/>
                  <a:pt x="5650" y="2602"/>
                </a:cubicBezTo>
                <a:cubicBezTo>
                  <a:pt x="5002" y="2856"/>
                  <a:pt x="4367" y="3174"/>
                  <a:pt x="3783" y="3555"/>
                </a:cubicBezTo>
                <a:cubicBezTo>
                  <a:pt x="3250" y="3910"/>
                  <a:pt x="2742" y="4304"/>
                  <a:pt x="2286" y="4736"/>
                </a:cubicBezTo>
                <a:cubicBezTo>
                  <a:pt x="1816" y="5193"/>
                  <a:pt x="1079" y="5231"/>
                  <a:pt x="584" y="4812"/>
                </a:cubicBezTo>
                <a:lnTo>
                  <a:pt x="584" y="4799"/>
                </a:lnTo>
                <a:cubicBezTo>
                  <a:pt x="12" y="4317"/>
                  <a:pt x="0" y="3440"/>
                  <a:pt x="546" y="2920"/>
                </a:cubicBezTo>
                <a:cubicBezTo>
                  <a:pt x="1117" y="2374"/>
                  <a:pt x="1739" y="1878"/>
                  <a:pt x="2412" y="1447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 rot="0" flipH="0" flipV="0">
            <a:off x="1440733" y="6787240"/>
            <a:ext cx="5333" cy="4444"/>
          </a:xfrm>
          <a:custGeom>
            <a:pathLst>
              <a:path w="5333" h="4444">
                <a:moveTo>
                  <a:pt x="2070" y="1079"/>
                </a:moveTo>
                <a:cubicBezTo>
                  <a:pt x="2476" y="826"/>
                  <a:pt x="2895" y="584"/>
                  <a:pt x="3314" y="343"/>
                </a:cubicBezTo>
                <a:cubicBezTo>
                  <a:pt x="3936" y="0"/>
                  <a:pt x="4736" y="267"/>
                  <a:pt x="5041" y="914"/>
                </a:cubicBezTo>
                <a:lnTo>
                  <a:pt x="5041" y="927"/>
                </a:lnTo>
                <a:cubicBezTo>
                  <a:pt x="5333" y="1523"/>
                  <a:pt x="5092" y="2247"/>
                  <a:pt x="4521" y="2564"/>
                </a:cubicBezTo>
                <a:cubicBezTo>
                  <a:pt x="4140" y="2768"/>
                  <a:pt x="3771" y="2984"/>
                  <a:pt x="3416" y="3212"/>
                </a:cubicBezTo>
                <a:cubicBezTo>
                  <a:pt x="2997" y="3479"/>
                  <a:pt x="2577" y="3758"/>
                  <a:pt x="2171" y="4050"/>
                </a:cubicBezTo>
                <a:cubicBezTo>
                  <a:pt x="1626" y="4444"/>
                  <a:pt x="877" y="4355"/>
                  <a:pt x="458" y="3834"/>
                </a:cubicBezTo>
                <a:lnTo>
                  <a:pt x="445" y="3834"/>
                </a:lnTo>
                <a:cubicBezTo>
                  <a:pt x="0" y="3276"/>
                  <a:pt x="89" y="2450"/>
                  <a:pt x="674" y="2031"/>
                </a:cubicBezTo>
                <a:cubicBezTo>
                  <a:pt x="1131" y="1688"/>
                  <a:pt x="1601" y="1371"/>
                  <a:pt x="2070" y="1079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 rot="0" flipH="0" flipV="0">
            <a:off x="1447791" y="6791365"/>
            <a:ext cx="5104" cy="4367"/>
          </a:xfrm>
          <a:custGeom>
            <a:pathLst>
              <a:path w="5104" h="4367">
                <a:moveTo>
                  <a:pt x="2590" y="507"/>
                </a:moveTo>
                <a:cubicBezTo>
                  <a:pt x="2869" y="381"/>
                  <a:pt x="3161" y="279"/>
                  <a:pt x="3466" y="203"/>
                </a:cubicBezTo>
                <a:cubicBezTo>
                  <a:pt x="4304" y="0"/>
                  <a:pt x="5104" y="710"/>
                  <a:pt x="5002" y="1573"/>
                </a:cubicBezTo>
                <a:lnTo>
                  <a:pt x="5002" y="1573"/>
                </a:lnTo>
                <a:cubicBezTo>
                  <a:pt x="4939" y="2094"/>
                  <a:pt x="4583" y="2538"/>
                  <a:pt x="4075" y="2653"/>
                </a:cubicBezTo>
                <a:cubicBezTo>
                  <a:pt x="3923" y="2691"/>
                  <a:pt x="3771" y="2742"/>
                  <a:pt x="3618" y="2805"/>
                </a:cubicBezTo>
                <a:cubicBezTo>
                  <a:pt x="3136" y="3021"/>
                  <a:pt x="2767" y="3377"/>
                  <a:pt x="2514" y="3720"/>
                </a:cubicBezTo>
                <a:cubicBezTo>
                  <a:pt x="2159" y="4189"/>
                  <a:pt x="1536" y="4367"/>
                  <a:pt x="1003" y="4139"/>
                </a:cubicBezTo>
                <a:cubicBezTo>
                  <a:pt x="254" y="3821"/>
                  <a:pt x="0" y="2869"/>
                  <a:pt x="495" y="2221"/>
                </a:cubicBezTo>
                <a:cubicBezTo>
                  <a:pt x="965" y="1599"/>
                  <a:pt x="1638" y="938"/>
                  <a:pt x="2590" y="507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0" name="Picture 3000"/>
          <p:cNvPicPr>
            <a:picLocks noChangeAspect="0" noChangeArrowheads="1"/>
          </p:cNvPicPr>
          <p:nvPr/>
        </p:nvPicPr>
        <p:blipFill>
          <a:blip r:embed="rId30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9500" y="6374143"/>
            <a:ext cx="362672" cy="449262"/>
          </a:xfrm>
          <a:prstGeom prst="rect">
            <a:avLst/>
          </a:prstGeom>
          <a:noFill/>
          <a:extLst/>
        </p:spPr>
      </p:pic>
      <p:sp>
        <p:nvSpPr>
          <p:cNvPr id="3001" name="Freeform 3001"/>
          <p:cNvSpPr/>
          <p:nvPr/>
        </p:nvSpPr>
        <p:spPr>
          <a:xfrm rot="0" flipH="0" flipV="0">
            <a:off x="1170820" y="6739171"/>
            <a:ext cx="11861" cy="3720"/>
          </a:xfrm>
          <a:custGeom>
            <a:pathLst>
              <a:path w="11861" h="3720">
                <a:moveTo>
                  <a:pt x="139" y="1104"/>
                </a:moveTo>
                <a:cubicBezTo>
                  <a:pt x="278" y="431"/>
                  <a:pt x="939" y="0"/>
                  <a:pt x="1612" y="127"/>
                </a:cubicBezTo>
                <a:cubicBezTo>
                  <a:pt x="2590" y="304"/>
                  <a:pt x="3568" y="469"/>
                  <a:pt x="4545" y="597"/>
                </a:cubicBezTo>
                <a:cubicBezTo>
                  <a:pt x="6222" y="825"/>
                  <a:pt x="8800" y="1041"/>
                  <a:pt x="10667" y="1154"/>
                </a:cubicBezTo>
                <a:cubicBezTo>
                  <a:pt x="11340" y="1192"/>
                  <a:pt x="11861" y="1777"/>
                  <a:pt x="11835" y="2450"/>
                </a:cubicBezTo>
                <a:lnTo>
                  <a:pt x="11835" y="2462"/>
                </a:lnTo>
                <a:cubicBezTo>
                  <a:pt x="11810" y="3161"/>
                  <a:pt x="11213" y="3720"/>
                  <a:pt x="10514" y="3669"/>
                </a:cubicBezTo>
                <a:cubicBezTo>
                  <a:pt x="10337" y="3656"/>
                  <a:pt x="10172" y="3644"/>
                  <a:pt x="9981" y="3644"/>
                </a:cubicBezTo>
                <a:cubicBezTo>
                  <a:pt x="8152" y="3516"/>
                  <a:pt x="5828" y="3301"/>
                  <a:pt x="4215" y="3097"/>
                </a:cubicBezTo>
                <a:cubicBezTo>
                  <a:pt x="3186" y="2958"/>
                  <a:pt x="2158" y="2793"/>
                  <a:pt x="1129" y="2602"/>
                </a:cubicBezTo>
                <a:cubicBezTo>
                  <a:pt x="443" y="2475"/>
                  <a:pt x="0" y="1789"/>
                  <a:pt x="139" y="1104"/>
                </a:cubicBezTo>
                <a:close/>
                <a:moveTo>
                  <a:pt x="139" y="1104"/>
                </a:move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 rot="0" flipH="0" flipV="0">
            <a:off x="1172881" y="6747658"/>
            <a:ext cx="10502" cy="3606"/>
          </a:xfrm>
          <a:custGeom>
            <a:pathLst>
              <a:path w="10502" h="3606">
                <a:moveTo>
                  <a:pt x="1358" y="50"/>
                </a:moveTo>
                <a:cubicBezTo>
                  <a:pt x="2729" y="138"/>
                  <a:pt x="4101" y="265"/>
                  <a:pt x="5447" y="456"/>
                </a:cubicBezTo>
                <a:cubicBezTo>
                  <a:pt x="6425" y="583"/>
                  <a:pt x="8000" y="786"/>
                  <a:pt x="9333" y="1015"/>
                </a:cubicBezTo>
                <a:cubicBezTo>
                  <a:pt x="10044" y="1129"/>
                  <a:pt x="10502" y="1802"/>
                  <a:pt x="10362" y="2501"/>
                </a:cubicBezTo>
                <a:lnTo>
                  <a:pt x="10362" y="2513"/>
                </a:lnTo>
                <a:cubicBezTo>
                  <a:pt x="10222" y="3174"/>
                  <a:pt x="9587" y="3606"/>
                  <a:pt x="8927" y="3491"/>
                </a:cubicBezTo>
                <a:cubicBezTo>
                  <a:pt x="7644" y="3288"/>
                  <a:pt x="6069" y="3072"/>
                  <a:pt x="5117" y="2945"/>
                </a:cubicBezTo>
                <a:cubicBezTo>
                  <a:pt x="3834" y="2780"/>
                  <a:pt x="2526" y="2653"/>
                  <a:pt x="1219" y="2564"/>
                </a:cubicBezTo>
                <a:cubicBezTo>
                  <a:pt x="533" y="2526"/>
                  <a:pt x="0" y="1942"/>
                  <a:pt x="38" y="1256"/>
                </a:cubicBezTo>
                <a:lnTo>
                  <a:pt x="38" y="1256"/>
                </a:lnTo>
                <a:cubicBezTo>
                  <a:pt x="63" y="557"/>
                  <a:pt x="660" y="0"/>
                  <a:pt x="1358" y="50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 rot="0" flipH="0" flipV="0">
            <a:off x="1173920" y="6756363"/>
            <a:ext cx="10375" cy="3072"/>
          </a:xfrm>
          <a:custGeom>
            <a:pathLst>
              <a:path w="10375" h="3072">
                <a:moveTo>
                  <a:pt x="1447" y="63"/>
                </a:moveTo>
                <a:cubicBezTo>
                  <a:pt x="2513" y="164"/>
                  <a:pt x="3593" y="266"/>
                  <a:pt x="4660" y="342"/>
                </a:cubicBezTo>
                <a:lnTo>
                  <a:pt x="5041" y="380"/>
                </a:lnTo>
                <a:cubicBezTo>
                  <a:pt x="6120" y="469"/>
                  <a:pt x="7631" y="583"/>
                  <a:pt x="8736" y="469"/>
                </a:cubicBezTo>
                <a:cubicBezTo>
                  <a:pt x="9308" y="418"/>
                  <a:pt x="9841" y="723"/>
                  <a:pt x="10057" y="1244"/>
                </a:cubicBezTo>
                <a:cubicBezTo>
                  <a:pt x="10375" y="2018"/>
                  <a:pt x="9867" y="2882"/>
                  <a:pt x="9028" y="2971"/>
                </a:cubicBezTo>
                <a:cubicBezTo>
                  <a:pt x="8089" y="3072"/>
                  <a:pt x="7034" y="3047"/>
                  <a:pt x="6031" y="2984"/>
                </a:cubicBezTo>
                <a:cubicBezTo>
                  <a:pt x="5612" y="2945"/>
                  <a:pt x="5218" y="2920"/>
                  <a:pt x="4825" y="2882"/>
                </a:cubicBezTo>
                <a:lnTo>
                  <a:pt x="4456" y="2856"/>
                </a:lnTo>
                <a:cubicBezTo>
                  <a:pt x="3377" y="2768"/>
                  <a:pt x="2285" y="2679"/>
                  <a:pt x="1206" y="2564"/>
                </a:cubicBezTo>
                <a:cubicBezTo>
                  <a:pt x="508" y="2501"/>
                  <a:pt x="0" y="1879"/>
                  <a:pt x="76" y="1193"/>
                </a:cubicBezTo>
                <a:lnTo>
                  <a:pt x="76" y="1180"/>
                </a:lnTo>
                <a:cubicBezTo>
                  <a:pt x="139" y="494"/>
                  <a:pt x="762" y="0"/>
                  <a:pt x="1447" y="63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 rot="0" flipH="0" flipV="0">
            <a:off x="1176083" y="6765796"/>
            <a:ext cx="8394" cy="2616"/>
          </a:xfrm>
          <a:custGeom>
            <a:pathLst>
              <a:path w="8394" h="2616">
                <a:moveTo>
                  <a:pt x="1244" y="76"/>
                </a:moveTo>
                <a:cubicBezTo>
                  <a:pt x="1993" y="51"/>
                  <a:pt x="2755" y="38"/>
                  <a:pt x="3517" y="13"/>
                </a:cubicBezTo>
                <a:cubicBezTo>
                  <a:pt x="4101" y="0"/>
                  <a:pt x="4990" y="0"/>
                  <a:pt x="5930" y="13"/>
                </a:cubicBezTo>
                <a:cubicBezTo>
                  <a:pt x="6324" y="13"/>
                  <a:pt x="6743" y="13"/>
                  <a:pt x="7111" y="13"/>
                </a:cubicBezTo>
                <a:cubicBezTo>
                  <a:pt x="7797" y="13"/>
                  <a:pt x="8343" y="558"/>
                  <a:pt x="8368" y="1231"/>
                </a:cubicBezTo>
                <a:lnTo>
                  <a:pt x="8368" y="1231"/>
                </a:lnTo>
                <a:cubicBezTo>
                  <a:pt x="8394" y="1942"/>
                  <a:pt x="7822" y="2539"/>
                  <a:pt x="7111" y="2539"/>
                </a:cubicBezTo>
                <a:cubicBezTo>
                  <a:pt x="6730" y="2527"/>
                  <a:pt x="6311" y="2527"/>
                  <a:pt x="5904" y="2527"/>
                </a:cubicBezTo>
                <a:cubicBezTo>
                  <a:pt x="5028" y="2527"/>
                  <a:pt x="4126" y="2514"/>
                  <a:pt x="3593" y="2527"/>
                </a:cubicBezTo>
                <a:cubicBezTo>
                  <a:pt x="2831" y="2552"/>
                  <a:pt x="2069" y="2577"/>
                  <a:pt x="1307" y="2590"/>
                </a:cubicBezTo>
                <a:cubicBezTo>
                  <a:pt x="622" y="2616"/>
                  <a:pt x="38" y="2057"/>
                  <a:pt x="25" y="1371"/>
                </a:cubicBezTo>
                <a:lnTo>
                  <a:pt x="25" y="1358"/>
                </a:lnTo>
                <a:cubicBezTo>
                  <a:pt x="0" y="672"/>
                  <a:pt x="546" y="101"/>
                  <a:pt x="1244" y="76"/>
                </a:cubicBez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Freeform 3005"/>
          <p:cNvSpPr/>
          <p:nvPr/>
        </p:nvSpPr>
        <p:spPr>
          <a:xfrm rot="0" flipH="0" flipV="0">
            <a:off x="1167166" y="6727173"/>
            <a:ext cx="17144" cy="10261"/>
          </a:xfrm>
          <a:custGeom>
            <a:pathLst>
              <a:path w="17144" h="10261">
                <a:moveTo>
                  <a:pt x="584" y="444"/>
                </a:moveTo>
                <a:cubicBezTo>
                  <a:pt x="1091" y="0"/>
                  <a:pt x="1854" y="38"/>
                  <a:pt x="2311" y="520"/>
                </a:cubicBezTo>
                <a:cubicBezTo>
                  <a:pt x="3314" y="1561"/>
                  <a:pt x="4406" y="2514"/>
                  <a:pt x="5562" y="3365"/>
                </a:cubicBezTo>
                <a:cubicBezTo>
                  <a:pt x="8813" y="5765"/>
                  <a:pt x="13499" y="7047"/>
                  <a:pt x="16065" y="7657"/>
                </a:cubicBezTo>
                <a:cubicBezTo>
                  <a:pt x="16725" y="7809"/>
                  <a:pt x="17144" y="8470"/>
                  <a:pt x="17005" y="9143"/>
                </a:cubicBezTo>
                <a:lnTo>
                  <a:pt x="17005" y="9143"/>
                </a:lnTo>
                <a:cubicBezTo>
                  <a:pt x="16852" y="9829"/>
                  <a:pt x="16166" y="10261"/>
                  <a:pt x="15481" y="10108"/>
                </a:cubicBezTo>
                <a:cubicBezTo>
                  <a:pt x="12750" y="9460"/>
                  <a:pt x="7696" y="8076"/>
                  <a:pt x="4063" y="5396"/>
                </a:cubicBezTo>
                <a:cubicBezTo>
                  <a:pt x="2793" y="4457"/>
                  <a:pt x="1599" y="3415"/>
                  <a:pt x="496" y="2272"/>
                </a:cubicBezTo>
                <a:cubicBezTo>
                  <a:pt x="0" y="1752"/>
                  <a:pt x="38" y="913"/>
                  <a:pt x="584" y="444"/>
                </a:cubicBezTo>
                <a:close/>
                <a:moveTo>
                  <a:pt x="584" y="444"/>
                </a:moveTo>
              </a:path>
            </a:pathLst>
          </a:custGeom>
          <a:solidFill>
            <a:srgbClr val="4E5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6" name="Freeform 3006"/>
          <p:cNvSpPr/>
          <p:nvPr/>
        </p:nvSpPr>
        <p:spPr>
          <a:xfrm rot="0" flipH="0" flipV="0">
            <a:off x="1161138" y="6414215"/>
            <a:ext cx="163473" cy="273188"/>
          </a:xfrm>
          <a:custGeom>
            <a:pathLst>
              <a:path w="163473" h="273188">
                <a:moveTo>
                  <a:pt x="2717" y="263105"/>
                </a:moveTo>
                <a:cubicBezTo>
                  <a:pt x="9562" y="258038"/>
                  <a:pt x="23887" y="251688"/>
                  <a:pt x="42722" y="238493"/>
                </a:cubicBezTo>
                <a:cubicBezTo>
                  <a:pt x="60603" y="225958"/>
                  <a:pt x="112445" y="193687"/>
                  <a:pt x="134962" y="174345"/>
                </a:cubicBezTo>
                <a:cubicBezTo>
                  <a:pt x="140054" y="169976"/>
                  <a:pt x="144156" y="166192"/>
                  <a:pt x="147077" y="159880"/>
                </a:cubicBezTo>
                <a:cubicBezTo>
                  <a:pt x="151408" y="150533"/>
                  <a:pt x="149224" y="144043"/>
                  <a:pt x="147268" y="121729"/>
                </a:cubicBezTo>
                <a:cubicBezTo>
                  <a:pt x="145464" y="101142"/>
                  <a:pt x="147039" y="103454"/>
                  <a:pt x="145084" y="84023"/>
                </a:cubicBezTo>
                <a:cubicBezTo>
                  <a:pt x="143712" y="70472"/>
                  <a:pt x="142886" y="68745"/>
                  <a:pt x="140816" y="50863"/>
                </a:cubicBezTo>
                <a:cubicBezTo>
                  <a:pt x="137146" y="18935"/>
                  <a:pt x="138645" y="14579"/>
                  <a:pt x="140499" y="11506"/>
                </a:cubicBezTo>
                <a:cubicBezTo>
                  <a:pt x="144258" y="5270"/>
                  <a:pt x="150875" y="1905"/>
                  <a:pt x="157720" y="0"/>
                </a:cubicBezTo>
                <a:cubicBezTo>
                  <a:pt x="156221" y="20155"/>
                  <a:pt x="156132" y="36652"/>
                  <a:pt x="156374" y="48387"/>
                </a:cubicBezTo>
                <a:cubicBezTo>
                  <a:pt x="157263" y="92710"/>
                  <a:pt x="163473" y="141440"/>
                  <a:pt x="160400" y="155054"/>
                </a:cubicBezTo>
                <a:cubicBezTo>
                  <a:pt x="157860" y="166268"/>
                  <a:pt x="152742" y="173659"/>
                  <a:pt x="151281" y="175666"/>
                </a:cubicBezTo>
                <a:cubicBezTo>
                  <a:pt x="143407" y="186537"/>
                  <a:pt x="93801" y="218135"/>
                  <a:pt x="75348" y="228866"/>
                </a:cubicBezTo>
                <a:cubicBezTo>
                  <a:pt x="58266" y="238823"/>
                  <a:pt x="34886" y="252907"/>
                  <a:pt x="3085" y="273188"/>
                </a:cubicBezTo>
                <a:cubicBezTo>
                  <a:pt x="622" y="268858"/>
                  <a:pt x="0" y="265111"/>
                  <a:pt x="2717" y="263105"/>
                </a:cubicBezTo>
              </a:path>
            </a:pathLst>
          </a:custGeom>
          <a:solidFill>
            <a:srgbClr val="283A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 rot="0" flipH="0" flipV="0">
            <a:off x="1310048" y="6572921"/>
            <a:ext cx="22593" cy="10235"/>
          </a:xfrm>
          <a:custGeom>
            <a:pathLst>
              <a:path w="22593" h="10235">
                <a:moveTo>
                  <a:pt x="419" y="977"/>
                </a:moveTo>
                <a:cubicBezTo>
                  <a:pt x="812" y="266"/>
                  <a:pt x="1714" y="0"/>
                  <a:pt x="2425" y="381"/>
                </a:cubicBezTo>
                <a:cubicBezTo>
                  <a:pt x="4292" y="1383"/>
                  <a:pt x="6222" y="2297"/>
                  <a:pt x="8166" y="3110"/>
                </a:cubicBezTo>
                <a:cubicBezTo>
                  <a:pt x="12356" y="4875"/>
                  <a:pt x="16751" y="6209"/>
                  <a:pt x="21246" y="7098"/>
                </a:cubicBezTo>
                <a:cubicBezTo>
                  <a:pt x="22047" y="7263"/>
                  <a:pt x="22593" y="8025"/>
                  <a:pt x="22453" y="8838"/>
                </a:cubicBezTo>
                <a:lnTo>
                  <a:pt x="22440" y="8851"/>
                </a:lnTo>
                <a:cubicBezTo>
                  <a:pt x="22301" y="9676"/>
                  <a:pt x="21513" y="10235"/>
                  <a:pt x="20688" y="10070"/>
                </a:cubicBezTo>
                <a:cubicBezTo>
                  <a:pt x="15989" y="9143"/>
                  <a:pt x="11379" y="7746"/>
                  <a:pt x="6997" y="5904"/>
                </a:cubicBezTo>
                <a:cubicBezTo>
                  <a:pt x="4965" y="5053"/>
                  <a:pt x="2959" y="4101"/>
                  <a:pt x="1015" y="3059"/>
                </a:cubicBezTo>
                <a:cubicBezTo>
                  <a:pt x="267" y="2666"/>
                  <a:pt x="0" y="1726"/>
                  <a:pt x="407" y="989"/>
                </a:cubicBezTo>
                <a:close/>
                <a:moveTo>
                  <a:pt x="419" y="977"/>
                </a:moveTo>
              </a:path>
            </a:pathLst>
          </a:custGeom>
          <a:solidFill>
            <a:srgbClr val="081D6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 rot="0" flipH="0" flipV="0">
            <a:off x="1356998" y="6034446"/>
            <a:ext cx="96545" cy="148742"/>
          </a:xfrm>
          <a:custGeom>
            <a:pathLst>
              <a:path w="96545" h="148742">
                <a:moveTo>
                  <a:pt x="10236" y="79197"/>
                </a:moveTo>
                <a:cubicBezTo>
                  <a:pt x="2756" y="71171"/>
                  <a:pt x="0" y="56477"/>
                  <a:pt x="280" y="46546"/>
                </a:cubicBezTo>
                <a:cubicBezTo>
                  <a:pt x="369" y="43295"/>
                  <a:pt x="1181" y="25642"/>
                  <a:pt x="14947" y="12586"/>
                </a:cubicBezTo>
                <a:cubicBezTo>
                  <a:pt x="28193" y="0"/>
                  <a:pt x="44208" y="445"/>
                  <a:pt x="52133" y="673"/>
                </a:cubicBezTo>
                <a:cubicBezTo>
                  <a:pt x="56781" y="800"/>
                  <a:pt x="70014" y="1346"/>
                  <a:pt x="79997" y="10160"/>
                </a:cubicBezTo>
                <a:cubicBezTo>
                  <a:pt x="82981" y="12789"/>
                  <a:pt x="87451" y="16739"/>
                  <a:pt x="87667" y="22111"/>
                </a:cubicBezTo>
                <a:cubicBezTo>
                  <a:pt x="87731" y="23953"/>
                  <a:pt x="87388" y="27762"/>
                  <a:pt x="87045" y="31458"/>
                </a:cubicBezTo>
                <a:cubicBezTo>
                  <a:pt x="86905" y="32881"/>
                  <a:pt x="86728" y="34646"/>
                  <a:pt x="86956" y="37034"/>
                </a:cubicBezTo>
                <a:cubicBezTo>
                  <a:pt x="87096" y="38469"/>
                  <a:pt x="87325" y="39637"/>
                  <a:pt x="87782" y="41491"/>
                </a:cubicBezTo>
                <a:cubicBezTo>
                  <a:pt x="89153" y="47016"/>
                  <a:pt x="90614" y="47498"/>
                  <a:pt x="90309" y="50178"/>
                </a:cubicBezTo>
                <a:cubicBezTo>
                  <a:pt x="90246" y="50826"/>
                  <a:pt x="89890" y="52096"/>
                  <a:pt x="89166" y="54648"/>
                </a:cubicBezTo>
                <a:cubicBezTo>
                  <a:pt x="88734" y="56211"/>
                  <a:pt x="88467" y="56985"/>
                  <a:pt x="88518" y="58128"/>
                </a:cubicBezTo>
                <a:cubicBezTo>
                  <a:pt x="88556" y="59284"/>
                  <a:pt x="88887" y="60236"/>
                  <a:pt x="89369" y="61265"/>
                </a:cubicBezTo>
                <a:cubicBezTo>
                  <a:pt x="90855" y="64466"/>
                  <a:pt x="92125" y="64847"/>
                  <a:pt x="93992" y="67958"/>
                </a:cubicBezTo>
                <a:cubicBezTo>
                  <a:pt x="95833" y="70993"/>
                  <a:pt x="96100" y="73076"/>
                  <a:pt x="96164" y="73610"/>
                </a:cubicBezTo>
                <a:cubicBezTo>
                  <a:pt x="96329" y="75032"/>
                  <a:pt x="96545" y="77013"/>
                  <a:pt x="95440" y="78182"/>
                </a:cubicBezTo>
                <a:cubicBezTo>
                  <a:pt x="94157" y="79514"/>
                  <a:pt x="92366" y="78461"/>
                  <a:pt x="91096" y="79870"/>
                </a:cubicBezTo>
                <a:cubicBezTo>
                  <a:pt x="90550" y="80467"/>
                  <a:pt x="90550" y="81013"/>
                  <a:pt x="90220" y="83337"/>
                </a:cubicBezTo>
                <a:cubicBezTo>
                  <a:pt x="89877" y="85813"/>
                  <a:pt x="89471" y="88239"/>
                  <a:pt x="89166" y="89649"/>
                </a:cubicBezTo>
                <a:cubicBezTo>
                  <a:pt x="88429" y="93154"/>
                  <a:pt x="87896" y="92798"/>
                  <a:pt x="87528" y="95262"/>
                </a:cubicBezTo>
                <a:cubicBezTo>
                  <a:pt x="87109" y="98120"/>
                  <a:pt x="87833" y="98551"/>
                  <a:pt x="87705" y="102107"/>
                </a:cubicBezTo>
                <a:cubicBezTo>
                  <a:pt x="87591" y="105422"/>
                  <a:pt x="87515" y="107924"/>
                  <a:pt x="85953" y="109473"/>
                </a:cubicBezTo>
                <a:cubicBezTo>
                  <a:pt x="84683" y="110731"/>
                  <a:pt x="82664" y="110756"/>
                  <a:pt x="78676" y="110743"/>
                </a:cubicBezTo>
                <a:cubicBezTo>
                  <a:pt x="72783" y="110743"/>
                  <a:pt x="68198" y="110350"/>
                  <a:pt x="66103" y="111645"/>
                </a:cubicBezTo>
                <a:cubicBezTo>
                  <a:pt x="64884" y="112394"/>
                  <a:pt x="63639" y="122300"/>
                  <a:pt x="56425" y="133502"/>
                </a:cubicBezTo>
                <a:cubicBezTo>
                  <a:pt x="52895" y="138988"/>
                  <a:pt x="54355" y="140245"/>
                  <a:pt x="49478" y="142493"/>
                </a:cubicBezTo>
                <a:cubicBezTo>
                  <a:pt x="35966" y="148742"/>
                  <a:pt x="1956" y="124535"/>
                  <a:pt x="8154" y="112445"/>
                </a:cubicBezTo>
                <a:cubicBezTo>
                  <a:pt x="12953" y="103085"/>
                  <a:pt x="16649" y="93636"/>
                  <a:pt x="14401" y="87985"/>
                </a:cubicBezTo>
                <a:cubicBezTo>
                  <a:pt x="12687" y="83692"/>
                  <a:pt x="11340" y="80378"/>
                  <a:pt x="10236" y="79197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 rot="0" flipH="0" flipV="0">
            <a:off x="1356995" y="6034456"/>
            <a:ext cx="87743" cy="93776"/>
          </a:xfrm>
          <a:custGeom>
            <a:pathLst>
              <a:path w="87743" h="93776">
                <a:moveTo>
                  <a:pt x="14947" y="12573"/>
                </a:moveTo>
                <a:cubicBezTo>
                  <a:pt x="28193" y="0"/>
                  <a:pt x="44220" y="445"/>
                  <a:pt x="52132" y="661"/>
                </a:cubicBezTo>
                <a:cubicBezTo>
                  <a:pt x="56780" y="788"/>
                  <a:pt x="70014" y="1334"/>
                  <a:pt x="79996" y="10148"/>
                </a:cubicBezTo>
                <a:cubicBezTo>
                  <a:pt x="82980" y="12776"/>
                  <a:pt x="87451" y="16725"/>
                  <a:pt x="87667" y="22098"/>
                </a:cubicBezTo>
                <a:cubicBezTo>
                  <a:pt x="87743" y="23939"/>
                  <a:pt x="87387" y="27749"/>
                  <a:pt x="87044" y="31457"/>
                </a:cubicBezTo>
                <a:cubicBezTo>
                  <a:pt x="87032" y="31572"/>
                  <a:pt x="87019" y="31699"/>
                  <a:pt x="87006" y="31826"/>
                </a:cubicBezTo>
                <a:cubicBezTo>
                  <a:pt x="86549" y="32232"/>
                  <a:pt x="86041" y="32524"/>
                  <a:pt x="85444" y="32600"/>
                </a:cubicBezTo>
                <a:cubicBezTo>
                  <a:pt x="83488" y="32842"/>
                  <a:pt x="82244" y="30594"/>
                  <a:pt x="79970" y="28930"/>
                </a:cubicBezTo>
                <a:cubicBezTo>
                  <a:pt x="75678" y="25793"/>
                  <a:pt x="69493" y="26060"/>
                  <a:pt x="65988" y="27343"/>
                </a:cubicBezTo>
                <a:cubicBezTo>
                  <a:pt x="59638" y="29641"/>
                  <a:pt x="57161" y="37033"/>
                  <a:pt x="55282" y="42697"/>
                </a:cubicBezTo>
                <a:cubicBezTo>
                  <a:pt x="51294" y="54635"/>
                  <a:pt x="53491" y="64058"/>
                  <a:pt x="50506" y="64833"/>
                </a:cubicBezTo>
                <a:cubicBezTo>
                  <a:pt x="48729" y="65290"/>
                  <a:pt x="47839" y="61988"/>
                  <a:pt x="42925" y="59715"/>
                </a:cubicBezTo>
                <a:cubicBezTo>
                  <a:pt x="41731" y="59156"/>
                  <a:pt x="36244" y="54000"/>
                  <a:pt x="31177" y="56413"/>
                </a:cubicBezTo>
                <a:cubicBezTo>
                  <a:pt x="26262" y="58750"/>
                  <a:pt x="26770" y="66065"/>
                  <a:pt x="27024" y="70777"/>
                </a:cubicBezTo>
                <a:cubicBezTo>
                  <a:pt x="27697" y="83616"/>
                  <a:pt x="18629" y="88455"/>
                  <a:pt x="17982" y="90411"/>
                </a:cubicBezTo>
                <a:cubicBezTo>
                  <a:pt x="17613" y="91541"/>
                  <a:pt x="16737" y="92709"/>
                  <a:pt x="14959" y="93776"/>
                </a:cubicBezTo>
                <a:cubicBezTo>
                  <a:pt x="15200" y="91592"/>
                  <a:pt x="15061" y="89623"/>
                  <a:pt x="14401" y="87972"/>
                </a:cubicBezTo>
                <a:cubicBezTo>
                  <a:pt x="12700" y="83680"/>
                  <a:pt x="11341" y="80365"/>
                  <a:pt x="10236" y="79184"/>
                </a:cubicBezTo>
                <a:cubicBezTo>
                  <a:pt x="2756" y="71158"/>
                  <a:pt x="0" y="56464"/>
                  <a:pt x="279" y="46532"/>
                </a:cubicBezTo>
                <a:cubicBezTo>
                  <a:pt x="368" y="43294"/>
                  <a:pt x="1193" y="25628"/>
                  <a:pt x="14947" y="12573"/>
                </a:cubicBezTo>
              </a:path>
            </a:pathLst>
          </a:custGeom>
          <a:solidFill>
            <a:srgbClr val="060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0" name="Picture 3010"/>
          <p:cNvPicPr>
            <a:picLocks noChangeAspect="0" noChangeArrowheads="1"/>
          </p:cNvPicPr>
          <p:nvPr/>
        </p:nvPicPr>
        <p:blipFill>
          <a:blip r:embed="rId30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80212" y="6139053"/>
            <a:ext cx="177769" cy="348084"/>
          </a:xfrm>
          <a:prstGeom prst="rect">
            <a:avLst/>
          </a:prstGeom>
          <a:noFill/>
          <a:extLst/>
        </p:spPr>
      </p:pic>
      <p:sp>
        <p:nvSpPr>
          <p:cNvPr id="3011" name="Freeform 3011"/>
          <p:cNvSpPr/>
          <p:nvPr/>
        </p:nvSpPr>
        <p:spPr>
          <a:xfrm rot="0" flipH="0" flipV="0">
            <a:off x="1387508" y="6083984"/>
            <a:ext cx="16712" cy="29971"/>
          </a:xfrm>
          <a:custGeom>
            <a:pathLst>
              <a:path w="16712" h="29971">
                <a:moveTo>
                  <a:pt x="4368" y="1714"/>
                </a:moveTo>
                <a:cubicBezTo>
                  <a:pt x="7758" y="0"/>
                  <a:pt x="11289" y="4038"/>
                  <a:pt x="11480" y="4254"/>
                </a:cubicBezTo>
                <a:cubicBezTo>
                  <a:pt x="16712" y="10375"/>
                  <a:pt x="15950" y="26072"/>
                  <a:pt x="11975" y="28129"/>
                </a:cubicBezTo>
                <a:cubicBezTo>
                  <a:pt x="8393" y="29971"/>
                  <a:pt x="254" y="21475"/>
                  <a:pt x="76" y="12889"/>
                </a:cubicBezTo>
                <a:cubicBezTo>
                  <a:pt x="0" y="9295"/>
                  <a:pt x="1105" y="3364"/>
                  <a:pt x="4368" y="1714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2" name="Picture 3012"/>
          <p:cNvPicPr>
            <a:picLocks noChangeAspect="0" noChangeArrowheads="1"/>
          </p:cNvPicPr>
          <p:nvPr/>
        </p:nvPicPr>
        <p:blipFill>
          <a:blip r:embed="rId30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84175" y="6091226"/>
            <a:ext cx="25653" cy="25641"/>
          </a:xfrm>
          <a:prstGeom prst="rect">
            <a:avLst/>
          </a:prstGeom>
          <a:noFill/>
          <a:extLst/>
        </p:spPr>
      </p:pic>
      <p:sp>
        <p:nvSpPr>
          <p:cNvPr id="3013" name="Freeform 3013"/>
          <p:cNvSpPr/>
          <p:nvPr/>
        </p:nvSpPr>
        <p:spPr>
          <a:xfrm rot="0" flipH="0" flipV="0">
            <a:off x="1391290" y="6092664"/>
            <a:ext cx="8546" cy="13614"/>
          </a:xfrm>
          <a:custGeom>
            <a:pathLst>
              <a:path w="8546" h="13614">
                <a:moveTo>
                  <a:pt x="5448" y="241"/>
                </a:moveTo>
                <a:cubicBezTo>
                  <a:pt x="6730" y="406"/>
                  <a:pt x="7797" y="1422"/>
                  <a:pt x="8343" y="2907"/>
                </a:cubicBezTo>
                <a:cubicBezTo>
                  <a:pt x="8546" y="3454"/>
                  <a:pt x="8254" y="4139"/>
                  <a:pt x="7759" y="4317"/>
                </a:cubicBezTo>
                <a:cubicBezTo>
                  <a:pt x="7378" y="4457"/>
                  <a:pt x="7022" y="4241"/>
                  <a:pt x="6870" y="3835"/>
                </a:cubicBezTo>
                <a:cubicBezTo>
                  <a:pt x="6527" y="2907"/>
                  <a:pt x="5879" y="2285"/>
                  <a:pt x="5118" y="2184"/>
                </a:cubicBezTo>
                <a:cubicBezTo>
                  <a:pt x="4090" y="2044"/>
                  <a:pt x="3010" y="2946"/>
                  <a:pt x="2604" y="3860"/>
                </a:cubicBezTo>
                <a:cubicBezTo>
                  <a:pt x="2159" y="4863"/>
                  <a:pt x="2350" y="6400"/>
                  <a:pt x="3112" y="8064"/>
                </a:cubicBezTo>
                <a:cubicBezTo>
                  <a:pt x="3658" y="9245"/>
                  <a:pt x="4471" y="10172"/>
                  <a:pt x="5068" y="10769"/>
                </a:cubicBezTo>
                <a:cubicBezTo>
                  <a:pt x="4674" y="10401"/>
                  <a:pt x="4394" y="10146"/>
                  <a:pt x="5106" y="10807"/>
                </a:cubicBezTo>
                <a:cubicBezTo>
                  <a:pt x="5271" y="10972"/>
                  <a:pt x="5410" y="11099"/>
                  <a:pt x="5524" y="11201"/>
                </a:cubicBezTo>
                <a:cubicBezTo>
                  <a:pt x="5625" y="11302"/>
                  <a:pt x="5727" y="11391"/>
                  <a:pt x="5841" y="11505"/>
                </a:cubicBezTo>
                <a:cubicBezTo>
                  <a:pt x="7391" y="12979"/>
                  <a:pt x="6121" y="13385"/>
                  <a:pt x="6006" y="13410"/>
                </a:cubicBezTo>
                <a:cubicBezTo>
                  <a:pt x="4902" y="13614"/>
                  <a:pt x="3696" y="12267"/>
                  <a:pt x="3023" y="11378"/>
                </a:cubicBezTo>
                <a:cubicBezTo>
                  <a:pt x="1435" y="9257"/>
                  <a:pt x="0" y="5803"/>
                  <a:pt x="1207" y="3073"/>
                </a:cubicBezTo>
                <a:cubicBezTo>
                  <a:pt x="1892" y="1523"/>
                  <a:pt x="3620" y="0"/>
                  <a:pt x="5448" y="241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4" name="Picture 3014"/>
          <p:cNvPicPr>
            <a:picLocks noChangeAspect="0" noChangeArrowheads="1"/>
          </p:cNvPicPr>
          <p:nvPr/>
        </p:nvPicPr>
        <p:blipFill>
          <a:blip r:embed="rId30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71600" y="6074105"/>
            <a:ext cx="38100" cy="63500"/>
          </a:xfrm>
          <a:prstGeom prst="rect">
            <a:avLst/>
          </a:prstGeom>
          <a:noFill/>
          <a:extLst/>
        </p:spPr>
      </p:pic>
      <p:sp>
        <p:nvSpPr>
          <p:cNvPr id="3015" name="Freeform 3015"/>
          <p:cNvSpPr/>
          <p:nvPr/>
        </p:nvSpPr>
        <p:spPr>
          <a:xfrm rot="0" flipH="0" flipV="0">
            <a:off x="1396678" y="6096205"/>
            <a:ext cx="2983" cy="7200"/>
          </a:xfrm>
          <a:custGeom>
            <a:pathLst>
              <a:path w="2983" h="7200">
                <a:moveTo>
                  <a:pt x="2857" y="304"/>
                </a:moveTo>
                <a:cubicBezTo>
                  <a:pt x="2983" y="570"/>
                  <a:pt x="2197" y="1078"/>
                  <a:pt x="1651" y="2259"/>
                </a:cubicBezTo>
                <a:cubicBezTo>
                  <a:pt x="610" y="4545"/>
                  <a:pt x="1537" y="6958"/>
                  <a:pt x="1219" y="7098"/>
                </a:cubicBezTo>
                <a:cubicBezTo>
                  <a:pt x="978" y="7200"/>
                  <a:pt x="330" y="5930"/>
                  <a:pt x="191" y="4431"/>
                </a:cubicBezTo>
                <a:cubicBezTo>
                  <a:pt x="127" y="3745"/>
                  <a:pt x="0" y="2348"/>
                  <a:pt x="762" y="1294"/>
                </a:cubicBezTo>
                <a:cubicBezTo>
                  <a:pt x="1473" y="304"/>
                  <a:pt x="2718" y="0"/>
                  <a:pt x="2857" y="304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 rot="0" flipH="0" flipV="0">
            <a:off x="1434414" y="6086977"/>
            <a:ext cx="4508" cy="8623"/>
          </a:xfrm>
          <a:custGeom>
            <a:pathLst>
              <a:path w="4508" h="8623">
                <a:moveTo>
                  <a:pt x="2108" y="38"/>
                </a:moveTo>
                <a:cubicBezTo>
                  <a:pt x="3314" y="0"/>
                  <a:pt x="4343" y="1879"/>
                  <a:pt x="4432" y="4229"/>
                </a:cubicBezTo>
                <a:cubicBezTo>
                  <a:pt x="4508" y="6591"/>
                  <a:pt x="3606" y="8534"/>
                  <a:pt x="2400" y="8585"/>
                </a:cubicBezTo>
                <a:cubicBezTo>
                  <a:pt x="1194" y="8623"/>
                  <a:pt x="165" y="6743"/>
                  <a:pt x="77" y="4381"/>
                </a:cubicBezTo>
                <a:cubicBezTo>
                  <a:pt x="0" y="2019"/>
                  <a:pt x="902" y="76"/>
                  <a:pt x="2108" y="38"/>
                </a:cubicBezTo>
              </a:path>
            </a:pathLst>
          </a:custGeom>
          <a:solidFill>
            <a:srgbClr val="54343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 rot="0" flipH="0" flipV="0">
            <a:off x="1434437" y="6116557"/>
            <a:ext cx="12293" cy="7796"/>
          </a:xfrm>
          <a:custGeom>
            <a:pathLst>
              <a:path w="12293" h="7796">
                <a:moveTo>
                  <a:pt x="11747" y="1828"/>
                </a:moveTo>
                <a:cubicBezTo>
                  <a:pt x="12293" y="1613"/>
                  <a:pt x="11735" y="4914"/>
                  <a:pt x="11430" y="6311"/>
                </a:cubicBezTo>
                <a:cubicBezTo>
                  <a:pt x="11341" y="6780"/>
                  <a:pt x="10935" y="7098"/>
                  <a:pt x="10465" y="7161"/>
                </a:cubicBezTo>
                <a:cubicBezTo>
                  <a:pt x="5563" y="7796"/>
                  <a:pt x="0" y="1308"/>
                  <a:pt x="546" y="508"/>
                </a:cubicBezTo>
                <a:cubicBezTo>
                  <a:pt x="902" y="0"/>
                  <a:pt x="7925" y="3326"/>
                  <a:pt x="11747" y="1828"/>
                </a:cubicBezTo>
              </a:path>
            </a:pathLst>
          </a:custGeom>
          <a:solidFill>
            <a:srgbClr val="D8745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 rot="0" flipH="0" flipV="0">
            <a:off x="1429823" y="6080515"/>
            <a:ext cx="13271" cy="4088"/>
          </a:xfrm>
          <a:custGeom>
            <a:pathLst>
              <a:path w="13271" h="4088">
                <a:moveTo>
                  <a:pt x="1143" y="850"/>
                </a:moveTo>
                <a:cubicBezTo>
                  <a:pt x="2781" y="292"/>
                  <a:pt x="4508" y="0"/>
                  <a:pt x="6223" y="0"/>
                </a:cubicBezTo>
                <a:cubicBezTo>
                  <a:pt x="8648" y="12"/>
                  <a:pt x="10693" y="597"/>
                  <a:pt x="12230" y="1243"/>
                </a:cubicBezTo>
                <a:cubicBezTo>
                  <a:pt x="12966" y="1561"/>
                  <a:pt x="13271" y="2450"/>
                  <a:pt x="12890" y="3161"/>
                </a:cubicBezTo>
                <a:lnTo>
                  <a:pt x="12852" y="3224"/>
                </a:lnTo>
                <a:cubicBezTo>
                  <a:pt x="12522" y="3834"/>
                  <a:pt x="11772" y="4088"/>
                  <a:pt x="11125" y="3821"/>
                </a:cubicBezTo>
                <a:cubicBezTo>
                  <a:pt x="9867" y="3288"/>
                  <a:pt x="8204" y="2805"/>
                  <a:pt x="6210" y="2805"/>
                </a:cubicBezTo>
                <a:cubicBezTo>
                  <a:pt x="4800" y="2793"/>
                  <a:pt x="3378" y="3034"/>
                  <a:pt x="2032" y="3504"/>
                </a:cubicBezTo>
                <a:cubicBezTo>
                  <a:pt x="1371" y="3732"/>
                  <a:pt x="648" y="3402"/>
                  <a:pt x="356" y="2755"/>
                </a:cubicBezTo>
                <a:lnTo>
                  <a:pt x="331" y="2716"/>
                </a:lnTo>
                <a:cubicBezTo>
                  <a:pt x="0" y="1980"/>
                  <a:pt x="382" y="1116"/>
                  <a:pt x="1143" y="850"/>
                </a:cubicBezTo>
              </a:path>
            </a:pathLst>
          </a:custGeom>
          <a:solidFill>
            <a:srgbClr val="44213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 rot="0" flipH="0" flipV="0">
            <a:off x="1406671" y="6127616"/>
            <a:ext cx="36041" cy="18020"/>
          </a:xfrm>
          <a:custGeom>
            <a:pathLst>
              <a:path w="36041" h="18020">
                <a:moveTo>
                  <a:pt x="25361" y="14541"/>
                </a:moveTo>
                <a:cubicBezTo>
                  <a:pt x="29450" y="15747"/>
                  <a:pt x="33133" y="16280"/>
                  <a:pt x="36041" y="16522"/>
                </a:cubicBezTo>
                <a:cubicBezTo>
                  <a:pt x="34759" y="17563"/>
                  <a:pt x="32739" y="17588"/>
                  <a:pt x="28993" y="17576"/>
                </a:cubicBezTo>
                <a:cubicBezTo>
                  <a:pt x="23952" y="17576"/>
                  <a:pt x="19862" y="17284"/>
                  <a:pt x="17487" y="18020"/>
                </a:cubicBezTo>
                <a:cubicBezTo>
                  <a:pt x="14859" y="16115"/>
                  <a:pt x="12166" y="13945"/>
                  <a:pt x="9499" y="11468"/>
                </a:cubicBezTo>
                <a:cubicBezTo>
                  <a:pt x="3987" y="6363"/>
                  <a:pt x="0" y="1308"/>
                  <a:pt x="558" y="775"/>
                </a:cubicBezTo>
                <a:cubicBezTo>
                  <a:pt x="1371" y="0"/>
                  <a:pt x="10210" y="10097"/>
                  <a:pt x="25361" y="14541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 rot="0" flipH="0" flipV="0">
            <a:off x="1300620" y="6424580"/>
            <a:ext cx="124459" cy="52411"/>
          </a:xfrm>
          <a:custGeom>
            <a:pathLst>
              <a:path w="124459" h="52411">
                <a:moveTo>
                  <a:pt x="13004" y="8000"/>
                </a:moveTo>
                <a:cubicBezTo>
                  <a:pt x="19557" y="2984"/>
                  <a:pt x="23405" y="1816"/>
                  <a:pt x="24675" y="1422"/>
                </a:cubicBezTo>
                <a:cubicBezTo>
                  <a:pt x="27862" y="457"/>
                  <a:pt x="31355" y="0"/>
                  <a:pt x="34517" y="126"/>
                </a:cubicBezTo>
                <a:cubicBezTo>
                  <a:pt x="40474" y="380"/>
                  <a:pt x="44830" y="2501"/>
                  <a:pt x="48652" y="4381"/>
                </a:cubicBezTo>
                <a:cubicBezTo>
                  <a:pt x="52856" y="6438"/>
                  <a:pt x="56438" y="8774"/>
                  <a:pt x="61835" y="12978"/>
                </a:cubicBezTo>
                <a:cubicBezTo>
                  <a:pt x="65709" y="16013"/>
                  <a:pt x="67779" y="17867"/>
                  <a:pt x="71525" y="21233"/>
                </a:cubicBezTo>
                <a:cubicBezTo>
                  <a:pt x="72986" y="22528"/>
                  <a:pt x="74700" y="24065"/>
                  <a:pt x="76872" y="25995"/>
                </a:cubicBezTo>
                <a:cubicBezTo>
                  <a:pt x="84657" y="32879"/>
                  <a:pt x="90181" y="37502"/>
                  <a:pt x="97014" y="42213"/>
                </a:cubicBezTo>
                <a:cubicBezTo>
                  <a:pt x="100976" y="44931"/>
                  <a:pt x="105231" y="46963"/>
                  <a:pt x="109638" y="48259"/>
                </a:cubicBezTo>
                <a:cubicBezTo>
                  <a:pt x="113867" y="49490"/>
                  <a:pt x="116686" y="49732"/>
                  <a:pt x="119175" y="48767"/>
                </a:cubicBezTo>
                <a:cubicBezTo>
                  <a:pt x="120141" y="48398"/>
                  <a:pt x="121271" y="48106"/>
                  <a:pt x="122719" y="47281"/>
                </a:cubicBezTo>
                <a:cubicBezTo>
                  <a:pt x="122973" y="47128"/>
                  <a:pt x="123405" y="46963"/>
                  <a:pt x="123735" y="47192"/>
                </a:cubicBezTo>
                <a:lnTo>
                  <a:pt x="123862" y="47319"/>
                </a:lnTo>
                <a:cubicBezTo>
                  <a:pt x="124459" y="47928"/>
                  <a:pt x="124383" y="48919"/>
                  <a:pt x="123709" y="49452"/>
                </a:cubicBezTo>
                <a:cubicBezTo>
                  <a:pt x="122617" y="50316"/>
                  <a:pt x="121436" y="50989"/>
                  <a:pt x="120179" y="51472"/>
                </a:cubicBezTo>
                <a:cubicBezTo>
                  <a:pt x="118439" y="52145"/>
                  <a:pt x="116610" y="52411"/>
                  <a:pt x="114489" y="52272"/>
                </a:cubicBezTo>
                <a:cubicBezTo>
                  <a:pt x="112813" y="52157"/>
                  <a:pt x="110946" y="51789"/>
                  <a:pt x="108787" y="51167"/>
                </a:cubicBezTo>
                <a:cubicBezTo>
                  <a:pt x="104075" y="49782"/>
                  <a:pt x="99529" y="47611"/>
                  <a:pt x="95312" y="44703"/>
                </a:cubicBezTo>
                <a:cubicBezTo>
                  <a:pt x="88340" y="39915"/>
                  <a:pt x="82752" y="35228"/>
                  <a:pt x="74865" y="28256"/>
                </a:cubicBezTo>
                <a:cubicBezTo>
                  <a:pt x="72681" y="26326"/>
                  <a:pt x="70966" y="24789"/>
                  <a:pt x="69506" y="23481"/>
                </a:cubicBezTo>
                <a:cubicBezTo>
                  <a:pt x="65810" y="20153"/>
                  <a:pt x="63765" y="18325"/>
                  <a:pt x="59968" y="15365"/>
                </a:cubicBezTo>
                <a:cubicBezTo>
                  <a:pt x="54748" y="11289"/>
                  <a:pt x="51332" y="9054"/>
                  <a:pt x="47332" y="7099"/>
                </a:cubicBezTo>
                <a:cubicBezTo>
                  <a:pt x="43585" y="5270"/>
                  <a:pt x="39724" y="3378"/>
                  <a:pt x="34390" y="3149"/>
                </a:cubicBezTo>
                <a:cubicBezTo>
                  <a:pt x="32752" y="3086"/>
                  <a:pt x="29425" y="3149"/>
                  <a:pt x="25564" y="4318"/>
                </a:cubicBezTo>
                <a:cubicBezTo>
                  <a:pt x="24421" y="4673"/>
                  <a:pt x="20966" y="5727"/>
                  <a:pt x="14845" y="10400"/>
                </a:cubicBezTo>
                <a:cubicBezTo>
                  <a:pt x="10477" y="13740"/>
                  <a:pt x="6451" y="17626"/>
                  <a:pt x="2844" y="21982"/>
                </a:cubicBezTo>
                <a:cubicBezTo>
                  <a:pt x="2349" y="22579"/>
                  <a:pt x="1460" y="22681"/>
                  <a:pt x="851" y="22198"/>
                </a:cubicBezTo>
                <a:lnTo>
                  <a:pt x="711" y="22084"/>
                </a:lnTo>
                <a:cubicBezTo>
                  <a:pt x="101" y="21589"/>
                  <a:pt x="0" y="20687"/>
                  <a:pt x="495" y="20077"/>
                </a:cubicBezTo>
                <a:cubicBezTo>
                  <a:pt x="4254" y="15531"/>
                  <a:pt x="8458" y="11479"/>
                  <a:pt x="13004" y="8000"/>
                </a:cubicBezTo>
              </a:path>
            </a:pathLst>
          </a:custGeom>
          <a:solidFill>
            <a:srgbClr val="00175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21" name="Picture 3021"/>
          <p:cNvPicPr>
            <a:picLocks noChangeAspect="0" noChangeArrowheads="1"/>
          </p:cNvPicPr>
          <p:nvPr/>
        </p:nvPicPr>
        <p:blipFill>
          <a:blip r:embed="rId30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9500" y="6669436"/>
            <a:ext cx="128023" cy="153969"/>
          </a:xfrm>
          <a:prstGeom prst="rect">
            <a:avLst/>
          </a:prstGeom>
          <a:noFill/>
          <a:extLst/>
        </p:spPr>
      </p:pic>
      <p:sp>
        <p:nvSpPr>
          <p:cNvPr id="3022" name="Freeform 3022"/>
          <p:cNvSpPr/>
          <p:nvPr/>
        </p:nvSpPr>
        <p:spPr>
          <a:xfrm rot="0" flipH="0" flipV="0">
            <a:off x="1362682" y="6768685"/>
            <a:ext cx="137870" cy="61619"/>
          </a:xfrm>
          <a:custGeom>
            <a:pathLst>
              <a:path w="137870" h="61619">
                <a:moveTo>
                  <a:pt x="11125" y="11137"/>
                </a:moveTo>
                <a:cubicBezTo>
                  <a:pt x="13220" y="4495"/>
                  <a:pt x="13855" y="381"/>
                  <a:pt x="15074" y="241"/>
                </a:cubicBezTo>
                <a:cubicBezTo>
                  <a:pt x="16992" y="25"/>
                  <a:pt x="20141" y="0"/>
                  <a:pt x="23939" y="88"/>
                </a:cubicBezTo>
                <a:cubicBezTo>
                  <a:pt x="22440" y="4216"/>
                  <a:pt x="20764" y="11454"/>
                  <a:pt x="23444" y="19366"/>
                </a:cubicBezTo>
                <a:cubicBezTo>
                  <a:pt x="24231" y="21665"/>
                  <a:pt x="26466" y="26516"/>
                  <a:pt x="31089" y="30987"/>
                </a:cubicBezTo>
                <a:cubicBezTo>
                  <a:pt x="40842" y="40397"/>
                  <a:pt x="69456" y="44728"/>
                  <a:pt x="76580" y="45795"/>
                </a:cubicBezTo>
                <a:cubicBezTo>
                  <a:pt x="99491" y="49249"/>
                  <a:pt x="124256" y="48081"/>
                  <a:pt x="137045" y="47103"/>
                </a:cubicBezTo>
                <a:cubicBezTo>
                  <a:pt x="137870" y="50392"/>
                  <a:pt x="137870" y="54075"/>
                  <a:pt x="136080" y="56717"/>
                </a:cubicBezTo>
                <a:cubicBezTo>
                  <a:pt x="133794" y="60082"/>
                  <a:pt x="129298" y="60717"/>
                  <a:pt x="120827" y="60984"/>
                </a:cubicBezTo>
                <a:cubicBezTo>
                  <a:pt x="101142" y="61619"/>
                  <a:pt x="84835" y="59562"/>
                  <a:pt x="78993" y="58800"/>
                </a:cubicBezTo>
                <a:cubicBezTo>
                  <a:pt x="64223" y="56869"/>
                  <a:pt x="65341" y="56615"/>
                  <a:pt x="57759" y="55917"/>
                </a:cubicBezTo>
                <a:cubicBezTo>
                  <a:pt x="39585" y="54240"/>
                  <a:pt x="29120" y="54012"/>
                  <a:pt x="29120" y="54012"/>
                </a:cubicBezTo>
                <a:cubicBezTo>
                  <a:pt x="26771" y="53961"/>
                  <a:pt x="18516" y="53808"/>
                  <a:pt x="8801" y="50608"/>
                </a:cubicBezTo>
                <a:cubicBezTo>
                  <a:pt x="4179" y="49097"/>
                  <a:pt x="3188" y="48182"/>
                  <a:pt x="2566" y="47255"/>
                </a:cubicBezTo>
                <a:cubicBezTo>
                  <a:pt x="0" y="43483"/>
                  <a:pt x="3480" y="39254"/>
                  <a:pt x="7620" y="24116"/>
                </a:cubicBezTo>
                <a:cubicBezTo>
                  <a:pt x="9094" y="18718"/>
                  <a:pt x="9297" y="16915"/>
                  <a:pt x="11125" y="11137"/>
                </a:cubicBezTo>
              </a:path>
            </a:pathLst>
          </a:custGeom>
          <a:solidFill>
            <a:srgbClr val="EDEF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/>
          <p:cNvSpPr/>
          <p:nvPr/>
        </p:nvSpPr>
        <p:spPr>
          <a:xfrm rot="0" flipH="0" flipV="0">
            <a:off x="1363447" y="6803732"/>
            <a:ext cx="137032" cy="26580"/>
          </a:xfrm>
          <a:custGeom>
            <a:pathLst>
              <a:path w="137032" h="26580">
                <a:moveTo>
                  <a:pt x="38557" y="6730"/>
                </a:moveTo>
                <a:cubicBezTo>
                  <a:pt x="50037" y="8812"/>
                  <a:pt x="49199" y="9231"/>
                  <a:pt x="59118" y="11035"/>
                </a:cubicBezTo>
                <a:cubicBezTo>
                  <a:pt x="60464" y="11276"/>
                  <a:pt x="73621" y="13638"/>
                  <a:pt x="88518" y="14743"/>
                </a:cubicBezTo>
                <a:cubicBezTo>
                  <a:pt x="106349" y="16077"/>
                  <a:pt x="122999" y="15327"/>
                  <a:pt x="136651" y="13981"/>
                </a:cubicBezTo>
                <a:cubicBezTo>
                  <a:pt x="137032" y="16712"/>
                  <a:pt x="136753" y="19531"/>
                  <a:pt x="135305" y="21665"/>
                </a:cubicBezTo>
                <a:cubicBezTo>
                  <a:pt x="133032" y="25043"/>
                  <a:pt x="128536" y="25665"/>
                  <a:pt x="120052" y="25945"/>
                </a:cubicBezTo>
                <a:cubicBezTo>
                  <a:pt x="100367" y="26580"/>
                  <a:pt x="84061" y="24509"/>
                  <a:pt x="78231" y="23748"/>
                </a:cubicBezTo>
                <a:cubicBezTo>
                  <a:pt x="63461" y="21817"/>
                  <a:pt x="64579" y="21563"/>
                  <a:pt x="56984" y="20865"/>
                </a:cubicBezTo>
                <a:cubicBezTo>
                  <a:pt x="38810" y="19201"/>
                  <a:pt x="28347" y="18972"/>
                  <a:pt x="28347" y="18972"/>
                </a:cubicBezTo>
                <a:cubicBezTo>
                  <a:pt x="26010" y="18921"/>
                  <a:pt x="17742" y="18756"/>
                  <a:pt x="8027" y="15556"/>
                </a:cubicBezTo>
                <a:cubicBezTo>
                  <a:pt x="3417" y="14045"/>
                  <a:pt x="2426" y="13143"/>
                  <a:pt x="1791" y="12216"/>
                </a:cubicBezTo>
                <a:cubicBezTo>
                  <a:pt x="0" y="9562"/>
                  <a:pt x="1181" y="6692"/>
                  <a:pt x="3467" y="0"/>
                </a:cubicBezTo>
                <a:cubicBezTo>
                  <a:pt x="12611" y="1841"/>
                  <a:pt x="29541" y="5092"/>
                  <a:pt x="38557" y="6730"/>
                </a:cubicBezTo>
              </a:path>
            </a:pathLst>
          </a:custGeom>
          <a:solidFill>
            <a:srgbClr val="88BD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24" name="Picture 3024"/>
          <p:cNvPicPr>
            <a:picLocks noChangeAspect="0" noChangeArrowheads="1"/>
          </p:cNvPicPr>
          <p:nvPr/>
        </p:nvPicPr>
        <p:blipFill>
          <a:blip r:embed="rId30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7981" y="5124318"/>
            <a:ext cx="1151670" cy="1294963"/>
          </a:xfrm>
          <a:prstGeom prst="rect">
            <a:avLst/>
          </a:prstGeom>
          <a:noFill/>
          <a:extLst/>
        </p:spPr>
      </p:pic>
      <p:sp>
        <p:nvSpPr>
          <p:cNvPr id="3025" name="Freeform 3025"/>
          <p:cNvSpPr/>
          <p:nvPr/>
        </p:nvSpPr>
        <p:spPr>
          <a:xfrm rot="0" flipH="0" flipV="0">
            <a:off x="2632138" y="5137023"/>
            <a:ext cx="5093" cy="500037"/>
          </a:xfrm>
          <a:custGeom>
            <a:pathLst>
              <a:path w="5093" h="500037">
                <a:moveTo>
                  <a:pt x="5093" y="500037"/>
                </a:moveTo>
                <a:lnTo>
                  <a:pt x="0" y="500037"/>
                </a:lnTo>
                <a:lnTo>
                  <a:pt x="0" y="0"/>
                </a:lnTo>
                <a:lnTo>
                  <a:pt x="5093" y="0"/>
                </a:lnTo>
                <a:lnTo>
                  <a:pt x="5093" y="500037"/>
                </a:lnTo>
                <a:close/>
              </a:path>
            </a:pathLst>
          </a:custGeom>
          <a:solidFill>
            <a:srgbClr val="74749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/>
          <p:cNvSpPr/>
          <p:nvPr/>
        </p:nvSpPr>
        <p:spPr>
          <a:xfrm rot="0" flipH="0" flipV="0">
            <a:off x="1508577" y="6051512"/>
            <a:ext cx="128853" cy="355218"/>
          </a:xfrm>
          <a:custGeom>
            <a:pathLst>
              <a:path w="128853" h="355218">
                <a:moveTo>
                  <a:pt x="125018" y="27825"/>
                </a:moveTo>
                <a:cubicBezTo>
                  <a:pt x="126541" y="21374"/>
                  <a:pt x="128853" y="10909"/>
                  <a:pt x="125691" y="0"/>
                </a:cubicBezTo>
                <a:cubicBezTo>
                  <a:pt x="111836" y="28155"/>
                  <a:pt x="99301" y="55460"/>
                  <a:pt x="88011" y="81546"/>
                </a:cubicBezTo>
                <a:cubicBezTo>
                  <a:pt x="83985" y="91071"/>
                  <a:pt x="79946" y="100342"/>
                  <a:pt x="76174" y="109485"/>
                </a:cubicBezTo>
                <a:cubicBezTo>
                  <a:pt x="72466" y="118668"/>
                  <a:pt x="68846" y="127621"/>
                  <a:pt x="65316" y="136359"/>
                </a:cubicBezTo>
                <a:cubicBezTo>
                  <a:pt x="58521" y="153936"/>
                  <a:pt x="52070" y="170611"/>
                  <a:pt x="46444" y="186447"/>
                </a:cubicBezTo>
                <a:cubicBezTo>
                  <a:pt x="45008" y="190410"/>
                  <a:pt x="43599" y="194296"/>
                  <a:pt x="42215" y="198119"/>
                </a:cubicBezTo>
                <a:cubicBezTo>
                  <a:pt x="40843" y="201942"/>
                  <a:pt x="39573" y="205726"/>
                  <a:pt x="38290" y="209447"/>
                </a:cubicBezTo>
                <a:cubicBezTo>
                  <a:pt x="35750" y="216877"/>
                  <a:pt x="33236" y="224014"/>
                  <a:pt x="30937" y="230923"/>
                </a:cubicBezTo>
                <a:cubicBezTo>
                  <a:pt x="26466" y="244766"/>
                  <a:pt x="22187" y="257440"/>
                  <a:pt x="18732" y="268997"/>
                </a:cubicBezTo>
                <a:cubicBezTo>
                  <a:pt x="16954" y="274776"/>
                  <a:pt x="15265" y="280237"/>
                  <a:pt x="13690" y="285381"/>
                </a:cubicBezTo>
                <a:cubicBezTo>
                  <a:pt x="12128" y="290549"/>
                  <a:pt x="10744" y="295452"/>
                  <a:pt x="9410" y="299998"/>
                </a:cubicBezTo>
                <a:cubicBezTo>
                  <a:pt x="8090" y="304545"/>
                  <a:pt x="6870" y="308749"/>
                  <a:pt x="5753" y="312597"/>
                </a:cubicBezTo>
                <a:cubicBezTo>
                  <a:pt x="5181" y="314540"/>
                  <a:pt x="4686" y="316343"/>
                  <a:pt x="4216" y="318045"/>
                </a:cubicBezTo>
                <a:cubicBezTo>
                  <a:pt x="3746" y="319747"/>
                  <a:pt x="3302" y="321372"/>
                  <a:pt x="2883" y="322896"/>
                </a:cubicBezTo>
                <a:cubicBezTo>
                  <a:pt x="2845" y="323023"/>
                  <a:pt x="2806" y="323150"/>
                  <a:pt x="2781" y="323265"/>
                </a:cubicBezTo>
                <a:cubicBezTo>
                  <a:pt x="0" y="333386"/>
                  <a:pt x="6070" y="343800"/>
                  <a:pt x="16230" y="346379"/>
                </a:cubicBezTo>
                <a:lnTo>
                  <a:pt x="48311" y="354494"/>
                </a:lnTo>
                <a:cubicBezTo>
                  <a:pt x="50978" y="355167"/>
                  <a:pt x="53657" y="355218"/>
                  <a:pt x="56197" y="354761"/>
                </a:cubicBezTo>
                <a:cubicBezTo>
                  <a:pt x="45771" y="341400"/>
                  <a:pt x="35737" y="323214"/>
                  <a:pt x="34874" y="301319"/>
                </a:cubicBezTo>
                <a:cubicBezTo>
                  <a:pt x="34201" y="284225"/>
                  <a:pt x="112458" y="81063"/>
                  <a:pt x="125018" y="27825"/>
                </a:cubicBezTo>
              </a:path>
            </a:pathLst>
          </a:custGeom>
          <a:solidFill>
            <a:srgbClr val="07074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 rot="0" flipH="0" flipV="0">
            <a:off x="1611187" y="6016628"/>
            <a:ext cx="93357" cy="93370"/>
          </a:xfrm>
          <a:custGeom>
            <a:pathLst>
              <a:path w="93357" h="93370">
                <a:moveTo>
                  <a:pt x="0" y="46685"/>
                </a:moveTo>
                <a:cubicBezTo>
                  <a:pt x="0" y="20905"/>
                  <a:pt x="20904" y="0"/>
                  <a:pt x="46685" y="0"/>
                </a:cubicBezTo>
                <a:cubicBezTo>
                  <a:pt x="72466" y="0"/>
                  <a:pt x="93357" y="20905"/>
                  <a:pt x="93357" y="46685"/>
                </a:cubicBezTo>
                <a:cubicBezTo>
                  <a:pt x="93357" y="72465"/>
                  <a:pt x="72466" y="93370"/>
                  <a:pt x="46685" y="93370"/>
                </a:cubicBezTo>
                <a:cubicBezTo>
                  <a:pt x="20904" y="93370"/>
                  <a:pt x="0" y="72465"/>
                  <a:pt x="0" y="46685"/>
                </a:cubicBezTo>
              </a:path>
            </a:pathLst>
          </a:custGeom>
          <a:solidFill>
            <a:srgbClr val="2B2B8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 rot="0" flipH="0" flipV="0">
            <a:off x="1639425" y="6044873"/>
            <a:ext cx="36880" cy="36880"/>
          </a:xfrm>
          <a:custGeom>
            <a:pathLst>
              <a:path w="36880" h="36880">
                <a:moveTo>
                  <a:pt x="0" y="18440"/>
                </a:moveTo>
                <a:cubicBezTo>
                  <a:pt x="0" y="8255"/>
                  <a:pt x="8254" y="0"/>
                  <a:pt x="18440" y="0"/>
                </a:cubicBezTo>
                <a:cubicBezTo>
                  <a:pt x="28625" y="0"/>
                  <a:pt x="36880" y="8255"/>
                  <a:pt x="36880" y="18440"/>
                </a:cubicBezTo>
                <a:cubicBezTo>
                  <a:pt x="36880" y="28625"/>
                  <a:pt x="28625" y="36880"/>
                  <a:pt x="18440" y="36880"/>
                </a:cubicBezTo>
                <a:cubicBezTo>
                  <a:pt x="8254" y="36880"/>
                  <a:pt x="0" y="28625"/>
                  <a:pt x="0" y="18440"/>
                </a:cubicBezTo>
              </a:path>
            </a:pathLst>
          </a:custGeom>
          <a:solidFill>
            <a:srgbClr val="0202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 rot="0" flipH="0" flipV="0">
            <a:off x="1867719" y="5710511"/>
            <a:ext cx="41007" cy="38188"/>
          </a:xfrm>
          <a:custGeom>
            <a:pathLst>
              <a:path w="41007" h="38188">
                <a:moveTo>
                  <a:pt x="28054" y="35534"/>
                </a:moveTo>
                <a:lnTo>
                  <a:pt x="3277" y="13563"/>
                </a:lnTo>
                <a:cubicBezTo>
                  <a:pt x="280" y="10909"/>
                  <a:pt x="0" y="6286"/>
                  <a:pt x="2667" y="3277"/>
                </a:cubicBezTo>
                <a:cubicBezTo>
                  <a:pt x="5322" y="279"/>
                  <a:pt x="9957" y="0"/>
                  <a:pt x="12954" y="2667"/>
                </a:cubicBezTo>
                <a:lnTo>
                  <a:pt x="37718" y="24625"/>
                </a:lnTo>
                <a:cubicBezTo>
                  <a:pt x="40728" y="27292"/>
                  <a:pt x="41007" y="31915"/>
                  <a:pt x="38341" y="34912"/>
                </a:cubicBezTo>
                <a:lnTo>
                  <a:pt x="38341" y="34912"/>
                </a:lnTo>
                <a:cubicBezTo>
                  <a:pt x="35686" y="37921"/>
                  <a:pt x="31051" y="38188"/>
                  <a:pt x="28054" y="35534"/>
                </a:cubicBezTo>
              </a:path>
            </a:pathLst>
          </a:custGeom>
          <a:solidFill>
            <a:srgbClr val="38389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 rot="0" flipH="0" flipV="0">
            <a:off x="2108860" y="5463696"/>
            <a:ext cx="35724" cy="35712"/>
          </a:xfrm>
          <a:custGeom>
            <a:pathLst>
              <a:path w="35724" h="35712">
                <a:moveTo>
                  <a:pt x="22580" y="32880"/>
                </a:moveTo>
                <a:lnTo>
                  <a:pt x="2832" y="13132"/>
                </a:lnTo>
                <a:cubicBezTo>
                  <a:pt x="0" y="10300"/>
                  <a:pt x="0" y="5664"/>
                  <a:pt x="2832" y="2832"/>
                </a:cubicBezTo>
                <a:cubicBezTo>
                  <a:pt x="5677" y="0"/>
                  <a:pt x="10312" y="0"/>
                  <a:pt x="13144" y="2832"/>
                </a:cubicBezTo>
                <a:lnTo>
                  <a:pt x="32892" y="22568"/>
                </a:lnTo>
                <a:cubicBezTo>
                  <a:pt x="35724" y="25413"/>
                  <a:pt x="35724" y="30048"/>
                  <a:pt x="32892" y="32880"/>
                </a:cubicBezTo>
                <a:cubicBezTo>
                  <a:pt x="30047" y="35712"/>
                  <a:pt x="25412" y="35712"/>
                  <a:pt x="22580" y="32880"/>
                </a:cubicBezTo>
              </a:path>
            </a:pathLst>
          </a:custGeom>
          <a:solidFill>
            <a:srgbClr val="38389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 rot="0" flipH="0" flipV="0">
            <a:off x="2389037" y="5257610"/>
            <a:ext cx="23989" cy="28028"/>
          </a:xfrm>
          <a:custGeom>
            <a:pathLst>
              <a:path w="23989" h="28028">
                <a:moveTo>
                  <a:pt x="13017" y="24968"/>
                </a:moveTo>
                <a:lnTo>
                  <a:pt x="1842" y="9767"/>
                </a:lnTo>
                <a:cubicBezTo>
                  <a:pt x="0" y="7239"/>
                  <a:pt x="533" y="3709"/>
                  <a:pt x="3061" y="1854"/>
                </a:cubicBezTo>
                <a:cubicBezTo>
                  <a:pt x="5575" y="0"/>
                  <a:pt x="9119" y="546"/>
                  <a:pt x="10973" y="3061"/>
                </a:cubicBezTo>
                <a:lnTo>
                  <a:pt x="22135" y="18263"/>
                </a:lnTo>
                <a:cubicBezTo>
                  <a:pt x="23989" y="20790"/>
                  <a:pt x="23443" y="24321"/>
                  <a:pt x="20929" y="26174"/>
                </a:cubicBezTo>
                <a:cubicBezTo>
                  <a:pt x="18414" y="28028"/>
                  <a:pt x="14871" y="27482"/>
                  <a:pt x="13017" y="24968"/>
                </a:cubicBezTo>
              </a:path>
            </a:pathLst>
          </a:custGeom>
          <a:solidFill>
            <a:srgbClr val="38389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" name="Freeform 3032"/>
          <p:cNvSpPr/>
          <p:nvPr/>
        </p:nvSpPr>
        <p:spPr>
          <a:xfrm rot="0" flipH="0" flipV="0">
            <a:off x="2624781" y="5130979"/>
            <a:ext cx="19799" cy="19810"/>
          </a:xfrm>
          <a:custGeom>
            <a:pathLst>
              <a:path w="19799" h="19810">
                <a:moveTo>
                  <a:pt x="0" y="9905"/>
                </a:moveTo>
                <a:cubicBezTo>
                  <a:pt x="0" y="4432"/>
                  <a:pt x="4432" y="0"/>
                  <a:pt x="9905" y="0"/>
                </a:cubicBezTo>
                <a:cubicBezTo>
                  <a:pt x="15367" y="0"/>
                  <a:pt x="19799" y="4432"/>
                  <a:pt x="19799" y="9905"/>
                </a:cubicBezTo>
                <a:cubicBezTo>
                  <a:pt x="19799" y="15378"/>
                  <a:pt x="15367" y="19810"/>
                  <a:pt x="9905" y="19810"/>
                </a:cubicBezTo>
                <a:cubicBezTo>
                  <a:pt x="4432" y="19810"/>
                  <a:pt x="0" y="15378"/>
                  <a:pt x="0" y="9905"/>
                </a:cubicBezTo>
              </a:path>
            </a:pathLst>
          </a:custGeom>
          <a:solidFill>
            <a:srgbClr val="38389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3" name="Picture 3033"/>
          <p:cNvPicPr>
            <a:picLocks noChangeAspect="0" noChangeArrowheads="1"/>
          </p:cNvPicPr>
          <p:nvPr/>
        </p:nvPicPr>
        <p:blipFill>
          <a:blip r:embed="rId30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3750" y="6105873"/>
            <a:ext cx="318931" cy="171085"/>
          </a:xfrm>
          <a:prstGeom prst="rect">
            <a:avLst/>
          </a:prstGeom>
          <a:noFill/>
          <a:extLst/>
        </p:spPr>
      </p:pic>
      <p:sp>
        <p:nvSpPr>
          <p:cNvPr id="3034" name="Freeform 3034"/>
          <p:cNvSpPr/>
          <p:nvPr/>
        </p:nvSpPr>
        <p:spPr>
          <a:xfrm rot="0" flipH="0" flipV="0">
            <a:off x="1622271" y="6165177"/>
            <a:ext cx="22859" cy="2527"/>
          </a:xfrm>
          <a:custGeom>
            <a:pathLst>
              <a:path w="22859" h="2527">
                <a:moveTo>
                  <a:pt x="952" y="38"/>
                </a:moveTo>
                <a:cubicBezTo>
                  <a:pt x="5155" y="368"/>
                  <a:pt x="9410" y="609"/>
                  <a:pt x="13613" y="761"/>
                </a:cubicBezTo>
                <a:cubicBezTo>
                  <a:pt x="14871" y="799"/>
                  <a:pt x="16738" y="673"/>
                  <a:pt x="18554" y="533"/>
                </a:cubicBezTo>
                <a:cubicBezTo>
                  <a:pt x="19786" y="444"/>
                  <a:pt x="20979" y="355"/>
                  <a:pt x="21970" y="317"/>
                </a:cubicBezTo>
                <a:cubicBezTo>
                  <a:pt x="22453" y="304"/>
                  <a:pt x="22859" y="698"/>
                  <a:pt x="22859" y="1193"/>
                </a:cubicBezTo>
                <a:cubicBezTo>
                  <a:pt x="22846" y="1650"/>
                  <a:pt x="22491" y="2019"/>
                  <a:pt x="22033" y="2031"/>
                </a:cubicBezTo>
                <a:cubicBezTo>
                  <a:pt x="21081" y="2069"/>
                  <a:pt x="19900" y="2146"/>
                  <a:pt x="18681" y="2235"/>
                </a:cubicBezTo>
                <a:cubicBezTo>
                  <a:pt x="16814" y="2374"/>
                  <a:pt x="14896" y="2527"/>
                  <a:pt x="13563" y="2476"/>
                </a:cubicBezTo>
                <a:cubicBezTo>
                  <a:pt x="9334" y="2324"/>
                  <a:pt x="5041" y="2082"/>
                  <a:pt x="826" y="1752"/>
                </a:cubicBezTo>
                <a:cubicBezTo>
                  <a:pt x="343" y="1714"/>
                  <a:pt x="0" y="1295"/>
                  <a:pt x="38" y="825"/>
                </a:cubicBezTo>
                <a:cubicBezTo>
                  <a:pt x="76" y="355"/>
                  <a:pt x="483" y="0"/>
                  <a:pt x="952" y="38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 rot="0" flipH="0" flipV="0">
            <a:off x="1622019" y="6175003"/>
            <a:ext cx="23595" cy="3263"/>
          </a:xfrm>
          <a:custGeom>
            <a:pathLst>
              <a:path w="23595" h="3263">
                <a:moveTo>
                  <a:pt x="1117" y="101"/>
                </a:moveTo>
                <a:cubicBezTo>
                  <a:pt x="5765" y="1078"/>
                  <a:pt x="10502" y="1548"/>
                  <a:pt x="15214" y="1485"/>
                </a:cubicBezTo>
                <a:cubicBezTo>
                  <a:pt x="16865" y="1459"/>
                  <a:pt x="19366" y="1129"/>
                  <a:pt x="21373" y="850"/>
                </a:cubicBezTo>
                <a:cubicBezTo>
                  <a:pt x="21805" y="799"/>
                  <a:pt x="22198" y="736"/>
                  <a:pt x="22580" y="685"/>
                </a:cubicBezTo>
                <a:cubicBezTo>
                  <a:pt x="23049" y="634"/>
                  <a:pt x="23481" y="964"/>
                  <a:pt x="23532" y="1447"/>
                </a:cubicBezTo>
                <a:cubicBezTo>
                  <a:pt x="23595" y="1904"/>
                  <a:pt x="23265" y="2323"/>
                  <a:pt x="22795" y="2387"/>
                </a:cubicBezTo>
                <a:cubicBezTo>
                  <a:pt x="22427" y="2437"/>
                  <a:pt x="22033" y="2488"/>
                  <a:pt x="21602" y="2552"/>
                </a:cubicBezTo>
                <a:cubicBezTo>
                  <a:pt x="19557" y="2831"/>
                  <a:pt x="16992" y="3174"/>
                  <a:pt x="15239" y="3199"/>
                </a:cubicBezTo>
                <a:cubicBezTo>
                  <a:pt x="10400" y="3263"/>
                  <a:pt x="5536" y="2780"/>
                  <a:pt x="762" y="1777"/>
                </a:cubicBezTo>
                <a:cubicBezTo>
                  <a:pt x="292" y="1675"/>
                  <a:pt x="0" y="1218"/>
                  <a:pt x="102" y="748"/>
                </a:cubicBezTo>
                <a:cubicBezTo>
                  <a:pt x="203" y="291"/>
                  <a:pt x="660" y="0"/>
                  <a:pt x="1117" y="101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 rot="0" flipH="0" flipV="0">
            <a:off x="1608613" y="6119773"/>
            <a:ext cx="6616" cy="8127"/>
          </a:xfrm>
          <a:custGeom>
            <a:pathLst>
              <a:path w="6616" h="8127">
                <a:moveTo>
                  <a:pt x="4013" y="25"/>
                </a:moveTo>
                <a:cubicBezTo>
                  <a:pt x="5219" y="75"/>
                  <a:pt x="6311" y="1091"/>
                  <a:pt x="6527" y="2196"/>
                </a:cubicBezTo>
                <a:cubicBezTo>
                  <a:pt x="6565" y="2450"/>
                  <a:pt x="6616" y="2869"/>
                  <a:pt x="6121" y="4127"/>
                </a:cubicBezTo>
                <a:cubicBezTo>
                  <a:pt x="5270" y="6298"/>
                  <a:pt x="4851" y="7378"/>
                  <a:pt x="3810" y="7721"/>
                </a:cubicBezTo>
                <a:cubicBezTo>
                  <a:pt x="2566" y="8127"/>
                  <a:pt x="851" y="7416"/>
                  <a:pt x="318" y="6197"/>
                </a:cubicBezTo>
                <a:cubicBezTo>
                  <a:pt x="0" y="5486"/>
                  <a:pt x="191" y="4838"/>
                  <a:pt x="521" y="3669"/>
                </a:cubicBezTo>
                <a:cubicBezTo>
                  <a:pt x="800" y="2704"/>
                  <a:pt x="1220" y="1218"/>
                  <a:pt x="2566" y="444"/>
                </a:cubicBezTo>
                <a:cubicBezTo>
                  <a:pt x="2858" y="278"/>
                  <a:pt x="3353" y="0"/>
                  <a:pt x="4013" y="25"/>
                </a:cubicBezTo>
              </a:path>
            </a:pathLst>
          </a:custGeom>
          <a:solidFill>
            <a:srgbClr val="FFE8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 rot="0" flipH="0" flipV="0">
            <a:off x="1334235" y="6169409"/>
            <a:ext cx="138404" cy="96684"/>
          </a:xfrm>
          <a:custGeom>
            <a:pathLst>
              <a:path w="138404" h="96684">
                <a:moveTo>
                  <a:pt x="31483" y="609"/>
                </a:moveTo>
                <a:cubicBezTo>
                  <a:pt x="38480" y="0"/>
                  <a:pt x="43560" y="1624"/>
                  <a:pt x="51904" y="4380"/>
                </a:cubicBezTo>
                <a:cubicBezTo>
                  <a:pt x="62877" y="8013"/>
                  <a:pt x="65607" y="10959"/>
                  <a:pt x="78561" y="17461"/>
                </a:cubicBezTo>
                <a:cubicBezTo>
                  <a:pt x="99859" y="28142"/>
                  <a:pt x="138086" y="50951"/>
                  <a:pt x="138086" y="50951"/>
                </a:cubicBezTo>
                <a:cubicBezTo>
                  <a:pt x="138404" y="54545"/>
                  <a:pt x="135762" y="96684"/>
                  <a:pt x="134327" y="96430"/>
                </a:cubicBezTo>
                <a:cubicBezTo>
                  <a:pt x="70776" y="84733"/>
                  <a:pt x="407" y="58432"/>
                  <a:pt x="64" y="29793"/>
                </a:cubicBezTo>
                <a:cubicBezTo>
                  <a:pt x="0" y="25221"/>
                  <a:pt x="2223" y="19379"/>
                  <a:pt x="5550" y="14617"/>
                </a:cubicBezTo>
                <a:cubicBezTo>
                  <a:pt x="14161" y="2348"/>
                  <a:pt x="29185" y="812"/>
                  <a:pt x="31483" y="609"/>
                </a:cubicBezTo>
              </a:path>
            </a:pathLst>
          </a:custGeom>
          <a:solidFill>
            <a:srgbClr val="0D266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Freeform 3038"/>
          <p:cNvSpPr/>
          <p:nvPr/>
        </p:nvSpPr>
        <p:spPr>
          <a:xfrm rot="0" flipH="0" flipV="0">
            <a:off x="2622221" y="5624597"/>
            <a:ext cx="24917" cy="24916"/>
          </a:xfrm>
          <a:custGeom>
            <a:pathLst>
              <a:path w="24917" h="24916">
                <a:moveTo>
                  <a:pt x="0" y="12458"/>
                </a:moveTo>
                <a:cubicBezTo>
                  <a:pt x="0" y="5575"/>
                  <a:pt x="5575" y="0"/>
                  <a:pt x="12458" y="0"/>
                </a:cubicBezTo>
                <a:cubicBezTo>
                  <a:pt x="19342" y="0"/>
                  <a:pt x="24917" y="5575"/>
                  <a:pt x="24917" y="12458"/>
                </a:cubicBezTo>
                <a:cubicBezTo>
                  <a:pt x="24917" y="19341"/>
                  <a:pt x="19342" y="24916"/>
                  <a:pt x="12458" y="24916"/>
                </a:cubicBezTo>
                <a:cubicBezTo>
                  <a:pt x="5575" y="24916"/>
                  <a:pt x="0" y="19341"/>
                  <a:pt x="0" y="12458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9" name="Freeform 3039"/>
          <p:cNvSpPr/>
          <p:nvPr/>
        </p:nvSpPr>
        <p:spPr>
          <a:xfrm rot="0" flipH="0" flipV="0">
            <a:off x="2575890" y="5641006"/>
            <a:ext cx="107632" cy="189064"/>
          </a:xfrm>
          <a:custGeom>
            <a:pathLst>
              <a:path w="107632" h="189064">
                <a:moveTo>
                  <a:pt x="57569" y="189064"/>
                </a:moveTo>
                <a:cubicBezTo>
                  <a:pt x="48438" y="189064"/>
                  <a:pt x="39015" y="186690"/>
                  <a:pt x="30239" y="181914"/>
                </a:cubicBezTo>
                <a:cubicBezTo>
                  <a:pt x="11303" y="171627"/>
                  <a:pt x="0" y="152514"/>
                  <a:pt x="0" y="130797"/>
                </a:cubicBezTo>
                <a:cubicBezTo>
                  <a:pt x="0" y="101434"/>
                  <a:pt x="20612" y="81483"/>
                  <a:pt x="37897" y="69913"/>
                </a:cubicBezTo>
                <a:cubicBezTo>
                  <a:pt x="46444" y="64198"/>
                  <a:pt x="51626" y="54546"/>
                  <a:pt x="51753" y="44081"/>
                </a:cubicBezTo>
                <a:lnTo>
                  <a:pt x="52210" y="6083"/>
                </a:lnTo>
                <a:cubicBezTo>
                  <a:pt x="52248" y="2705"/>
                  <a:pt x="55017" y="0"/>
                  <a:pt x="58394" y="50"/>
                </a:cubicBezTo>
                <a:cubicBezTo>
                  <a:pt x="61772" y="88"/>
                  <a:pt x="64477" y="2857"/>
                  <a:pt x="64439" y="6235"/>
                </a:cubicBezTo>
                <a:lnTo>
                  <a:pt x="63969" y="44221"/>
                </a:lnTo>
                <a:cubicBezTo>
                  <a:pt x="63792" y="58724"/>
                  <a:pt x="56592" y="72123"/>
                  <a:pt x="44704" y="80073"/>
                </a:cubicBezTo>
                <a:cubicBezTo>
                  <a:pt x="29883" y="89979"/>
                  <a:pt x="12218" y="106832"/>
                  <a:pt x="12218" y="130797"/>
                </a:cubicBezTo>
                <a:cubicBezTo>
                  <a:pt x="12218" y="147955"/>
                  <a:pt x="21133" y="163055"/>
                  <a:pt x="36081" y="171183"/>
                </a:cubicBezTo>
                <a:cubicBezTo>
                  <a:pt x="49886" y="178689"/>
                  <a:pt x="65557" y="178739"/>
                  <a:pt x="76999" y="171323"/>
                </a:cubicBezTo>
                <a:cubicBezTo>
                  <a:pt x="88912" y="163614"/>
                  <a:pt x="95097" y="148361"/>
                  <a:pt x="94691" y="128054"/>
                </a:cubicBezTo>
                <a:cubicBezTo>
                  <a:pt x="94627" y="124815"/>
                  <a:pt x="97104" y="122097"/>
                  <a:pt x="100329" y="121856"/>
                </a:cubicBezTo>
                <a:lnTo>
                  <a:pt x="100329" y="121843"/>
                </a:lnTo>
                <a:cubicBezTo>
                  <a:pt x="103809" y="121577"/>
                  <a:pt x="106845" y="124282"/>
                  <a:pt x="106921" y="127774"/>
                </a:cubicBezTo>
                <a:cubicBezTo>
                  <a:pt x="107632" y="160832"/>
                  <a:pt x="92887" y="175603"/>
                  <a:pt x="83642" y="181584"/>
                </a:cubicBezTo>
                <a:cubicBezTo>
                  <a:pt x="75958" y="186563"/>
                  <a:pt x="66916" y="189064"/>
                  <a:pt x="57569" y="189064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0" name="Picture 3040"/>
          <p:cNvPicPr>
            <a:picLocks noChangeAspect="0" noChangeArrowheads="1"/>
          </p:cNvPicPr>
          <p:nvPr/>
        </p:nvPicPr>
        <p:blipFill>
          <a:blip r:embed="rId30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1905" y="6156836"/>
            <a:ext cx="161252" cy="121675"/>
          </a:xfrm>
          <a:prstGeom prst="rect">
            <a:avLst/>
          </a:prstGeom>
          <a:noFill/>
          <a:extLst/>
        </p:spPr>
      </p:pic>
      <p:sp>
        <p:nvSpPr>
          <p:cNvPr id="3041" name="Freeform 3041"/>
          <p:cNvSpPr/>
          <p:nvPr/>
        </p:nvSpPr>
        <p:spPr>
          <a:xfrm rot="0" flipH="0" flipV="0">
            <a:off x="1465016" y="6220633"/>
            <a:ext cx="3644" cy="17347"/>
          </a:xfrm>
          <a:custGeom>
            <a:pathLst>
              <a:path w="3644" h="17347">
                <a:moveTo>
                  <a:pt x="3060" y="228"/>
                </a:moveTo>
                <a:cubicBezTo>
                  <a:pt x="3453" y="418"/>
                  <a:pt x="3644" y="863"/>
                  <a:pt x="3504" y="1269"/>
                </a:cubicBezTo>
                <a:cubicBezTo>
                  <a:pt x="3110" y="2412"/>
                  <a:pt x="2680" y="4279"/>
                  <a:pt x="2273" y="6679"/>
                </a:cubicBezTo>
                <a:cubicBezTo>
                  <a:pt x="1613" y="10464"/>
                  <a:pt x="2260" y="13778"/>
                  <a:pt x="3048" y="16103"/>
                </a:cubicBezTo>
                <a:cubicBezTo>
                  <a:pt x="3186" y="16534"/>
                  <a:pt x="2972" y="17004"/>
                  <a:pt x="2540" y="17169"/>
                </a:cubicBezTo>
                <a:lnTo>
                  <a:pt x="2540" y="17169"/>
                </a:lnTo>
                <a:cubicBezTo>
                  <a:pt x="2070" y="17347"/>
                  <a:pt x="1575" y="17093"/>
                  <a:pt x="1410" y="16636"/>
                </a:cubicBezTo>
                <a:cubicBezTo>
                  <a:pt x="292" y="13270"/>
                  <a:pt x="0" y="9753"/>
                  <a:pt x="584" y="6387"/>
                </a:cubicBezTo>
                <a:cubicBezTo>
                  <a:pt x="1016" y="3872"/>
                  <a:pt x="1448" y="1980"/>
                  <a:pt x="1879" y="735"/>
                </a:cubicBezTo>
                <a:cubicBezTo>
                  <a:pt x="2045" y="240"/>
                  <a:pt x="2591" y="0"/>
                  <a:pt x="3060" y="228"/>
                </a:cubicBezTo>
              </a:path>
            </a:pathLst>
          </a:custGeom>
          <a:solidFill>
            <a:srgbClr val="081C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2" name="Picture 3042"/>
          <p:cNvPicPr>
            <a:picLocks noChangeAspect="0" noChangeArrowheads="1"/>
          </p:cNvPicPr>
          <p:nvPr/>
        </p:nvPicPr>
        <p:blipFill>
          <a:blip r:embed="rId30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4192" y="6054414"/>
            <a:ext cx="108954" cy="62481"/>
          </a:xfrm>
          <a:prstGeom prst="rect">
            <a:avLst/>
          </a:prstGeom>
          <a:noFill/>
          <a:extLst/>
        </p:spPr>
      </p:pic>
      <p:sp>
        <p:nvSpPr>
          <p:cNvPr id="3043" name="Freeform 3043"/>
          <p:cNvSpPr/>
          <p:nvPr/>
        </p:nvSpPr>
        <p:spPr>
          <a:xfrm rot="0" flipH="0" flipV="0">
            <a:off x="1316609" y="6020322"/>
            <a:ext cx="123697" cy="162203"/>
          </a:xfrm>
          <a:custGeom>
            <a:pathLst>
              <a:path w="123697" h="162203">
                <a:moveTo>
                  <a:pt x="123697" y="27406"/>
                </a:moveTo>
                <a:cubicBezTo>
                  <a:pt x="123697" y="29031"/>
                  <a:pt x="117005" y="8166"/>
                  <a:pt x="102501" y="12573"/>
                </a:cubicBezTo>
                <a:cubicBezTo>
                  <a:pt x="88519" y="16827"/>
                  <a:pt x="83654" y="35610"/>
                  <a:pt x="81699" y="43814"/>
                </a:cubicBezTo>
                <a:cubicBezTo>
                  <a:pt x="73444" y="78409"/>
                  <a:pt x="77927" y="87540"/>
                  <a:pt x="84353" y="110819"/>
                </a:cubicBezTo>
                <a:cubicBezTo>
                  <a:pt x="86817" y="119760"/>
                  <a:pt x="105625" y="161124"/>
                  <a:pt x="105625" y="161124"/>
                </a:cubicBezTo>
                <a:cubicBezTo>
                  <a:pt x="103060" y="162203"/>
                  <a:pt x="85547" y="149414"/>
                  <a:pt x="67437" y="141261"/>
                </a:cubicBezTo>
                <a:cubicBezTo>
                  <a:pt x="55499" y="135902"/>
                  <a:pt x="29324" y="144525"/>
                  <a:pt x="26339" y="147332"/>
                </a:cubicBezTo>
                <a:cubicBezTo>
                  <a:pt x="23964" y="149567"/>
                  <a:pt x="43815" y="120268"/>
                  <a:pt x="44348" y="115124"/>
                </a:cubicBezTo>
                <a:cubicBezTo>
                  <a:pt x="45186" y="106958"/>
                  <a:pt x="29578" y="113346"/>
                  <a:pt x="25565" y="99478"/>
                </a:cubicBezTo>
                <a:cubicBezTo>
                  <a:pt x="0" y="11112"/>
                  <a:pt x="85204" y="0"/>
                  <a:pt x="101028" y="4762"/>
                </a:cubicBezTo>
                <a:cubicBezTo>
                  <a:pt x="115150" y="9017"/>
                  <a:pt x="123697" y="17894"/>
                  <a:pt x="123697" y="27406"/>
                </a:cubicBezTo>
              </a:path>
            </a:pathLst>
          </a:custGeom>
          <a:solidFill>
            <a:srgbClr val="081C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4" name="Picture 3044"/>
          <p:cNvPicPr>
            <a:picLocks noChangeAspect="0" noChangeArrowheads="1"/>
          </p:cNvPicPr>
          <p:nvPr/>
        </p:nvPicPr>
        <p:blipFill>
          <a:blip r:embed="rId30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78223" y="6016202"/>
            <a:ext cx="76371" cy="191532"/>
          </a:xfrm>
          <a:prstGeom prst="rect">
            <a:avLst/>
          </a:prstGeom>
          <a:noFill/>
          <a:extLst/>
        </p:spPr>
      </p:pic>
      <p:sp>
        <p:nvSpPr>
          <p:cNvPr id="3045" name="Freeform 3045"/>
          <p:cNvSpPr/>
          <p:nvPr/>
        </p:nvSpPr>
        <p:spPr>
          <a:xfrm rot="0" flipH="0" flipV="0">
            <a:off x="2013511" y="6152890"/>
            <a:ext cx="128142" cy="285317"/>
          </a:xfrm>
          <a:custGeom>
            <a:pathLst>
              <a:path w="128142" h="285317">
                <a:moveTo>
                  <a:pt x="70650" y="114198"/>
                </a:moveTo>
                <a:lnTo>
                  <a:pt x="115125" y="80645"/>
                </a:lnTo>
                <a:lnTo>
                  <a:pt x="128142" y="70828"/>
                </a:lnTo>
                <a:lnTo>
                  <a:pt x="117043" y="57061"/>
                </a:lnTo>
                <a:lnTo>
                  <a:pt x="71056" y="0"/>
                </a:lnTo>
                <a:lnTo>
                  <a:pt x="33897" y="17602"/>
                </a:lnTo>
                <a:lnTo>
                  <a:pt x="81038" y="66993"/>
                </a:lnTo>
                <a:lnTo>
                  <a:pt x="26747" y="115582"/>
                </a:lnTo>
                <a:lnTo>
                  <a:pt x="0" y="139509"/>
                </a:lnTo>
                <a:lnTo>
                  <a:pt x="34798" y="138061"/>
                </a:lnTo>
                <a:lnTo>
                  <a:pt x="80632" y="136143"/>
                </a:lnTo>
                <a:lnTo>
                  <a:pt x="31954" y="207504"/>
                </a:lnTo>
                <a:lnTo>
                  <a:pt x="26137" y="216013"/>
                </a:lnTo>
                <a:lnTo>
                  <a:pt x="35979" y="216255"/>
                </a:lnTo>
                <a:lnTo>
                  <a:pt x="76923" y="217271"/>
                </a:lnTo>
                <a:lnTo>
                  <a:pt x="37897" y="285317"/>
                </a:lnTo>
                <a:lnTo>
                  <a:pt x="85928" y="215772"/>
                </a:lnTo>
                <a:lnTo>
                  <a:pt x="89204" y="211010"/>
                </a:lnTo>
                <a:lnTo>
                  <a:pt x="83172" y="210362"/>
                </a:lnTo>
                <a:lnTo>
                  <a:pt x="46965" y="206412"/>
                </a:lnTo>
                <a:lnTo>
                  <a:pt x="107988" y="131317"/>
                </a:lnTo>
                <a:lnTo>
                  <a:pt x="120218" y="116268"/>
                </a:lnTo>
                <a:lnTo>
                  <a:pt x="100012" y="115429"/>
                </a:lnTo>
                <a:close/>
                <a:moveTo>
                  <a:pt x="70650" y="114198"/>
                </a:moveTo>
              </a:path>
            </a:pathLst>
          </a:custGeom>
          <a:solidFill>
            <a:srgbClr val="E2E2F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Rectangle 3046"/>
          <p:cNvSpPr/>
          <p:nvPr/>
        </p:nvSpPr>
        <p:spPr>
          <a:xfrm rot="0" flipH="0" flipV="0">
            <a:off x="2616164" y="7155404"/>
            <a:ext cx="95656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19</a:t>
            </a:r>
          </a:p>
        </p:txBody>
      </p:sp>
      <p:sp>
        <p:nvSpPr>
          <p:cNvPr id="3047" name="Rectangle 3047"/>
          <p:cNvSpPr/>
          <p:nvPr/>
        </p:nvSpPr>
        <p:spPr>
          <a:xfrm rot="0" flipH="0" flipV="0">
            <a:off x="496799" y="687744"/>
            <a:ext cx="3139376" cy="377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ОБІЦЯЮТЬ ДЕРЖАВНІ ПОСЛУГИ, </a:t>
            </a:r>
          </a:p>
          <a:p>
            <a:pPr marL="0">
              <a:lnSpc>
                <a:spcPts val="1559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А ВИМАНЮЮТЬ ГРОШІ:</a:t>
            </a:r>
          </a:p>
        </p:txBody>
      </p:sp>
      <p:sp>
        <p:nvSpPr>
          <p:cNvPr id="3048" name="Rectangle 3048"/>
          <p:cNvSpPr/>
          <p:nvPr/>
        </p:nvSpPr>
        <p:spPr>
          <a:xfrm rot="0" flipH="0" flipV="0">
            <a:off x="496799" y="1067626"/>
            <a:ext cx="1369599" cy="123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“фішинг в інтернеті”</a:t>
            </a:r>
          </a:p>
        </p:txBody>
      </p:sp>
      <p:sp>
        <p:nvSpPr>
          <p:cNvPr id="3049" name="Rectangle 3049"/>
          <p:cNvSpPr/>
          <p:nvPr/>
        </p:nvSpPr>
        <p:spPr>
          <a:xfrm rot="0" flipH="0" flipV="0">
            <a:off x="360000" y="1338151"/>
            <a:ext cx="4639858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Одним із способів вчинення шахрайства є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“фішинг в інтернеті”,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який полягає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 крадіжці персональних даних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 допомогою підставних вебсайтів.</a:t>
            </a:r>
          </a:p>
        </p:txBody>
      </p:sp>
      <p:sp>
        <p:nvSpPr>
          <p:cNvPr id="3050" name="Rectangle 3050"/>
          <p:cNvSpPr/>
          <p:nvPr/>
        </p:nvSpPr>
        <p:spPr>
          <a:xfrm rot="0" flipH="0" flipV="0">
            <a:off x="360000" y="1703911"/>
            <a:ext cx="4639797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Суть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фішингу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полягає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тому,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ошукана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особа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повідомляє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себе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добровільно.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Разом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із</a:t>
            </a:r>
            <a:r>
              <a:rPr lang="en-US" sz="800" baseline="0" b="0" i="0" dirty="0" spc="1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тим,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</a:t>
            </a:r>
            <a:r>
              <a:rPr lang="en-US" sz="800" baseline="0" b="0" i="0" dirty="0" spc="1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цьому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випадку</a:t>
            </a:r>
            <a:r>
              <a:rPr lang="en-US" sz="800" baseline="0" b="0" i="0" dirty="0" spc="1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відіграє</a:t>
            </a:r>
            <a:r>
              <a:rPr lang="en-US" sz="800" baseline="0" b="0" i="0" dirty="0" spc="1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роль</a:t>
            </a:r>
            <a:r>
              <a:rPr lang="en-US" sz="800" baseline="0" b="0" i="0" dirty="0" spc="1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нібито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уповноваженої особи державного органу або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благодійного фонду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тощо.</a:t>
            </a:r>
          </a:p>
        </p:txBody>
      </p:sp>
      <p:sp>
        <p:nvSpPr>
          <p:cNvPr id="3051" name="Rectangle 3051"/>
          <p:cNvSpPr/>
          <p:nvPr/>
        </p:nvSpPr>
        <p:spPr>
          <a:xfrm rot="0" flipH="0" flipV="0">
            <a:off x="360000" y="2191591"/>
            <a:ext cx="4608088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 виглядом надання державних виплат або іншої допомоги зловмисники ви-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манюють гроші в громадян також шляхом направлення повідомлень.</a:t>
            </a:r>
          </a:p>
        </p:txBody>
      </p:sp>
      <p:sp>
        <p:nvSpPr>
          <p:cNvPr id="3052" name="Rectangle 3052"/>
          <p:cNvSpPr/>
          <p:nvPr/>
        </p:nvSpPr>
        <p:spPr>
          <a:xfrm rot="0" flipH="0" flipV="0">
            <a:off x="360000" y="2557351"/>
            <a:ext cx="85679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Як це працює?</a:t>
            </a:r>
          </a:p>
        </p:txBody>
      </p:sp>
      <p:sp>
        <p:nvSpPr>
          <p:cNvPr id="3053" name="Rectangle 3053"/>
          <p:cNvSpPr/>
          <p:nvPr/>
        </p:nvSpPr>
        <p:spPr>
          <a:xfrm rot="0" flipH="0" flipV="0">
            <a:off x="360000" y="2782141"/>
            <a:ext cx="4639793" cy="495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Зловмисники</a:t>
            </a:r>
            <a:r>
              <a:rPr lang="en-US" sz="1212" baseline="-18750" b="1" i="0" dirty="0" spc="6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здійснюють</a:t>
            </a:r>
            <a:r>
              <a:rPr lang="en-US" sz="1212" baseline="-18750" b="1" i="0" dirty="0" spc="6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розсилку</a:t>
            </a:r>
            <a:r>
              <a:rPr lang="en-US" sz="1212" baseline="-18750" b="1" i="0" dirty="0" spc="6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електронних</a:t>
            </a:r>
            <a:r>
              <a:rPr lang="en-US" sz="1212" baseline="-18750" b="1" i="0" dirty="0" spc="6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листів,</a:t>
            </a:r>
            <a:r>
              <a:rPr lang="en-US" sz="1212" baseline="-18750" b="1" i="0" dirty="0" spc="6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повідомлень </a:t>
            </a:r>
          </a:p>
          <a:p>
            <a:pPr marL="6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месенджерах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(Viber,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Telegram,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WhatsApp),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повідомлень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соціальних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мере-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жах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(Facebook),</a:t>
            </a:r>
            <a:r>
              <a:rPr lang="en-US" sz="800" baseline="0" b="0" i="0" dirty="0" spc="2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SMS-повідомлень,</a:t>
            </a:r>
            <a:r>
              <a:rPr lang="en-US" sz="800" baseline="0" b="0" i="0" dirty="0" spc="2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інформують</a:t>
            </a:r>
            <a:r>
              <a:rPr lang="en-US" sz="800" baseline="0" b="0" i="0" dirty="0" spc="2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виплату</a:t>
            </a:r>
            <a:r>
              <a:rPr lang="en-US" sz="800" baseline="0" b="0" i="0" dirty="0" spc="2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матеріальної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допомоги.</a:t>
            </a:r>
          </a:p>
        </p:txBody>
      </p:sp>
      <p:sp>
        <p:nvSpPr>
          <p:cNvPr id="3054" name="Rectangle 3054"/>
          <p:cNvSpPr/>
          <p:nvPr/>
        </p:nvSpPr>
        <p:spPr>
          <a:xfrm rot="0" flipH="0" flipV="0">
            <a:off x="360000" y="3391741"/>
            <a:ext cx="4639783" cy="495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Такі</a:t>
            </a:r>
            <a:r>
              <a:rPr lang="en-US" sz="1212" baseline="-18750" b="0" i="0" dirty="0" spc="2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повідомлення</a:t>
            </a:r>
            <a:r>
              <a:rPr lang="en-US" sz="1212" baseline="-18750" b="1" i="0" dirty="0" spc="2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містять</a:t>
            </a:r>
            <a:r>
              <a:rPr lang="en-US" sz="1212" baseline="-18750" b="1" i="0" dirty="0" spc="2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заклик</a:t>
            </a:r>
            <a:r>
              <a:rPr lang="en-US" sz="1212" baseline="-18750" b="1" i="0" dirty="0" spc="2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перейти</a:t>
            </a:r>
            <a:r>
              <a:rPr lang="en-US" sz="1212" baseline="-18750" b="1" i="0" dirty="0" spc="2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1212" baseline="-18750" b="1" i="0" dirty="0" spc="2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наданим</a:t>
            </a:r>
            <a:r>
              <a:rPr lang="en-US" sz="1212" baseline="-18750" b="1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гіперпосиланням </a:t>
            </a:r>
          </a:p>
          <a:p>
            <a:pPr marL="6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1" i="0" dirty="0" spc="19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певний</a:t>
            </a:r>
            <a:r>
              <a:rPr lang="en-US" sz="800" baseline="0" b="1" i="0" dirty="0" spc="19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вебсайт</a:t>
            </a:r>
            <a:r>
              <a:rPr lang="en-US" sz="800" baseline="0" b="1" i="0" dirty="0" spc="19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9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заповнити</a:t>
            </a:r>
            <a:r>
              <a:rPr lang="en-US" sz="800" baseline="0" b="1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персональні</a:t>
            </a:r>
            <a:r>
              <a:rPr lang="en-US" sz="800" baseline="0" b="1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19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(ПІБ,</a:t>
            </a:r>
            <a:r>
              <a:rPr lang="en-US" sz="800" baseline="0" b="0" i="0" dirty="0" spc="19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телефон,</a:t>
            </a:r>
            <a:r>
              <a:rPr lang="en-US" sz="800" baseline="0" b="0" i="0" dirty="0" spc="19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електрон-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ну</a:t>
            </a:r>
            <a:r>
              <a:rPr lang="en-US" sz="800" baseline="0" b="0" i="0" dirty="0" spc="4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адресу,</a:t>
            </a:r>
            <a:r>
              <a:rPr lang="en-US" sz="800" baseline="0" b="0" i="0" dirty="0" spc="4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реквізити</a:t>
            </a:r>
            <a:r>
              <a:rPr lang="en-US" sz="800" baseline="0" b="0" i="0" dirty="0" spc="4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банківських</a:t>
            </a:r>
            <a:r>
              <a:rPr lang="en-US" sz="800" baseline="0" b="0" i="0" dirty="0" spc="4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карток</a:t>
            </a:r>
            <a:r>
              <a:rPr lang="en-US" sz="800" baseline="0" b="0" i="0" dirty="0" spc="4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тощо)</a:t>
            </a:r>
            <a:r>
              <a:rPr lang="en-US" sz="800" baseline="0" b="0" i="0" dirty="0" spc="4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1" i="0" dirty="0" spc="4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отримання</a:t>
            </a:r>
            <a:r>
              <a:rPr lang="en-US" sz="800" baseline="0" b="1" i="0" dirty="0" spc="42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грошової </a:t>
            </a:r>
          </a:p>
          <a:p>
            <a:pPr marL="6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допомоги.</a:t>
            </a:r>
          </a:p>
        </p:txBody>
      </p:sp>
      <p:sp>
        <p:nvSpPr>
          <p:cNvPr id="3055" name="Rectangle 3055"/>
          <p:cNvSpPr/>
          <p:nvPr/>
        </p:nvSpPr>
        <p:spPr>
          <a:xfrm rot="0" flipH="0" flipV="0">
            <a:off x="360000" y="4001341"/>
            <a:ext cx="4608024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Після</a:t>
            </a:r>
            <a:r>
              <a:rPr lang="en-US" sz="1212" baseline="-1875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цього</a:t>
            </a:r>
            <a:r>
              <a:rPr lang="en-US" sz="1212" baseline="-1875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шахраї</a:t>
            </a:r>
            <a:r>
              <a:rPr lang="en-US" sz="1212" baseline="-1875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отримують</a:t>
            </a:r>
            <a:r>
              <a:rPr lang="en-US" sz="1212" baseline="-18750" b="1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передані</a:t>
            </a:r>
            <a:r>
              <a:rPr lang="en-US" sz="1212" baseline="-1875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особою</a:t>
            </a:r>
            <a:r>
              <a:rPr lang="en-US" sz="1212" baseline="-1875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персональні</a:t>
            </a:r>
            <a:r>
              <a:rPr lang="en-US" sz="1212" baseline="-1875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1212" baseline="-1875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1212" baseline="-1875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прив-</a:t>
            </a:r>
          </a:p>
          <a:p>
            <a:pPr marL="7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ласнюють собі кошти.</a:t>
            </a:r>
          </a:p>
        </p:txBody>
      </p:sp>
      <p:sp>
        <p:nvSpPr>
          <p:cNvPr id="3056" name="Rectangle 3056"/>
          <p:cNvSpPr/>
          <p:nvPr/>
        </p:nvSpPr>
        <p:spPr>
          <a:xfrm rot="0" flipH="0" flipV="0">
            <a:off x="497102" y="4463451"/>
            <a:ext cx="151410" cy="500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86" baseline="0" b="0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3057" name="Rectangle 3057"/>
          <p:cNvSpPr/>
          <p:nvPr/>
        </p:nvSpPr>
        <p:spPr>
          <a:xfrm rot="0" flipH="0" flipV="0">
            <a:off x="648323" y="4508071"/>
            <a:ext cx="4171441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Щоб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стати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жертвою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зловмисників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уважно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ставтесь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отрима-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</a:t>
            </a:r>
            <a:r>
              <a:rPr lang="en-US" sz="800" baseline="0" b="0" i="0" dirty="0" spc="2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повідомлень.</a:t>
            </a:r>
            <a:r>
              <a:rPr lang="en-US" sz="800" baseline="0" b="0" i="0" dirty="0" spc="2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2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разі</a:t>
            </a:r>
            <a:r>
              <a:rPr lang="en-US" sz="800" baseline="0" b="0" i="0" dirty="0" spc="2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їх</a:t>
            </a:r>
            <a:r>
              <a:rPr lang="en-US" sz="800" baseline="0" b="0" i="0" dirty="0" spc="2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надходження</a:t>
            </a:r>
            <a:r>
              <a:rPr lang="en-US" sz="800" baseline="0" b="0" i="0" dirty="0" spc="2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2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1" i="0" dirty="0" spc="2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відкривайте</a:t>
            </a:r>
            <a:r>
              <a:rPr lang="en-US" sz="800" baseline="0" b="1" i="0" dirty="0" spc="2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підозрілі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посилання.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24" name="Picture 224"/>
          <p:cNvPicPr>
            <a:picLocks noChangeAspect="0" noChangeArrowheads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225" name="Freeform 225"/>
          <p:cNvSpPr/>
          <p:nvPr/>
        </p:nvSpPr>
        <p:spPr>
          <a:xfrm rot="0" flipH="0" flipV="0">
            <a:off x="359997" y="1906143"/>
            <a:ext cx="4608004" cy="0"/>
          </a:xfrm>
          <a:custGeom>
            <a:pathLst>
              <a:path w="4608004" h="0">
                <a:moveTo>
                  <a:pt x="4608004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spect="0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6904" y="908697"/>
            <a:ext cx="92722" cy="95783"/>
          </a:xfrm>
          <a:prstGeom prst="rect">
            <a:avLst/>
          </a:prstGeom>
          <a:noFill/>
          <a:extLst/>
        </p:spPr>
      </p:pic>
      <p:sp>
        <p:nvSpPr>
          <p:cNvPr id="227" name="Freeform 227"/>
          <p:cNvSpPr/>
          <p:nvPr/>
        </p:nvSpPr>
        <p:spPr>
          <a:xfrm rot="0" flipH="0" flipV="0">
            <a:off x="849201" y="935837"/>
            <a:ext cx="84810" cy="55041"/>
          </a:xfrm>
          <a:custGeom>
            <a:pathLst>
              <a:path w="84810" h="55041">
                <a:moveTo>
                  <a:pt x="84810" y="20751"/>
                </a:moveTo>
                <a:lnTo>
                  <a:pt x="84810" y="55041"/>
                </a:lnTo>
                <a:lnTo>
                  <a:pt x="71818" y="55041"/>
                </a:lnTo>
                <a:lnTo>
                  <a:pt x="71818" y="23824"/>
                </a:lnTo>
                <a:cubicBezTo>
                  <a:pt x="71818" y="15519"/>
                  <a:pt x="68389" y="10820"/>
                  <a:pt x="61887" y="10820"/>
                </a:cubicBezTo>
                <a:cubicBezTo>
                  <a:pt x="54318" y="10820"/>
                  <a:pt x="48895" y="16243"/>
                  <a:pt x="48895" y="24002"/>
                </a:cubicBezTo>
                <a:lnTo>
                  <a:pt x="48895" y="55041"/>
                </a:lnTo>
                <a:lnTo>
                  <a:pt x="35903" y="55041"/>
                </a:lnTo>
                <a:lnTo>
                  <a:pt x="35903" y="23824"/>
                </a:lnTo>
                <a:cubicBezTo>
                  <a:pt x="35903" y="15519"/>
                  <a:pt x="32474" y="10820"/>
                  <a:pt x="25984" y="10820"/>
                </a:cubicBezTo>
                <a:cubicBezTo>
                  <a:pt x="18402" y="10820"/>
                  <a:pt x="12992" y="16243"/>
                  <a:pt x="12992" y="24002"/>
                </a:cubicBezTo>
                <a:lnTo>
                  <a:pt x="12992" y="55041"/>
                </a:lnTo>
                <a:lnTo>
                  <a:pt x="0" y="55041"/>
                </a:lnTo>
                <a:lnTo>
                  <a:pt x="0" y="901"/>
                </a:lnTo>
                <a:lnTo>
                  <a:pt x="11544" y="901"/>
                </a:lnTo>
                <a:lnTo>
                  <a:pt x="12268" y="8483"/>
                </a:lnTo>
                <a:cubicBezTo>
                  <a:pt x="16053" y="3238"/>
                  <a:pt x="22377" y="0"/>
                  <a:pt x="30137" y="0"/>
                </a:cubicBezTo>
                <a:cubicBezTo>
                  <a:pt x="37897" y="0"/>
                  <a:pt x="43853" y="3784"/>
                  <a:pt x="46736" y="10287"/>
                </a:cubicBezTo>
                <a:cubicBezTo>
                  <a:pt x="50520" y="3975"/>
                  <a:pt x="57378" y="0"/>
                  <a:pt x="65862" y="0"/>
                </a:cubicBezTo>
                <a:cubicBezTo>
                  <a:pt x="77229" y="0"/>
                  <a:pt x="84810" y="8305"/>
                  <a:pt x="84810" y="2075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spect="0"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6113" y="905995"/>
            <a:ext cx="79006" cy="98476"/>
          </a:xfrm>
          <a:prstGeom prst="rect">
            <a:avLst/>
          </a:prstGeom>
          <a:noFill/>
          <a:extLst/>
        </p:spPr>
      </p:pic>
      <p:sp>
        <p:nvSpPr>
          <p:cNvPr id="229" name="Freeform 229"/>
          <p:cNvSpPr/>
          <p:nvPr/>
        </p:nvSpPr>
        <p:spPr>
          <a:xfrm rot="0" flipH="0" flipV="0">
            <a:off x="1013237" y="936737"/>
            <a:ext cx="50355" cy="55041"/>
          </a:xfrm>
          <a:custGeom>
            <a:pathLst>
              <a:path w="50355" h="55041">
                <a:moveTo>
                  <a:pt x="50355" y="0"/>
                </a:moveTo>
                <a:lnTo>
                  <a:pt x="50355" y="54140"/>
                </a:lnTo>
                <a:lnTo>
                  <a:pt x="38798" y="54140"/>
                </a:lnTo>
                <a:lnTo>
                  <a:pt x="38087" y="46189"/>
                </a:lnTo>
                <a:cubicBezTo>
                  <a:pt x="34112" y="51612"/>
                  <a:pt x="27432" y="55041"/>
                  <a:pt x="19685" y="55041"/>
                </a:cubicBezTo>
                <a:cubicBezTo>
                  <a:pt x="8128" y="55041"/>
                  <a:pt x="0" y="46736"/>
                  <a:pt x="0" y="34290"/>
                </a:cubicBezTo>
                <a:lnTo>
                  <a:pt x="0" y="0"/>
                </a:lnTo>
                <a:lnTo>
                  <a:pt x="12992" y="0"/>
                </a:lnTo>
                <a:lnTo>
                  <a:pt x="12992" y="31216"/>
                </a:lnTo>
                <a:cubicBezTo>
                  <a:pt x="12992" y="39522"/>
                  <a:pt x="16967" y="44221"/>
                  <a:pt x="23647" y="44221"/>
                </a:cubicBezTo>
                <a:cubicBezTo>
                  <a:pt x="31229" y="44221"/>
                  <a:pt x="37363" y="38798"/>
                  <a:pt x="37363" y="31038"/>
                </a:cubicBezTo>
                <a:lnTo>
                  <a:pt x="37363" y="0"/>
                </a:lnTo>
                <a:close/>
                <a:moveTo>
                  <a:pt x="50355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230"/>
          <p:cNvPicPr>
            <a:picLocks noChangeAspect="0"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62620" y="905995"/>
            <a:ext cx="79006" cy="98476"/>
          </a:xfrm>
          <a:prstGeom prst="rect">
            <a:avLst/>
          </a:prstGeom>
          <a:noFill/>
          <a:extLst/>
        </p:spPr>
      </p:pic>
      <p:sp>
        <p:nvSpPr>
          <p:cNvPr id="231" name="Freeform 231"/>
          <p:cNvSpPr/>
          <p:nvPr/>
        </p:nvSpPr>
        <p:spPr>
          <a:xfrm rot="0" flipH="0" flipV="0">
            <a:off x="1138665" y="935839"/>
            <a:ext cx="46926" cy="55942"/>
          </a:xfrm>
          <a:custGeom>
            <a:pathLst>
              <a:path w="46926" h="55942">
                <a:moveTo>
                  <a:pt x="0" y="47637"/>
                </a:moveTo>
                <a:lnTo>
                  <a:pt x="6858" y="38430"/>
                </a:lnTo>
                <a:cubicBezTo>
                  <a:pt x="11188" y="42405"/>
                  <a:pt x="17145" y="44932"/>
                  <a:pt x="24549" y="44932"/>
                </a:cubicBezTo>
                <a:cubicBezTo>
                  <a:pt x="30137" y="44932"/>
                  <a:pt x="34467" y="43307"/>
                  <a:pt x="34467" y="39878"/>
                </a:cubicBezTo>
                <a:cubicBezTo>
                  <a:pt x="34467" y="37173"/>
                  <a:pt x="32118" y="35547"/>
                  <a:pt x="22555" y="33375"/>
                </a:cubicBezTo>
                <a:cubicBezTo>
                  <a:pt x="8483" y="29946"/>
                  <a:pt x="2527" y="24905"/>
                  <a:pt x="2527" y="16421"/>
                </a:cubicBezTo>
                <a:cubicBezTo>
                  <a:pt x="2527" y="6489"/>
                  <a:pt x="11188" y="0"/>
                  <a:pt x="24726" y="0"/>
                </a:cubicBezTo>
                <a:cubicBezTo>
                  <a:pt x="32664" y="0"/>
                  <a:pt x="39522" y="2349"/>
                  <a:pt x="46024" y="6667"/>
                </a:cubicBezTo>
                <a:lnTo>
                  <a:pt x="38976" y="16230"/>
                </a:lnTo>
                <a:cubicBezTo>
                  <a:pt x="34467" y="12636"/>
                  <a:pt x="29781" y="10820"/>
                  <a:pt x="23634" y="10820"/>
                </a:cubicBezTo>
                <a:cubicBezTo>
                  <a:pt x="18415" y="10820"/>
                  <a:pt x="14973" y="12636"/>
                  <a:pt x="14973" y="15697"/>
                </a:cubicBezTo>
                <a:cubicBezTo>
                  <a:pt x="14973" y="18580"/>
                  <a:pt x="17322" y="20205"/>
                  <a:pt x="25628" y="22187"/>
                </a:cubicBezTo>
                <a:cubicBezTo>
                  <a:pt x="41148" y="25984"/>
                  <a:pt x="46926" y="30492"/>
                  <a:pt x="46926" y="39332"/>
                </a:cubicBezTo>
                <a:cubicBezTo>
                  <a:pt x="46926" y="49796"/>
                  <a:pt x="38442" y="55942"/>
                  <a:pt x="24180" y="55942"/>
                </a:cubicBezTo>
                <a:cubicBezTo>
                  <a:pt x="14439" y="55942"/>
                  <a:pt x="5778" y="52869"/>
                  <a:pt x="0" y="4763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 rot="0" flipH="0" flipV="0">
            <a:off x="1196423" y="935837"/>
            <a:ext cx="84810" cy="55041"/>
          </a:xfrm>
          <a:custGeom>
            <a:pathLst>
              <a:path w="84810" h="55041">
                <a:moveTo>
                  <a:pt x="84810" y="20751"/>
                </a:moveTo>
                <a:lnTo>
                  <a:pt x="84810" y="55041"/>
                </a:lnTo>
                <a:lnTo>
                  <a:pt x="71818" y="55041"/>
                </a:lnTo>
                <a:lnTo>
                  <a:pt x="71818" y="23824"/>
                </a:lnTo>
                <a:cubicBezTo>
                  <a:pt x="71818" y="15519"/>
                  <a:pt x="68389" y="10820"/>
                  <a:pt x="61887" y="10820"/>
                </a:cubicBezTo>
                <a:cubicBezTo>
                  <a:pt x="54318" y="10820"/>
                  <a:pt x="48895" y="16243"/>
                  <a:pt x="48895" y="24002"/>
                </a:cubicBezTo>
                <a:lnTo>
                  <a:pt x="48895" y="55041"/>
                </a:lnTo>
                <a:lnTo>
                  <a:pt x="35903" y="55041"/>
                </a:lnTo>
                <a:lnTo>
                  <a:pt x="35903" y="23824"/>
                </a:lnTo>
                <a:cubicBezTo>
                  <a:pt x="35903" y="15519"/>
                  <a:pt x="32474" y="10820"/>
                  <a:pt x="25971" y="10820"/>
                </a:cubicBezTo>
                <a:cubicBezTo>
                  <a:pt x="18402" y="10820"/>
                  <a:pt x="12992" y="16243"/>
                  <a:pt x="12992" y="24002"/>
                </a:cubicBezTo>
                <a:lnTo>
                  <a:pt x="12992" y="55041"/>
                </a:lnTo>
                <a:lnTo>
                  <a:pt x="0" y="55041"/>
                </a:lnTo>
                <a:lnTo>
                  <a:pt x="0" y="901"/>
                </a:lnTo>
                <a:lnTo>
                  <a:pt x="11544" y="901"/>
                </a:lnTo>
                <a:lnTo>
                  <a:pt x="12268" y="8483"/>
                </a:lnTo>
                <a:cubicBezTo>
                  <a:pt x="16053" y="3238"/>
                  <a:pt x="22377" y="0"/>
                  <a:pt x="30137" y="0"/>
                </a:cubicBezTo>
                <a:cubicBezTo>
                  <a:pt x="37897" y="0"/>
                  <a:pt x="43853" y="3784"/>
                  <a:pt x="46736" y="10287"/>
                </a:cubicBezTo>
                <a:cubicBezTo>
                  <a:pt x="50520" y="3975"/>
                  <a:pt x="57378" y="0"/>
                  <a:pt x="65862" y="0"/>
                </a:cubicBezTo>
                <a:cubicBezTo>
                  <a:pt x="77229" y="0"/>
                  <a:pt x="84810" y="8305"/>
                  <a:pt x="84810" y="2075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" name="Picture 233"/>
          <p:cNvPicPr>
            <a:picLocks noChangeAspect="0" noChangeArrowheads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9006" y="923132"/>
            <a:ext cx="77723" cy="81355"/>
          </a:xfrm>
          <a:prstGeom prst="rect">
            <a:avLst/>
          </a:prstGeom>
          <a:noFill/>
          <a:extLst/>
        </p:spPr>
      </p:pic>
      <p:sp>
        <p:nvSpPr>
          <p:cNvPr id="234" name="Freeform 234"/>
          <p:cNvSpPr/>
          <p:nvPr/>
        </p:nvSpPr>
        <p:spPr>
          <a:xfrm rot="0" flipH="0" flipV="0">
            <a:off x="1355232" y="935837"/>
            <a:ext cx="50342" cy="55041"/>
          </a:xfrm>
          <a:custGeom>
            <a:pathLst>
              <a:path w="50342" h="55041">
                <a:moveTo>
                  <a:pt x="50342" y="20751"/>
                </a:moveTo>
                <a:lnTo>
                  <a:pt x="50342" y="55041"/>
                </a:lnTo>
                <a:lnTo>
                  <a:pt x="37350" y="55041"/>
                </a:lnTo>
                <a:lnTo>
                  <a:pt x="37350" y="23824"/>
                </a:lnTo>
                <a:cubicBezTo>
                  <a:pt x="37350" y="15519"/>
                  <a:pt x="33388" y="10820"/>
                  <a:pt x="26708" y="10820"/>
                </a:cubicBezTo>
                <a:cubicBezTo>
                  <a:pt x="19126" y="10820"/>
                  <a:pt x="12979" y="16243"/>
                  <a:pt x="12979" y="24002"/>
                </a:cubicBezTo>
                <a:lnTo>
                  <a:pt x="12979" y="55041"/>
                </a:lnTo>
                <a:lnTo>
                  <a:pt x="0" y="55041"/>
                </a:lnTo>
                <a:lnTo>
                  <a:pt x="0" y="901"/>
                </a:lnTo>
                <a:lnTo>
                  <a:pt x="11544" y="901"/>
                </a:lnTo>
                <a:lnTo>
                  <a:pt x="12268" y="8839"/>
                </a:lnTo>
                <a:cubicBezTo>
                  <a:pt x="16243" y="3429"/>
                  <a:pt x="22910" y="0"/>
                  <a:pt x="30683" y="0"/>
                </a:cubicBezTo>
                <a:cubicBezTo>
                  <a:pt x="42227" y="0"/>
                  <a:pt x="50342" y="8305"/>
                  <a:pt x="50342" y="2075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spect="0" noChangeArrowheads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2576" y="923140"/>
            <a:ext cx="81356" cy="81331"/>
          </a:xfrm>
          <a:prstGeom prst="rect">
            <a:avLst/>
          </a:prstGeom>
          <a:noFill/>
          <a:extLst/>
        </p:spPr>
      </p:pic>
      <p:sp>
        <p:nvSpPr>
          <p:cNvPr id="236" name="Freeform 236"/>
          <p:cNvSpPr/>
          <p:nvPr/>
        </p:nvSpPr>
        <p:spPr>
          <a:xfrm rot="0" flipH="0" flipV="0">
            <a:off x="1505739" y="917072"/>
            <a:ext cx="45477" cy="73811"/>
          </a:xfrm>
          <a:custGeom>
            <a:pathLst>
              <a:path w="45477" h="73811">
                <a:moveTo>
                  <a:pt x="24002" y="16776"/>
                </a:moveTo>
                <a:lnTo>
                  <a:pt x="24002" y="19658"/>
                </a:lnTo>
                <a:lnTo>
                  <a:pt x="39153" y="19658"/>
                </a:lnTo>
                <a:lnTo>
                  <a:pt x="39153" y="30492"/>
                </a:lnTo>
                <a:lnTo>
                  <a:pt x="24002" y="30492"/>
                </a:lnTo>
                <a:lnTo>
                  <a:pt x="24002" y="73811"/>
                </a:lnTo>
                <a:lnTo>
                  <a:pt x="11010" y="73811"/>
                </a:lnTo>
                <a:lnTo>
                  <a:pt x="11010" y="30492"/>
                </a:lnTo>
                <a:lnTo>
                  <a:pt x="0" y="30492"/>
                </a:lnTo>
                <a:lnTo>
                  <a:pt x="0" y="19658"/>
                </a:lnTo>
                <a:lnTo>
                  <a:pt x="11010" y="19658"/>
                </a:lnTo>
                <a:lnTo>
                  <a:pt x="11010" y="16966"/>
                </a:lnTo>
                <a:cubicBezTo>
                  <a:pt x="11010" y="6667"/>
                  <a:pt x="18224" y="0"/>
                  <a:pt x="29412" y="0"/>
                </a:cubicBezTo>
                <a:cubicBezTo>
                  <a:pt x="35736" y="0"/>
                  <a:pt x="40969" y="1625"/>
                  <a:pt x="45477" y="4686"/>
                </a:cubicBezTo>
                <a:lnTo>
                  <a:pt x="39521" y="14249"/>
                </a:lnTo>
                <a:cubicBezTo>
                  <a:pt x="36448" y="12077"/>
                  <a:pt x="33209" y="10820"/>
                  <a:pt x="29589" y="10820"/>
                </a:cubicBezTo>
                <a:cubicBezTo>
                  <a:pt x="25995" y="10820"/>
                  <a:pt x="24002" y="12992"/>
                  <a:pt x="24002" y="1677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 rot="0" flipH="0" flipV="0">
            <a:off x="1584603" y="922297"/>
            <a:ext cx="59918" cy="69481"/>
          </a:xfrm>
          <a:custGeom>
            <a:pathLst>
              <a:path w="59918" h="69481">
                <a:moveTo>
                  <a:pt x="0" y="41148"/>
                </a:moveTo>
                <a:lnTo>
                  <a:pt x="0" y="0"/>
                </a:lnTo>
                <a:lnTo>
                  <a:pt x="13893" y="0"/>
                </a:lnTo>
                <a:lnTo>
                  <a:pt x="13893" y="40780"/>
                </a:lnTo>
                <a:cubicBezTo>
                  <a:pt x="13893" y="51079"/>
                  <a:pt x="19850" y="57213"/>
                  <a:pt x="29959" y="57213"/>
                </a:cubicBezTo>
                <a:cubicBezTo>
                  <a:pt x="40246" y="57213"/>
                  <a:pt x="46024" y="51079"/>
                  <a:pt x="46024" y="40780"/>
                </a:cubicBezTo>
                <a:lnTo>
                  <a:pt x="46024" y="0"/>
                </a:lnTo>
                <a:lnTo>
                  <a:pt x="59918" y="0"/>
                </a:lnTo>
                <a:lnTo>
                  <a:pt x="59918" y="41148"/>
                </a:lnTo>
                <a:cubicBezTo>
                  <a:pt x="59918" y="58470"/>
                  <a:pt x="48552" y="69481"/>
                  <a:pt x="29959" y="69481"/>
                </a:cubicBezTo>
                <a:cubicBezTo>
                  <a:pt x="11557" y="69481"/>
                  <a:pt x="0" y="58470"/>
                  <a:pt x="0" y="4114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rot="0" flipH="0" flipV="0">
            <a:off x="1661120" y="918700"/>
            <a:ext cx="49085" cy="72364"/>
          </a:xfrm>
          <a:custGeom>
            <a:pathLst>
              <a:path w="49085" h="72364">
                <a:moveTo>
                  <a:pt x="49085" y="60807"/>
                </a:moveTo>
                <a:lnTo>
                  <a:pt x="49085" y="72173"/>
                </a:lnTo>
                <a:cubicBezTo>
                  <a:pt x="46926" y="72364"/>
                  <a:pt x="45479" y="72364"/>
                  <a:pt x="43307" y="72364"/>
                </a:cubicBezTo>
                <a:cubicBezTo>
                  <a:pt x="35725" y="72364"/>
                  <a:pt x="31572" y="68566"/>
                  <a:pt x="31572" y="61175"/>
                </a:cubicBezTo>
                <a:lnTo>
                  <a:pt x="31572" y="50520"/>
                </a:lnTo>
                <a:lnTo>
                  <a:pt x="12992" y="50520"/>
                </a:lnTo>
                <a:lnTo>
                  <a:pt x="12992" y="72173"/>
                </a:lnTo>
                <a:lnTo>
                  <a:pt x="0" y="72173"/>
                </a:lnTo>
                <a:lnTo>
                  <a:pt x="0" y="0"/>
                </a:lnTo>
                <a:lnTo>
                  <a:pt x="12992" y="0"/>
                </a:lnTo>
                <a:lnTo>
                  <a:pt x="12992" y="38621"/>
                </a:lnTo>
                <a:lnTo>
                  <a:pt x="21476" y="38621"/>
                </a:lnTo>
                <a:lnTo>
                  <a:pt x="34646" y="18034"/>
                </a:lnTo>
                <a:lnTo>
                  <a:pt x="48362" y="18034"/>
                </a:lnTo>
                <a:lnTo>
                  <a:pt x="34468" y="38786"/>
                </a:lnTo>
                <a:lnTo>
                  <a:pt x="44031" y="38786"/>
                </a:lnTo>
                <a:lnTo>
                  <a:pt x="44031" y="58102"/>
                </a:lnTo>
                <a:cubicBezTo>
                  <a:pt x="44031" y="59728"/>
                  <a:pt x="45123" y="60807"/>
                  <a:pt x="46749" y="60807"/>
                </a:cubicBezTo>
                <a:close/>
                <a:moveTo>
                  <a:pt x="49085" y="60807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rot="0" flipH="0" flipV="0">
            <a:off x="1721399" y="936007"/>
            <a:ext cx="35369" cy="54876"/>
          </a:xfrm>
          <a:custGeom>
            <a:pathLst>
              <a:path w="35369" h="54876">
                <a:moveTo>
                  <a:pt x="35369" y="368"/>
                </a:moveTo>
                <a:lnTo>
                  <a:pt x="35001" y="12636"/>
                </a:lnTo>
                <a:cubicBezTo>
                  <a:pt x="32296" y="12280"/>
                  <a:pt x="29591" y="12102"/>
                  <a:pt x="27064" y="12102"/>
                </a:cubicBezTo>
                <a:cubicBezTo>
                  <a:pt x="18771" y="12102"/>
                  <a:pt x="12992" y="16611"/>
                  <a:pt x="12992" y="25094"/>
                </a:cubicBezTo>
                <a:lnTo>
                  <a:pt x="12992" y="54876"/>
                </a:lnTo>
                <a:lnTo>
                  <a:pt x="0" y="54876"/>
                </a:lnTo>
                <a:lnTo>
                  <a:pt x="0" y="736"/>
                </a:lnTo>
                <a:lnTo>
                  <a:pt x="11557" y="736"/>
                </a:lnTo>
                <a:lnTo>
                  <a:pt x="12268" y="9207"/>
                </a:lnTo>
                <a:cubicBezTo>
                  <a:pt x="16243" y="3441"/>
                  <a:pt x="22746" y="0"/>
                  <a:pt x="30670" y="0"/>
                </a:cubicBezTo>
                <a:cubicBezTo>
                  <a:pt x="32118" y="0"/>
                  <a:pt x="33744" y="191"/>
                  <a:pt x="35369" y="36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" name="Picture 240"/>
          <p:cNvPicPr>
            <a:picLocks noChangeAspect="0" noChangeArrowheads="1"/>
          </p:cNvPicPr>
          <p:nvPr/>
        </p:nvPicPr>
        <p:blipFill>
          <a:blip r:embed="rId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7317" y="923132"/>
            <a:ext cx="77736" cy="81355"/>
          </a:xfrm>
          <a:prstGeom prst="rect">
            <a:avLst/>
          </a:prstGeom>
          <a:noFill/>
          <a:extLst/>
        </p:spPr>
      </p:pic>
      <p:pic>
        <p:nvPicPr>
          <p:cNvPr id="241" name="Picture 241"/>
          <p:cNvPicPr>
            <a:picLocks noChangeAspect="0" noChangeArrowheads="1"/>
          </p:cNvPicPr>
          <p:nvPr/>
        </p:nvPicPr>
        <p:blipFill>
          <a:blip r:embed="rId2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11210" y="905269"/>
            <a:ext cx="39471" cy="98310"/>
          </a:xfrm>
          <a:prstGeom prst="rect">
            <a:avLst/>
          </a:prstGeom>
          <a:noFill/>
          <a:extLst/>
        </p:spPr>
      </p:pic>
      <p:sp>
        <p:nvSpPr>
          <p:cNvPr id="242" name="Freeform 242"/>
          <p:cNvSpPr/>
          <p:nvPr/>
        </p:nvSpPr>
        <p:spPr>
          <a:xfrm rot="0" flipH="0" flipV="0">
            <a:off x="1854036" y="935837"/>
            <a:ext cx="50355" cy="55041"/>
          </a:xfrm>
          <a:custGeom>
            <a:pathLst>
              <a:path w="50355" h="55041">
                <a:moveTo>
                  <a:pt x="50355" y="20751"/>
                </a:moveTo>
                <a:lnTo>
                  <a:pt x="50355" y="55041"/>
                </a:lnTo>
                <a:lnTo>
                  <a:pt x="37363" y="55041"/>
                </a:lnTo>
                <a:lnTo>
                  <a:pt x="37363" y="23824"/>
                </a:lnTo>
                <a:cubicBezTo>
                  <a:pt x="37363" y="15519"/>
                  <a:pt x="33401" y="10820"/>
                  <a:pt x="26721" y="10820"/>
                </a:cubicBezTo>
                <a:cubicBezTo>
                  <a:pt x="19139" y="10820"/>
                  <a:pt x="12992" y="16243"/>
                  <a:pt x="12992" y="24002"/>
                </a:cubicBezTo>
                <a:lnTo>
                  <a:pt x="12992" y="55041"/>
                </a:lnTo>
                <a:lnTo>
                  <a:pt x="0" y="55041"/>
                </a:lnTo>
                <a:lnTo>
                  <a:pt x="0" y="901"/>
                </a:lnTo>
                <a:lnTo>
                  <a:pt x="11557" y="901"/>
                </a:lnTo>
                <a:lnTo>
                  <a:pt x="12281" y="8839"/>
                </a:lnTo>
                <a:cubicBezTo>
                  <a:pt x="16256" y="3429"/>
                  <a:pt x="22923" y="0"/>
                  <a:pt x="30696" y="0"/>
                </a:cubicBezTo>
                <a:cubicBezTo>
                  <a:pt x="42240" y="0"/>
                  <a:pt x="50355" y="8305"/>
                  <a:pt x="50355" y="2075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spect="0" noChangeArrowheads="1"/>
          </p:cNvPicPr>
          <p:nvPr/>
        </p:nvPicPr>
        <p:blipFill>
          <a:blip r:embed="rId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02525" y="923138"/>
            <a:ext cx="79171" cy="81343"/>
          </a:xfrm>
          <a:prstGeom prst="rect">
            <a:avLst/>
          </a:prstGeom>
          <a:noFill/>
          <a:extLst/>
        </p:spPr>
      </p:pic>
      <p:pic>
        <p:nvPicPr>
          <p:cNvPr id="244" name="Picture 244"/>
          <p:cNvPicPr>
            <a:picLocks noChangeAspect="0" noChangeArrowheads="1"/>
          </p:cNvPicPr>
          <p:nvPr/>
        </p:nvPicPr>
        <p:blipFill>
          <a:blip r:embed="rId2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6904" y="799308"/>
            <a:ext cx="92722" cy="95783"/>
          </a:xfrm>
          <a:prstGeom prst="rect">
            <a:avLst/>
          </a:prstGeom>
          <a:noFill/>
          <a:extLst/>
        </p:spPr>
      </p:pic>
      <p:sp>
        <p:nvSpPr>
          <p:cNvPr id="245" name="Freeform 245"/>
          <p:cNvSpPr/>
          <p:nvPr/>
        </p:nvSpPr>
        <p:spPr>
          <a:xfrm rot="0" flipH="0" flipV="0">
            <a:off x="849193" y="827347"/>
            <a:ext cx="66954" cy="54140"/>
          </a:xfrm>
          <a:custGeom>
            <a:pathLst>
              <a:path w="66954" h="54140">
                <a:moveTo>
                  <a:pt x="66954" y="54140"/>
                </a:moveTo>
                <a:lnTo>
                  <a:pt x="54508" y="54140"/>
                </a:lnTo>
                <a:lnTo>
                  <a:pt x="54508" y="14440"/>
                </a:lnTo>
                <a:lnTo>
                  <a:pt x="40069" y="54140"/>
                </a:lnTo>
                <a:lnTo>
                  <a:pt x="27064" y="54140"/>
                </a:lnTo>
                <a:lnTo>
                  <a:pt x="12637" y="14440"/>
                </a:lnTo>
                <a:lnTo>
                  <a:pt x="12637" y="54140"/>
                </a:lnTo>
                <a:lnTo>
                  <a:pt x="0" y="54140"/>
                </a:lnTo>
                <a:lnTo>
                  <a:pt x="0" y="0"/>
                </a:lnTo>
                <a:lnTo>
                  <a:pt x="19495" y="0"/>
                </a:lnTo>
                <a:lnTo>
                  <a:pt x="33744" y="39345"/>
                </a:lnTo>
                <a:lnTo>
                  <a:pt x="47828" y="0"/>
                </a:lnTo>
                <a:lnTo>
                  <a:pt x="66954" y="0"/>
                </a:lnTo>
                <a:close/>
                <a:moveTo>
                  <a:pt x="66954" y="5414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" name="Picture 246"/>
          <p:cNvPicPr>
            <a:picLocks noChangeAspect="0" noChangeArrowheads="1"/>
          </p:cNvPicPr>
          <p:nvPr/>
        </p:nvPicPr>
        <p:blipFill>
          <a:blip r:embed="rId2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6084" y="794976"/>
            <a:ext cx="201515" cy="122929"/>
          </a:xfrm>
          <a:prstGeom prst="rect">
            <a:avLst/>
          </a:prstGeom>
          <a:noFill/>
          <a:extLst/>
        </p:spPr>
      </p:pic>
      <p:sp>
        <p:nvSpPr>
          <p:cNvPr id="247" name="Freeform 247"/>
          <p:cNvSpPr/>
          <p:nvPr/>
        </p:nvSpPr>
        <p:spPr>
          <a:xfrm rot="0" flipH="0" flipV="0">
            <a:off x="1113403" y="826456"/>
            <a:ext cx="52146" cy="55930"/>
          </a:xfrm>
          <a:custGeom>
            <a:pathLst>
              <a:path w="52146" h="55930">
                <a:moveTo>
                  <a:pt x="0" y="27965"/>
                </a:moveTo>
                <a:cubicBezTo>
                  <a:pt x="0" y="11189"/>
                  <a:pt x="11188" y="0"/>
                  <a:pt x="27609" y="0"/>
                </a:cubicBezTo>
                <a:cubicBezTo>
                  <a:pt x="39700" y="0"/>
                  <a:pt x="49263" y="5944"/>
                  <a:pt x="52146" y="16231"/>
                </a:cubicBezTo>
                <a:lnTo>
                  <a:pt x="39878" y="20028"/>
                </a:lnTo>
                <a:cubicBezTo>
                  <a:pt x="37896" y="14249"/>
                  <a:pt x="33553" y="10820"/>
                  <a:pt x="27432" y="10820"/>
                </a:cubicBezTo>
                <a:cubicBezTo>
                  <a:pt x="18770" y="10820"/>
                  <a:pt x="13360" y="17488"/>
                  <a:pt x="13360" y="27965"/>
                </a:cubicBezTo>
                <a:cubicBezTo>
                  <a:pt x="13360" y="38429"/>
                  <a:pt x="18770" y="45110"/>
                  <a:pt x="27432" y="45110"/>
                </a:cubicBezTo>
                <a:cubicBezTo>
                  <a:pt x="33553" y="45110"/>
                  <a:pt x="38074" y="41668"/>
                  <a:pt x="40068" y="35902"/>
                </a:cubicBezTo>
                <a:lnTo>
                  <a:pt x="52146" y="39699"/>
                </a:lnTo>
                <a:cubicBezTo>
                  <a:pt x="49263" y="49974"/>
                  <a:pt x="39700" y="55930"/>
                  <a:pt x="27609" y="55930"/>
                </a:cubicBezTo>
                <a:cubicBezTo>
                  <a:pt x="11188" y="55930"/>
                  <a:pt x="0" y="44741"/>
                  <a:pt x="0" y="279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 rot="0" flipH="0" flipV="0">
            <a:off x="1175842" y="827347"/>
            <a:ext cx="66954" cy="54140"/>
          </a:xfrm>
          <a:custGeom>
            <a:pathLst>
              <a:path w="66954" h="54140">
                <a:moveTo>
                  <a:pt x="66954" y="54140"/>
                </a:moveTo>
                <a:lnTo>
                  <a:pt x="54496" y="54140"/>
                </a:lnTo>
                <a:lnTo>
                  <a:pt x="54496" y="14440"/>
                </a:lnTo>
                <a:lnTo>
                  <a:pt x="40069" y="54140"/>
                </a:lnTo>
                <a:lnTo>
                  <a:pt x="27064" y="54140"/>
                </a:lnTo>
                <a:lnTo>
                  <a:pt x="12637" y="14440"/>
                </a:lnTo>
                <a:lnTo>
                  <a:pt x="12637" y="54140"/>
                </a:lnTo>
                <a:lnTo>
                  <a:pt x="0" y="54140"/>
                </a:lnTo>
                <a:lnTo>
                  <a:pt x="0" y="0"/>
                </a:lnTo>
                <a:lnTo>
                  <a:pt x="19495" y="0"/>
                </a:lnTo>
                <a:lnTo>
                  <a:pt x="33744" y="39345"/>
                </a:lnTo>
                <a:lnTo>
                  <a:pt x="47828" y="0"/>
                </a:lnTo>
                <a:lnTo>
                  <a:pt x="66954" y="0"/>
                </a:lnTo>
                <a:close/>
                <a:moveTo>
                  <a:pt x="66954" y="5414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spect="0" noChangeArrowheads="1"/>
          </p:cNvPicPr>
          <p:nvPr/>
        </p:nvPicPr>
        <p:blipFill>
          <a:blip r:embed="rId2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1466" y="813743"/>
            <a:ext cx="77736" cy="81355"/>
          </a:xfrm>
          <a:prstGeom prst="rect">
            <a:avLst/>
          </a:prstGeom>
          <a:noFill/>
          <a:extLst/>
        </p:spPr>
      </p:pic>
      <p:sp>
        <p:nvSpPr>
          <p:cNvPr id="250" name="Freeform 250"/>
          <p:cNvSpPr/>
          <p:nvPr/>
        </p:nvSpPr>
        <p:spPr>
          <a:xfrm rot="0" flipH="0" flipV="0">
            <a:off x="1317697" y="827347"/>
            <a:ext cx="49441" cy="54140"/>
          </a:xfrm>
          <a:custGeom>
            <a:pathLst>
              <a:path w="49441" h="54140">
                <a:moveTo>
                  <a:pt x="49441" y="0"/>
                </a:moveTo>
                <a:lnTo>
                  <a:pt x="49441" y="54140"/>
                </a:lnTo>
                <a:lnTo>
                  <a:pt x="36449" y="54140"/>
                </a:lnTo>
                <a:lnTo>
                  <a:pt x="36449" y="32486"/>
                </a:lnTo>
                <a:lnTo>
                  <a:pt x="12993" y="32486"/>
                </a:lnTo>
                <a:lnTo>
                  <a:pt x="12993" y="54140"/>
                </a:lnTo>
                <a:lnTo>
                  <a:pt x="0" y="54140"/>
                </a:lnTo>
                <a:lnTo>
                  <a:pt x="0" y="0"/>
                </a:lnTo>
                <a:lnTo>
                  <a:pt x="12993" y="0"/>
                </a:lnTo>
                <a:lnTo>
                  <a:pt x="12993" y="20574"/>
                </a:lnTo>
                <a:lnTo>
                  <a:pt x="36449" y="20574"/>
                </a:lnTo>
                <a:lnTo>
                  <a:pt x="36449" y="0"/>
                </a:lnTo>
                <a:close/>
                <a:moveTo>
                  <a:pt x="49441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" name="Picture 251"/>
          <p:cNvPicPr>
            <a:picLocks noChangeAspect="0" noChangeArrowheads="1"/>
          </p:cNvPicPr>
          <p:nvPr/>
        </p:nvPicPr>
        <p:blipFill>
          <a:blip r:embed="rId2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91981" y="800206"/>
            <a:ext cx="91084" cy="94881"/>
          </a:xfrm>
          <a:prstGeom prst="rect">
            <a:avLst/>
          </a:prstGeom>
          <a:noFill/>
          <a:extLst/>
        </p:spPr>
      </p:pic>
      <p:sp>
        <p:nvSpPr>
          <p:cNvPr id="252" name="Freeform 252"/>
          <p:cNvSpPr/>
          <p:nvPr/>
        </p:nvSpPr>
        <p:spPr>
          <a:xfrm rot="0" flipH="0" flipV="0">
            <a:off x="1479932" y="809310"/>
            <a:ext cx="49085" cy="72364"/>
          </a:xfrm>
          <a:custGeom>
            <a:pathLst>
              <a:path w="49085" h="72364">
                <a:moveTo>
                  <a:pt x="49085" y="60807"/>
                </a:moveTo>
                <a:lnTo>
                  <a:pt x="49085" y="72173"/>
                </a:lnTo>
                <a:cubicBezTo>
                  <a:pt x="46926" y="72364"/>
                  <a:pt x="45479" y="72364"/>
                  <a:pt x="43307" y="72364"/>
                </a:cubicBezTo>
                <a:cubicBezTo>
                  <a:pt x="35725" y="72364"/>
                  <a:pt x="31572" y="68566"/>
                  <a:pt x="31572" y="61175"/>
                </a:cubicBezTo>
                <a:lnTo>
                  <a:pt x="31572" y="50520"/>
                </a:lnTo>
                <a:lnTo>
                  <a:pt x="12992" y="50520"/>
                </a:lnTo>
                <a:lnTo>
                  <a:pt x="12992" y="72173"/>
                </a:lnTo>
                <a:lnTo>
                  <a:pt x="0" y="72173"/>
                </a:lnTo>
                <a:lnTo>
                  <a:pt x="0" y="0"/>
                </a:lnTo>
                <a:lnTo>
                  <a:pt x="12992" y="0"/>
                </a:lnTo>
                <a:lnTo>
                  <a:pt x="12992" y="38608"/>
                </a:lnTo>
                <a:lnTo>
                  <a:pt x="21476" y="38608"/>
                </a:lnTo>
                <a:lnTo>
                  <a:pt x="34646" y="18034"/>
                </a:lnTo>
                <a:lnTo>
                  <a:pt x="48362" y="18034"/>
                </a:lnTo>
                <a:lnTo>
                  <a:pt x="34468" y="38798"/>
                </a:lnTo>
                <a:lnTo>
                  <a:pt x="44031" y="38798"/>
                </a:lnTo>
                <a:lnTo>
                  <a:pt x="44031" y="58102"/>
                </a:lnTo>
                <a:cubicBezTo>
                  <a:pt x="44031" y="59728"/>
                  <a:pt x="45123" y="60807"/>
                  <a:pt x="46749" y="60807"/>
                </a:cubicBezTo>
                <a:close/>
                <a:moveTo>
                  <a:pt x="49085" y="60807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spect="0" noChangeArrowheads="1"/>
          </p:cNvPicPr>
          <p:nvPr/>
        </p:nvPicPr>
        <p:blipFill>
          <a:blip r:embed="rId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27506" y="803605"/>
            <a:ext cx="161593" cy="108625"/>
          </a:xfrm>
          <a:prstGeom prst="rect">
            <a:avLst/>
          </a:prstGeom>
          <a:noFill/>
          <a:extLst/>
        </p:spPr>
      </p:pic>
      <p:sp>
        <p:nvSpPr>
          <p:cNvPr id="254" name="Freeform 254"/>
          <p:cNvSpPr/>
          <p:nvPr/>
        </p:nvSpPr>
        <p:spPr>
          <a:xfrm rot="0" flipH="0" flipV="0">
            <a:off x="1694153" y="827347"/>
            <a:ext cx="49441" cy="54140"/>
          </a:xfrm>
          <a:custGeom>
            <a:pathLst>
              <a:path w="49441" h="54140">
                <a:moveTo>
                  <a:pt x="49441" y="0"/>
                </a:moveTo>
                <a:lnTo>
                  <a:pt x="49441" y="54140"/>
                </a:lnTo>
                <a:lnTo>
                  <a:pt x="36449" y="54140"/>
                </a:lnTo>
                <a:lnTo>
                  <a:pt x="36449" y="32486"/>
                </a:lnTo>
                <a:lnTo>
                  <a:pt x="12993" y="32486"/>
                </a:lnTo>
                <a:lnTo>
                  <a:pt x="12993" y="54140"/>
                </a:lnTo>
                <a:lnTo>
                  <a:pt x="0" y="54140"/>
                </a:lnTo>
                <a:lnTo>
                  <a:pt x="0" y="0"/>
                </a:lnTo>
                <a:lnTo>
                  <a:pt x="12993" y="0"/>
                </a:lnTo>
                <a:lnTo>
                  <a:pt x="12993" y="20574"/>
                </a:lnTo>
                <a:lnTo>
                  <a:pt x="36449" y="20574"/>
                </a:lnTo>
                <a:lnTo>
                  <a:pt x="36449" y="0"/>
                </a:lnTo>
                <a:close/>
                <a:moveTo>
                  <a:pt x="49441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 rot="0" flipH="0" flipV="0">
            <a:off x="1759109" y="827347"/>
            <a:ext cx="49631" cy="54140"/>
          </a:xfrm>
          <a:custGeom>
            <a:pathLst>
              <a:path w="49631" h="54140">
                <a:moveTo>
                  <a:pt x="49631" y="0"/>
                </a:moveTo>
                <a:lnTo>
                  <a:pt x="49631" y="54140"/>
                </a:lnTo>
                <a:lnTo>
                  <a:pt x="37008" y="54140"/>
                </a:lnTo>
                <a:lnTo>
                  <a:pt x="37008" y="18415"/>
                </a:lnTo>
                <a:lnTo>
                  <a:pt x="12992" y="54140"/>
                </a:lnTo>
                <a:lnTo>
                  <a:pt x="0" y="54140"/>
                </a:lnTo>
                <a:lnTo>
                  <a:pt x="0" y="0"/>
                </a:lnTo>
                <a:lnTo>
                  <a:pt x="12814" y="0"/>
                </a:lnTo>
                <a:lnTo>
                  <a:pt x="12814" y="35737"/>
                </a:lnTo>
                <a:lnTo>
                  <a:pt x="36639" y="0"/>
                </a:lnTo>
                <a:close/>
                <a:moveTo>
                  <a:pt x="49631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rot="0" flipH="0" flipV="0">
            <a:off x="668210" y="812197"/>
            <a:ext cx="41122" cy="90575"/>
          </a:xfrm>
          <a:custGeom>
            <a:pathLst>
              <a:path w="41122" h="90575">
                <a:moveTo>
                  <a:pt x="19164" y="6032"/>
                </a:moveTo>
                <a:cubicBezTo>
                  <a:pt x="18034" y="4013"/>
                  <a:pt x="16967" y="1969"/>
                  <a:pt x="15761" y="0"/>
                </a:cubicBezTo>
                <a:lnTo>
                  <a:pt x="0" y="0"/>
                </a:lnTo>
                <a:cubicBezTo>
                  <a:pt x="1715" y="2527"/>
                  <a:pt x="3302" y="5143"/>
                  <a:pt x="4864" y="7746"/>
                </a:cubicBezTo>
                <a:cubicBezTo>
                  <a:pt x="19913" y="32765"/>
                  <a:pt x="27952" y="61099"/>
                  <a:pt x="27952" y="90575"/>
                </a:cubicBezTo>
                <a:lnTo>
                  <a:pt x="41122" y="90575"/>
                </a:lnTo>
                <a:cubicBezTo>
                  <a:pt x="41122" y="60667"/>
                  <a:pt x="33514" y="31838"/>
                  <a:pt x="19164" y="6032"/>
                </a:cubicBezTo>
              </a:path>
            </a:pathLst>
          </a:custGeom>
          <a:solidFill>
            <a:srgbClr val="275FA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rot="0" flipH="0" flipV="0">
            <a:off x="360006" y="728091"/>
            <a:ext cx="202044" cy="174675"/>
          </a:xfrm>
          <a:custGeom>
            <a:pathLst>
              <a:path w="202044" h="174675">
                <a:moveTo>
                  <a:pt x="174663" y="13182"/>
                </a:moveTo>
                <a:cubicBezTo>
                  <a:pt x="183070" y="13182"/>
                  <a:pt x="191592" y="13842"/>
                  <a:pt x="199986" y="15163"/>
                </a:cubicBezTo>
                <a:lnTo>
                  <a:pt x="202044" y="2159"/>
                </a:lnTo>
                <a:cubicBezTo>
                  <a:pt x="192963" y="736"/>
                  <a:pt x="183756" y="0"/>
                  <a:pt x="174663" y="0"/>
                </a:cubicBezTo>
                <a:cubicBezTo>
                  <a:pt x="78359" y="0"/>
                  <a:pt x="0" y="78358"/>
                  <a:pt x="0" y="174675"/>
                </a:cubicBezTo>
                <a:lnTo>
                  <a:pt x="13170" y="174675"/>
                </a:lnTo>
                <a:cubicBezTo>
                  <a:pt x="13170" y="85635"/>
                  <a:pt x="85611" y="13182"/>
                  <a:pt x="174663" y="13182"/>
                </a:cubicBezTo>
              </a:path>
            </a:pathLst>
          </a:custGeom>
          <a:solidFill>
            <a:srgbClr val="275FA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 rot="0" flipH="0" flipV="0">
            <a:off x="360003" y="902771"/>
            <a:ext cx="349338" cy="174663"/>
          </a:xfrm>
          <a:custGeom>
            <a:pathLst>
              <a:path w="349338" h="174663">
                <a:moveTo>
                  <a:pt x="349338" y="0"/>
                </a:moveTo>
                <a:lnTo>
                  <a:pt x="336156" y="0"/>
                </a:lnTo>
                <a:cubicBezTo>
                  <a:pt x="336156" y="89052"/>
                  <a:pt x="263715" y="161493"/>
                  <a:pt x="174675" y="161493"/>
                </a:cubicBezTo>
                <a:cubicBezTo>
                  <a:pt x="85623" y="161493"/>
                  <a:pt x="13170" y="89052"/>
                  <a:pt x="13170" y="0"/>
                </a:cubicBezTo>
                <a:lnTo>
                  <a:pt x="0" y="0"/>
                </a:lnTo>
                <a:cubicBezTo>
                  <a:pt x="0" y="96316"/>
                  <a:pt x="78359" y="174663"/>
                  <a:pt x="174675" y="174663"/>
                </a:cubicBezTo>
                <a:cubicBezTo>
                  <a:pt x="270979" y="174663"/>
                  <a:pt x="349338" y="96316"/>
                  <a:pt x="349338" y="0"/>
                </a:cubicBezTo>
              </a:path>
            </a:pathLst>
          </a:custGeom>
          <a:solidFill>
            <a:srgbClr val="FEC70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" name="Picture 259"/>
          <p:cNvPicPr>
            <a:picLocks noChangeAspect="0" noChangeArrowheads="1"/>
          </p:cNvPicPr>
          <p:nvPr/>
        </p:nvPicPr>
        <p:blipFill>
          <a:blip r:embed="rId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5573" y="789656"/>
            <a:ext cx="218197" cy="226224"/>
          </a:xfrm>
          <a:prstGeom prst="rect">
            <a:avLst/>
          </a:prstGeom>
          <a:noFill/>
          <a:extLst/>
        </p:spPr>
      </p:pic>
      <p:pic>
        <p:nvPicPr>
          <p:cNvPr id="260" name="Picture 260"/>
          <p:cNvPicPr>
            <a:picLocks noChangeAspect="0" noChangeArrowheads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0829" y="715396"/>
            <a:ext cx="90017" cy="133070"/>
          </a:xfrm>
          <a:prstGeom prst="rect">
            <a:avLst/>
          </a:prstGeom>
          <a:noFill/>
          <a:extLst/>
        </p:spPr>
      </p:pic>
      <p:sp>
        <p:nvSpPr>
          <p:cNvPr id="261" name="Freeform 261"/>
          <p:cNvSpPr/>
          <p:nvPr/>
        </p:nvSpPr>
        <p:spPr>
          <a:xfrm rot="0" flipH="0" flipV="0">
            <a:off x="2763836" y="751471"/>
            <a:ext cx="62369" cy="76720"/>
          </a:xfrm>
          <a:custGeom>
            <a:pathLst>
              <a:path w="62369" h="76720">
                <a:moveTo>
                  <a:pt x="43294" y="76720"/>
                </a:moveTo>
                <a:lnTo>
                  <a:pt x="14796" y="39014"/>
                </a:lnTo>
                <a:lnTo>
                  <a:pt x="14796" y="76720"/>
                </a:lnTo>
                <a:lnTo>
                  <a:pt x="0" y="76720"/>
                </a:lnTo>
                <a:lnTo>
                  <a:pt x="0" y="0"/>
                </a:lnTo>
                <a:lnTo>
                  <a:pt x="14796" y="0"/>
                </a:lnTo>
                <a:lnTo>
                  <a:pt x="14796" y="35293"/>
                </a:lnTo>
                <a:lnTo>
                  <a:pt x="40983" y="0"/>
                </a:lnTo>
                <a:lnTo>
                  <a:pt x="59626" y="0"/>
                </a:lnTo>
                <a:lnTo>
                  <a:pt x="32004" y="37160"/>
                </a:lnTo>
                <a:lnTo>
                  <a:pt x="62369" y="76720"/>
                </a:lnTo>
                <a:close/>
                <a:moveTo>
                  <a:pt x="43294" y="7672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 rot="0" flipH="0" flipV="0">
            <a:off x="2844292" y="751472"/>
            <a:ext cx="14795" cy="76721"/>
          </a:xfrm>
          <a:custGeom>
            <a:pathLst>
              <a:path w="14795" h="76721">
                <a:moveTo>
                  <a:pt x="0" y="0"/>
                </a:moveTo>
                <a:lnTo>
                  <a:pt x="14795" y="0"/>
                </a:lnTo>
                <a:lnTo>
                  <a:pt x="14795" y="76721"/>
                </a:lnTo>
                <a:lnTo>
                  <a:pt x="0" y="7672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" name="Picture 263"/>
          <p:cNvPicPr>
            <a:picLocks noChangeAspect="0" noChangeArrowheads="1"/>
          </p:cNvPicPr>
          <p:nvPr/>
        </p:nvPicPr>
        <p:blipFill>
          <a:blip r:embed="rId2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68848" y="738771"/>
            <a:ext cx="75158" cy="102120"/>
          </a:xfrm>
          <a:prstGeom prst="rect">
            <a:avLst/>
          </a:prstGeom>
          <a:noFill/>
          <a:extLst/>
        </p:spPr>
      </p:pic>
      <p:sp>
        <p:nvSpPr>
          <p:cNvPr id="264" name="Freeform 264"/>
          <p:cNvSpPr/>
          <p:nvPr/>
        </p:nvSpPr>
        <p:spPr>
          <a:xfrm rot="0" flipH="0" flipV="0">
            <a:off x="2952667" y="751470"/>
            <a:ext cx="42748" cy="76720"/>
          </a:xfrm>
          <a:custGeom>
            <a:pathLst>
              <a:path w="42748" h="76720">
                <a:moveTo>
                  <a:pt x="14808" y="12052"/>
                </a:moveTo>
                <a:lnTo>
                  <a:pt x="14808" y="32333"/>
                </a:lnTo>
                <a:lnTo>
                  <a:pt x="38912" y="32333"/>
                </a:lnTo>
                <a:lnTo>
                  <a:pt x="38912" y="44386"/>
                </a:lnTo>
                <a:lnTo>
                  <a:pt x="14808" y="44386"/>
                </a:lnTo>
                <a:lnTo>
                  <a:pt x="14808" y="64668"/>
                </a:lnTo>
                <a:lnTo>
                  <a:pt x="42748" y="64668"/>
                </a:lnTo>
                <a:lnTo>
                  <a:pt x="42748" y="76720"/>
                </a:lnTo>
                <a:lnTo>
                  <a:pt x="0" y="76720"/>
                </a:lnTo>
                <a:lnTo>
                  <a:pt x="0" y="0"/>
                </a:lnTo>
                <a:lnTo>
                  <a:pt x="42201" y="0"/>
                </a:lnTo>
                <a:lnTo>
                  <a:pt x="42201" y="12052"/>
                </a:lnTo>
                <a:close/>
                <a:moveTo>
                  <a:pt x="14808" y="12052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" name="Picture 265"/>
          <p:cNvPicPr>
            <a:picLocks noChangeAspect="0" noChangeArrowheads="1"/>
          </p:cNvPicPr>
          <p:nvPr/>
        </p:nvPicPr>
        <p:blipFill>
          <a:blip r:embed="rId2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03537" y="738763"/>
            <a:ext cx="74066" cy="102133"/>
          </a:xfrm>
          <a:prstGeom prst="rect">
            <a:avLst/>
          </a:prstGeom>
          <a:noFill/>
          <a:extLst/>
        </p:spPr>
      </p:pic>
      <p:sp>
        <p:nvSpPr>
          <p:cNvPr id="266" name="Freeform 266"/>
          <p:cNvSpPr/>
          <p:nvPr/>
        </p:nvSpPr>
        <p:spPr>
          <a:xfrm rot="0" flipH="0" flipV="0">
            <a:off x="2838264" y="840951"/>
            <a:ext cx="59181" cy="76720"/>
          </a:xfrm>
          <a:custGeom>
            <a:pathLst>
              <a:path w="59181" h="76720">
                <a:moveTo>
                  <a:pt x="0" y="0"/>
                </a:moveTo>
                <a:lnTo>
                  <a:pt x="59181" y="0"/>
                </a:lnTo>
                <a:lnTo>
                  <a:pt x="59181" y="76720"/>
                </a:lnTo>
                <a:lnTo>
                  <a:pt x="44386" y="76720"/>
                </a:lnTo>
                <a:lnTo>
                  <a:pt x="44386" y="12052"/>
                </a:lnTo>
                <a:lnTo>
                  <a:pt x="14795" y="12052"/>
                </a:lnTo>
                <a:lnTo>
                  <a:pt x="14795" y="76720"/>
                </a:lnTo>
                <a:lnTo>
                  <a:pt x="0" y="76720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" name="Picture 267"/>
          <p:cNvPicPr>
            <a:picLocks noChangeAspect="0" noChangeArrowheads="1"/>
          </p:cNvPicPr>
          <p:nvPr/>
        </p:nvPicPr>
        <p:blipFill>
          <a:blip r:embed="rId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00098" y="827152"/>
            <a:ext cx="104305" cy="104317"/>
          </a:xfrm>
          <a:prstGeom prst="rect">
            <a:avLst/>
          </a:prstGeom>
          <a:noFill/>
          <a:extLst/>
        </p:spPr>
      </p:pic>
      <p:sp>
        <p:nvSpPr>
          <p:cNvPr id="268" name="Freeform 268"/>
          <p:cNvSpPr/>
          <p:nvPr/>
        </p:nvSpPr>
        <p:spPr>
          <a:xfrm rot="0" flipH="0" flipV="0">
            <a:off x="3000797" y="840948"/>
            <a:ext cx="63246" cy="77380"/>
          </a:xfrm>
          <a:custGeom>
            <a:pathLst>
              <a:path w="63246" h="77380">
                <a:moveTo>
                  <a:pt x="0" y="76720"/>
                </a:moveTo>
                <a:lnTo>
                  <a:pt x="0" y="67399"/>
                </a:lnTo>
                <a:cubicBezTo>
                  <a:pt x="3721" y="67399"/>
                  <a:pt x="6705" y="66268"/>
                  <a:pt x="8940" y="63995"/>
                </a:cubicBezTo>
                <a:cubicBezTo>
                  <a:pt x="11163" y="61747"/>
                  <a:pt x="12268" y="58674"/>
                  <a:pt x="12268" y="54800"/>
                </a:cubicBezTo>
                <a:lnTo>
                  <a:pt x="12268" y="0"/>
                </a:lnTo>
                <a:lnTo>
                  <a:pt x="63246" y="0"/>
                </a:lnTo>
                <a:lnTo>
                  <a:pt x="63246" y="76720"/>
                </a:lnTo>
                <a:lnTo>
                  <a:pt x="47891" y="76720"/>
                </a:lnTo>
                <a:lnTo>
                  <a:pt x="47891" y="12065"/>
                </a:lnTo>
                <a:lnTo>
                  <a:pt x="27609" y="12065"/>
                </a:lnTo>
                <a:lnTo>
                  <a:pt x="27609" y="54356"/>
                </a:lnTo>
                <a:cubicBezTo>
                  <a:pt x="27609" y="61226"/>
                  <a:pt x="25806" y="66789"/>
                  <a:pt x="22186" y="71031"/>
                </a:cubicBezTo>
                <a:cubicBezTo>
                  <a:pt x="18580" y="75260"/>
                  <a:pt x="13589" y="77380"/>
                  <a:pt x="7238" y="77380"/>
                </a:cubicBezTo>
                <a:cubicBezTo>
                  <a:pt x="4165" y="77380"/>
                  <a:pt x="1765" y="77164"/>
                  <a:pt x="0" y="76720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 rot="0" flipH="0" flipV="0">
            <a:off x="3080486" y="840956"/>
            <a:ext cx="14796" cy="76721"/>
          </a:xfrm>
          <a:custGeom>
            <a:pathLst>
              <a:path w="14796" h="76721">
                <a:moveTo>
                  <a:pt x="0" y="0"/>
                </a:moveTo>
                <a:lnTo>
                  <a:pt x="14796" y="0"/>
                </a:lnTo>
                <a:lnTo>
                  <a:pt x="14796" y="76721"/>
                </a:lnTo>
                <a:lnTo>
                  <a:pt x="0" y="7672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 rot="0" flipH="0" flipV="0">
            <a:off x="3111710" y="840948"/>
            <a:ext cx="71233" cy="93153"/>
          </a:xfrm>
          <a:custGeom>
            <a:pathLst>
              <a:path w="71233" h="93153">
                <a:moveTo>
                  <a:pt x="57543" y="76720"/>
                </a:moveTo>
                <a:lnTo>
                  <a:pt x="0" y="76720"/>
                </a:lnTo>
                <a:lnTo>
                  <a:pt x="0" y="0"/>
                </a:lnTo>
                <a:lnTo>
                  <a:pt x="14808" y="0"/>
                </a:lnTo>
                <a:lnTo>
                  <a:pt x="14808" y="64668"/>
                </a:lnTo>
                <a:lnTo>
                  <a:pt x="48781" y="64668"/>
                </a:lnTo>
                <a:lnTo>
                  <a:pt x="48781" y="0"/>
                </a:lnTo>
                <a:lnTo>
                  <a:pt x="63575" y="0"/>
                </a:lnTo>
                <a:lnTo>
                  <a:pt x="63575" y="64668"/>
                </a:lnTo>
                <a:lnTo>
                  <a:pt x="71233" y="64668"/>
                </a:lnTo>
                <a:lnTo>
                  <a:pt x="71233" y="93153"/>
                </a:lnTo>
                <a:lnTo>
                  <a:pt x="57543" y="93153"/>
                </a:lnTo>
                <a:close/>
                <a:moveTo>
                  <a:pt x="57543" y="7672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 rot="0" flipH="0" flipV="0">
            <a:off x="3196107" y="840956"/>
            <a:ext cx="14795" cy="76721"/>
          </a:xfrm>
          <a:custGeom>
            <a:pathLst>
              <a:path w="14795" h="76721">
                <a:moveTo>
                  <a:pt x="0" y="0"/>
                </a:moveTo>
                <a:lnTo>
                  <a:pt x="14795" y="0"/>
                </a:lnTo>
                <a:lnTo>
                  <a:pt x="14795" y="76721"/>
                </a:lnTo>
                <a:lnTo>
                  <a:pt x="0" y="7672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" name="Picture 272"/>
          <p:cNvPicPr>
            <a:picLocks noChangeAspect="0" noChangeArrowheads="1"/>
          </p:cNvPicPr>
          <p:nvPr/>
        </p:nvPicPr>
        <p:blipFill>
          <a:blip r:embed="rId2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0791" y="828249"/>
            <a:ext cx="78994" cy="102107"/>
          </a:xfrm>
          <a:prstGeom prst="rect">
            <a:avLst/>
          </a:prstGeom>
          <a:noFill/>
          <a:extLst/>
        </p:spPr>
      </p:pic>
      <p:sp>
        <p:nvSpPr>
          <p:cNvPr id="273" name="Freeform 273"/>
          <p:cNvSpPr/>
          <p:nvPr/>
        </p:nvSpPr>
        <p:spPr>
          <a:xfrm rot="0" flipH="0" flipV="0">
            <a:off x="2763777" y="956244"/>
            <a:ext cx="21856" cy="27711"/>
          </a:xfrm>
          <a:custGeom>
            <a:pathLst>
              <a:path w="21856" h="27711">
                <a:moveTo>
                  <a:pt x="3759" y="0"/>
                </a:moveTo>
                <a:lnTo>
                  <a:pt x="3759" y="12230"/>
                </a:lnTo>
                <a:lnTo>
                  <a:pt x="18122" y="12230"/>
                </a:lnTo>
                <a:lnTo>
                  <a:pt x="18122" y="0"/>
                </a:lnTo>
                <a:lnTo>
                  <a:pt x="21856" y="0"/>
                </a:lnTo>
                <a:lnTo>
                  <a:pt x="21856" y="27711"/>
                </a:lnTo>
                <a:lnTo>
                  <a:pt x="18122" y="27711"/>
                </a:lnTo>
                <a:lnTo>
                  <a:pt x="18122" y="15367"/>
                </a:lnTo>
                <a:lnTo>
                  <a:pt x="3759" y="15367"/>
                </a:lnTo>
                <a:lnTo>
                  <a:pt x="3759" y="27711"/>
                </a:lnTo>
                <a:lnTo>
                  <a:pt x="0" y="27711"/>
                </a:lnTo>
                <a:lnTo>
                  <a:pt x="0" y="0"/>
                </a:lnTo>
                <a:close/>
                <a:moveTo>
                  <a:pt x="3759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spect="0" noChangeArrowheads="1"/>
          </p:cNvPicPr>
          <p:nvPr/>
        </p:nvPicPr>
        <p:blipFill>
          <a:blip r:embed="rId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80440" y="943546"/>
            <a:ext cx="53555" cy="53111"/>
          </a:xfrm>
          <a:prstGeom prst="rect">
            <a:avLst/>
          </a:prstGeom>
          <a:noFill/>
          <a:extLst/>
        </p:spPr>
      </p:pic>
      <p:sp>
        <p:nvSpPr>
          <p:cNvPr id="275" name="Freeform 275"/>
          <p:cNvSpPr/>
          <p:nvPr/>
        </p:nvSpPr>
        <p:spPr>
          <a:xfrm rot="0" flipH="0" flipV="0">
            <a:off x="2828773" y="956243"/>
            <a:ext cx="24802" cy="33641"/>
          </a:xfrm>
          <a:custGeom>
            <a:pathLst>
              <a:path w="24802" h="33641">
                <a:moveTo>
                  <a:pt x="21310" y="27711"/>
                </a:moveTo>
                <a:lnTo>
                  <a:pt x="0" y="27711"/>
                </a:lnTo>
                <a:lnTo>
                  <a:pt x="0" y="0"/>
                </a:lnTo>
                <a:lnTo>
                  <a:pt x="3772" y="0"/>
                </a:lnTo>
                <a:lnTo>
                  <a:pt x="3772" y="24625"/>
                </a:lnTo>
                <a:lnTo>
                  <a:pt x="18250" y="24625"/>
                </a:lnTo>
                <a:lnTo>
                  <a:pt x="18250" y="0"/>
                </a:lnTo>
                <a:lnTo>
                  <a:pt x="22021" y="0"/>
                </a:lnTo>
                <a:lnTo>
                  <a:pt x="22021" y="24625"/>
                </a:lnTo>
                <a:lnTo>
                  <a:pt x="24802" y="24625"/>
                </a:lnTo>
                <a:lnTo>
                  <a:pt x="24802" y="33641"/>
                </a:lnTo>
                <a:lnTo>
                  <a:pt x="21310" y="33641"/>
                </a:lnTo>
                <a:close/>
                <a:moveTo>
                  <a:pt x="21310" y="27711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 rot="0" flipH="0" flipV="0">
            <a:off x="2861322" y="956247"/>
            <a:ext cx="3721" cy="27711"/>
          </a:xfrm>
          <a:custGeom>
            <a:pathLst>
              <a:path w="3721" h="27711">
                <a:moveTo>
                  <a:pt x="0" y="0"/>
                </a:moveTo>
                <a:lnTo>
                  <a:pt x="3721" y="0"/>
                </a:lnTo>
                <a:lnTo>
                  <a:pt x="3721" y="27711"/>
                </a:lnTo>
                <a:lnTo>
                  <a:pt x="0" y="2771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" name="Picture 277"/>
          <p:cNvPicPr>
            <a:picLocks noChangeAspect="0" noChangeArrowheads="1"/>
          </p:cNvPicPr>
          <p:nvPr/>
        </p:nvPicPr>
        <p:blipFill>
          <a:blip r:embed="rId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60784" y="943226"/>
            <a:ext cx="53467" cy="53733"/>
          </a:xfrm>
          <a:prstGeom prst="rect">
            <a:avLst/>
          </a:prstGeom>
          <a:noFill/>
          <a:extLst/>
        </p:spPr>
      </p:pic>
      <p:sp>
        <p:nvSpPr>
          <p:cNvPr id="278" name="Freeform 278"/>
          <p:cNvSpPr/>
          <p:nvPr/>
        </p:nvSpPr>
        <p:spPr>
          <a:xfrm rot="0" flipH="0" flipV="0">
            <a:off x="2910020" y="956244"/>
            <a:ext cx="21856" cy="27711"/>
          </a:xfrm>
          <a:custGeom>
            <a:pathLst>
              <a:path w="21856" h="27711">
                <a:moveTo>
                  <a:pt x="3759" y="0"/>
                </a:moveTo>
                <a:lnTo>
                  <a:pt x="3759" y="12230"/>
                </a:lnTo>
                <a:lnTo>
                  <a:pt x="18122" y="12230"/>
                </a:lnTo>
                <a:lnTo>
                  <a:pt x="18122" y="0"/>
                </a:lnTo>
                <a:lnTo>
                  <a:pt x="21856" y="0"/>
                </a:lnTo>
                <a:lnTo>
                  <a:pt x="21856" y="27711"/>
                </a:lnTo>
                <a:lnTo>
                  <a:pt x="18122" y="27711"/>
                </a:lnTo>
                <a:lnTo>
                  <a:pt x="18122" y="15367"/>
                </a:lnTo>
                <a:lnTo>
                  <a:pt x="3759" y="15367"/>
                </a:lnTo>
                <a:lnTo>
                  <a:pt x="3759" y="27711"/>
                </a:lnTo>
                <a:lnTo>
                  <a:pt x="0" y="27711"/>
                </a:lnTo>
                <a:lnTo>
                  <a:pt x="0" y="0"/>
                </a:lnTo>
                <a:close/>
                <a:moveTo>
                  <a:pt x="3759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" name="Picture 279"/>
          <p:cNvPicPr>
            <a:picLocks noChangeAspect="0" noChangeArrowheads="1"/>
          </p:cNvPicPr>
          <p:nvPr/>
        </p:nvPicPr>
        <p:blipFill>
          <a:blip r:embed="rId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6689" y="943546"/>
            <a:ext cx="53555" cy="53111"/>
          </a:xfrm>
          <a:prstGeom prst="rect">
            <a:avLst/>
          </a:prstGeom>
          <a:noFill/>
          <a:extLst/>
        </p:spPr>
      </p:pic>
      <p:sp>
        <p:nvSpPr>
          <p:cNvPr id="280" name="Freeform 280"/>
          <p:cNvSpPr/>
          <p:nvPr/>
        </p:nvSpPr>
        <p:spPr>
          <a:xfrm rot="0" flipH="0" flipV="0">
            <a:off x="2973755" y="956243"/>
            <a:ext cx="21932" cy="27914"/>
          </a:xfrm>
          <a:custGeom>
            <a:pathLst>
              <a:path w="21932" h="27914">
                <a:moveTo>
                  <a:pt x="0" y="27711"/>
                </a:moveTo>
                <a:lnTo>
                  <a:pt x="0" y="25337"/>
                </a:lnTo>
                <a:cubicBezTo>
                  <a:pt x="1409" y="25337"/>
                  <a:pt x="2514" y="24918"/>
                  <a:pt x="3314" y="24105"/>
                </a:cubicBezTo>
                <a:cubicBezTo>
                  <a:pt x="4140" y="23292"/>
                  <a:pt x="4559" y="22136"/>
                  <a:pt x="4559" y="20625"/>
                </a:cubicBezTo>
                <a:lnTo>
                  <a:pt x="4559" y="0"/>
                </a:lnTo>
                <a:lnTo>
                  <a:pt x="21932" y="0"/>
                </a:lnTo>
                <a:lnTo>
                  <a:pt x="21932" y="27711"/>
                </a:lnTo>
                <a:lnTo>
                  <a:pt x="18059" y="27711"/>
                </a:lnTo>
                <a:lnTo>
                  <a:pt x="18059" y="3124"/>
                </a:lnTo>
                <a:lnTo>
                  <a:pt x="8432" y="3124"/>
                </a:lnTo>
                <a:lnTo>
                  <a:pt x="8432" y="20473"/>
                </a:lnTo>
                <a:cubicBezTo>
                  <a:pt x="8432" y="22733"/>
                  <a:pt x="7861" y="24549"/>
                  <a:pt x="6718" y="25895"/>
                </a:cubicBezTo>
                <a:cubicBezTo>
                  <a:pt x="5562" y="27229"/>
                  <a:pt x="4038" y="27914"/>
                  <a:pt x="2133" y="27914"/>
                </a:cubicBezTo>
                <a:cubicBezTo>
                  <a:pt x="1244" y="27914"/>
                  <a:pt x="533" y="27850"/>
                  <a:pt x="0" y="27711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1" name="Picture 281"/>
          <p:cNvPicPr>
            <a:picLocks noChangeAspect="0" noChangeArrowheads="1"/>
          </p:cNvPicPr>
          <p:nvPr/>
        </p:nvPicPr>
        <p:blipFill>
          <a:blip r:embed="rId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92294" y="943536"/>
            <a:ext cx="42036" cy="53124"/>
          </a:xfrm>
          <a:prstGeom prst="rect">
            <a:avLst/>
          </a:prstGeom>
          <a:noFill/>
          <a:extLst/>
        </p:spPr>
      </p:pic>
      <p:sp>
        <p:nvSpPr>
          <p:cNvPr id="282" name="Freeform 282"/>
          <p:cNvSpPr/>
          <p:nvPr/>
        </p:nvSpPr>
        <p:spPr>
          <a:xfrm rot="0" flipH="0" flipV="0">
            <a:off x="3030091" y="956244"/>
            <a:ext cx="21856" cy="27711"/>
          </a:xfrm>
          <a:custGeom>
            <a:pathLst>
              <a:path w="21856" h="27711">
                <a:moveTo>
                  <a:pt x="3759" y="0"/>
                </a:moveTo>
                <a:lnTo>
                  <a:pt x="3759" y="12230"/>
                </a:lnTo>
                <a:lnTo>
                  <a:pt x="18135" y="12230"/>
                </a:lnTo>
                <a:lnTo>
                  <a:pt x="18135" y="0"/>
                </a:lnTo>
                <a:lnTo>
                  <a:pt x="21856" y="0"/>
                </a:lnTo>
                <a:lnTo>
                  <a:pt x="21856" y="27711"/>
                </a:lnTo>
                <a:lnTo>
                  <a:pt x="18135" y="27711"/>
                </a:lnTo>
                <a:lnTo>
                  <a:pt x="18135" y="15367"/>
                </a:lnTo>
                <a:lnTo>
                  <a:pt x="3759" y="15367"/>
                </a:lnTo>
                <a:lnTo>
                  <a:pt x="3759" y="27711"/>
                </a:lnTo>
                <a:lnTo>
                  <a:pt x="0" y="27711"/>
                </a:lnTo>
                <a:lnTo>
                  <a:pt x="0" y="0"/>
                </a:lnTo>
                <a:close/>
                <a:moveTo>
                  <a:pt x="3759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spect="0" noChangeArrowheads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46754" y="943546"/>
            <a:ext cx="53555" cy="53111"/>
          </a:xfrm>
          <a:prstGeom prst="rect">
            <a:avLst/>
          </a:prstGeom>
          <a:noFill/>
          <a:extLst/>
        </p:spPr>
      </p:pic>
      <p:sp>
        <p:nvSpPr>
          <p:cNvPr id="284" name="Freeform 284"/>
          <p:cNvSpPr/>
          <p:nvPr/>
        </p:nvSpPr>
        <p:spPr>
          <a:xfrm rot="0" flipH="0" flipV="0">
            <a:off x="3108164" y="956244"/>
            <a:ext cx="20548" cy="27711"/>
          </a:xfrm>
          <a:custGeom>
            <a:pathLst>
              <a:path w="20548" h="27711">
                <a:moveTo>
                  <a:pt x="0" y="0"/>
                </a:moveTo>
                <a:lnTo>
                  <a:pt x="20548" y="0"/>
                </a:lnTo>
                <a:lnTo>
                  <a:pt x="20548" y="27711"/>
                </a:lnTo>
                <a:lnTo>
                  <a:pt x="16827" y="27711"/>
                </a:lnTo>
                <a:lnTo>
                  <a:pt x="16827" y="3124"/>
                </a:lnTo>
                <a:lnTo>
                  <a:pt x="3759" y="3124"/>
                </a:lnTo>
                <a:lnTo>
                  <a:pt x="3759" y="27711"/>
                </a:lnTo>
                <a:lnTo>
                  <a:pt x="0" y="27711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5" name="Picture 285"/>
          <p:cNvPicPr>
            <a:picLocks noChangeAspect="0" noChangeArrowheads="1"/>
          </p:cNvPicPr>
          <p:nvPr/>
        </p:nvPicPr>
        <p:blipFill>
          <a:blip r:embed="rId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24513" y="943226"/>
            <a:ext cx="53479" cy="53733"/>
          </a:xfrm>
          <a:prstGeom prst="rect">
            <a:avLst/>
          </a:prstGeom>
          <a:noFill/>
          <a:extLst/>
        </p:spPr>
      </p:pic>
      <p:sp>
        <p:nvSpPr>
          <p:cNvPr id="286" name="Freeform 286"/>
          <p:cNvSpPr/>
          <p:nvPr/>
        </p:nvSpPr>
        <p:spPr>
          <a:xfrm rot="0" flipH="0" flipV="0">
            <a:off x="3171108" y="956243"/>
            <a:ext cx="21932" cy="27914"/>
          </a:xfrm>
          <a:custGeom>
            <a:pathLst>
              <a:path w="21932" h="27914">
                <a:moveTo>
                  <a:pt x="0" y="27711"/>
                </a:moveTo>
                <a:lnTo>
                  <a:pt x="0" y="25337"/>
                </a:lnTo>
                <a:cubicBezTo>
                  <a:pt x="1396" y="25337"/>
                  <a:pt x="2514" y="24918"/>
                  <a:pt x="3314" y="24105"/>
                </a:cubicBezTo>
                <a:cubicBezTo>
                  <a:pt x="4140" y="23292"/>
                  <a:pt x="4546" y="22136"/>
                  <a:pt x="4546" y="20625"/>
                </a:cubicBezTo>
                <a:lnTo>
                  <a:pt x="4546" y="0"/>
                </a:lnTo>
                <a:lnTo>
                  <a:pt x="21932" y="0"/>
                </a:lnTo>
                <a:lnTo>
                  <a:pt x="21932" y="27711"/>
                </a:lnTo>
                <a:lnTo>
                  <a:pt x="18046" y="27711"/>
                </a:lnTo>
                <a:lnTo>
                  <a:pt x="18046" y="3124"/>
                </a:lnTo>
                <a:lnTo>
                  <a:pt x="8432" y="3124"/>
                </a:lnTo>
                <a:lnTo>
                  <a:pt x="8432" y="20473"/>
                </a:lnTo>
                <a:cubicBezTo>
                  <a:pt x="8432" y="22733"/>
                  <a:pt x="7861" y="24549"/>
                  <a:pt x="6718" y="25895"/>
                </a:cubicBezTo>
                <a:cubicBezTo>
                  <a:pt x="5562" y="27229"/>
                  <a:pt x="4038" y="27914"/>
                  <a:pt x="2133" y="27914"/>
                </a:cubicBezTo>
                <a:cubicBezTo>
                  <a:pt x="1244" y="27914"/>
                  <a:pt x="533" y="27850"/>
                  <a:pt x="0" y="27711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rot="0" flipH="0" flipV="0">
            <a:off x="3202317" y="956247"/>
            <a:ext cx="3721" cy="27711"/>
          </a:xfrm>
          <a:custGeom>
            <a:pathLst>
              <a:path w="3721" h="27711">
                <a:moveTo>
                  <a:pt x="0" y="0"/>
                </a:moveTo>
                <a:lnTo>
                  <a:pt x="3721" y="0"/>
                </a:lnTo>
                <a:lnTo>
                  <a:pt x="3721" y="27711"/>
                </a:lnTo>
                <a:lnTo>
                  <a:pt x="0" y="2771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rot="0" flipH="0" flipV="0">
            <a:off x="3215252" y="956243"/>
            <a:ext cx="24789" cy="33641"/>
          </a:xfrm>
          <a:custGeom>
            <a:pathLst>
              <a:path w="24789" h="33641">
                <a:moveTo>
                  <a:pt x="21297" y="27711"/>
                </a:moveTo>
                <a:lnTo>
                  <a:pt x="0" y="27711"/>
                </a:lnTo>
                <a:lnTo>
                  <a:pt x="0" y="0"/>
                </a:lnTo>
                <a:lnTo>
                  <a:pt x="3759" y="0"/>
                </a:lnTo>
                <a:lnTo>
                  <a:pt x="3759" y="24625"/>
                </a:lnTo>
                <a:lnTo>
                  <a:pt x="18250" y="24625"/>
                </a:lnTo>
                <a:lnTo>
                  <a:pt x="18250" y="0"/>
                </a:lnTo>
                <a:lnTo>
                  <a:pt x="22020" y="0"/>
                </a:lnTo>
                <a:lnTo>
                  <a:pt x="22020" y="24625"/>
                </a:lnTo>
                <a:lnTo>
                  <a:pt x="24789" y="24625"/>
                </a:lnTo>
                <a:lnTo>
                  <a:pt x="24789" y="33641"/>
                </a:lnTo>
                <a:lnTo>
                  <a:pt x="21297" y="33641"/>
                </a:lnTo>
                <a:close/>
                <a:moveTo>
                  <a:pt x="21297" y="27711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rot="0" flipH="0" flipV="0">
            <a:off x="3247796" y="956247"/>
            <a:ext cx="3721" cy="27711"/>
          </a:xfrm>
          <a:custGeom>
            <a:pathLst>
              <a:path w="3721" h="27711">
                <a:moveTo>
                  <a:pt x="0" y="0"/>
                </a:moveTo>
                <a:lnTo>
                  <a:pt x="3721" y="0"/>
                </a:lnTo>
                <a:lnTo>
                  <a:pt x="3721" y="27711"/>
                </a:lnTo>
                <a:lnTo>
                  <a:pt x="0" y="2771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0" name="Picture 290"/>
          <p:cNvPicPr>
            <a:picLocks noChangeAspect="0" noChangeArrowheads="1"/>
          </p:cNvPicPr>
          <p:nvPr/>
        </p:nvPicPr>
        <p:blipFill>
          <a:blip r:embed="rId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46546" y="943540"/>
            <a:ext cx="43243" cy="53124"/>
          </a:xfrm>
          <a:prstGeom prst="rect">
            <a:avLst/>
          </a:prstGeom>
          <a:noFill/>
          <a:extLst/>
        </p:spPr>
      </p:pic>
      <p:sp>
        <p:nvSpPr>
          <p:cNvPr id="291" name="Freeform 291"/>
          <p:cNvSpPr/>
          <p:nvPr/>
        </p:nvSpPr>
        <p:spPr>
          <a:xfrm rot="0" flipH="0" flipV="0">
            <a:off x="2761879" y="997370"/>
            <a:ext cx="22605" cy="27711"/>
          </a:xfrm>
          <a:custGeom>
            <a:pathLst>
              <a:path w="22605" h="27711">
                <a:moveTo>
                  <a:pt x="22605" y="0"/>
                </a:moveTo>
                <a:lnTo>
                  <a:pt x="8788" y="27711"/>
                </a:lnTo>
                <a:lnTo>
                  <a:pt x="4749" y="27711"/>
                </a:lnTo>
                <a:lnTo>
                  <a:pt x="9537" y="19011"/>
                </a:lnTo>
                <a:lnTo>
                  <a:pt x="0" y="0"/>
                </a:lnTo>
                <a:lnTo>
                  <a:pt x="4038" y="0"/>
                </a:lnTo>
                <a:lnTo>
                  <a:pt x="11328" y="14643"/>
                </a:lnTo>
                <a:lnTo>
                  <a:pt x="18567" y="0"/>
                </a:lnTo>
                <a:close/>
                <a:moveTo>
                  <a:pt x="22605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" name="Picture 292"/>
          <p:cNvPicPr>
            <a:picLocks noChangeAspect="0" noChangeArrowheads="1"/>
          </p:cNvPicPr>
          <p:nvPr/>
        </p:nvPicPr>
        <p:blipFill>
          <a:blip r:embed="rId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9109" y="981405"/>
            <a:ext cx="103790" cy="63500"/>
          </a:xfrm>
          <a:prstGeom prst="rect">
            <a:avLst/>
          </a:prstGeom>
          <a:noFill/>
          <a:extLst/>
        </p:spPr>
      </p:pic>
      <p:sp>
        <p:nvSpPr>
          <p:cNvPr id="293" name="Freeform 293"/>
          <p:cNvSpPr/>
          <p:nvPr/>
        </p:nvSpPr>
        <p:spPr>
          <a:xfrm rot="0" flipH="0" flipV="0">
            <a:off x="2887334" y="997370"/>
            <a:ext cx="21856" cy="27711"/>
          </a:xfrm>
          <a:custGeom>
            <a:pathLst>
              <a:path w="21856" h="27711">
                <a:moveTo>
                  <a:pt x="3759" y="0"/>
                </a:moveTo>
                <a:lnTo>
                  <a:pt x="3759" y="12230"/>
                </a:lnTo>
                <a:lnTo>
                  <a:pt x="18122" y="12230"/>
                </a:lnTo>
                <a:lnTo>
                  <a:pt x="18122" y="0"/>
                </a:lnTo>
                <a:lnTo>
                  <a:pt x="21856" y="0"/>
                </a:lnTo>
                <a:lnTo>
                  <a:pt x="21856" y="27711"/>
                </a:lnTo>
                <a:lnTo>
                  <a:pt x="18122" y="27711"/>
                </a:lnTo>
                <a:lnTo>
                  <a:pt x="18122" y="15367"/>
                </a:lnTo>
                <a:lnTo>
                  <a:pt x="3759" y="15367"/>
                </a:lnTo>
                <a:lnTo>
                  <a:pt x="3759" y="27711"/>
                </a:lnTo>
                <a:lnTo>
                  <a:pt x="0" y="27711"/>
                </a:lnTo>
                <a:lnTo>
                  <a:pt x="0" y="0"/>
                </a:lnTo>
                <a:close/>
                <a:moveTo>
                  <a:pt x="3759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 rot="0" flipH="0" flipV="0">
            <a:off x="2918492" y="997370"/>
            <a:ext cx="22402" cy="27711"/>
          </a:xfrm>
          <a:custGeom>
            <a:pathLst>
              <a:path w="22402" h="27711">
                <a:moveTo>
                  <a:pt x="19951" y="0"/>
                </a:moveTo>
                <a:lnTo>
                  <a:pt x="22402" y="0"/>
                </a:lnTo>
                <a:lnTo>
                  <a:pt x="22402" y="27711"/>
                </a:lnTo>
                <a:lnTo>
                  <a:pt x="18643" y="27711"/>
                </a:lnTo>
                <a:lnTo>
                  <a:pt x="18643" y="7162"/>
                </a:lnTo>
                <a:lnTo>
                  <a:pt x="2502" y="27711"/>
                </a:lnTo>
                <a:lnTo>
                  <a:pt x="0" y="27711"/>
                </a:lnTo>
                <a:lnTo>
                  <a:pt x="0" y="0"/>
                </a:lnTo>
                <a:lnTo>
                  <a:pt x="3759" y="0"/>
                </a:lnTo>
                <a:lnTo>
                  <a:pt x="3759" y="20535"/>
                </a:lnTo>
                <a:close/>
                <a:moveTo>
                  <a:pt x="19951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 rot="0" flipH="0" flipV="0">
            <a:off x="2403411" y="820280"/>
            <a:ext cx="14859" cy="39726"/>
          </a:xfrm>
          <a:custGeom>
            <a:pathLst>
              <a:path w="14859" h="39726">
                <a:moveTo>
                  <a:pt x="0" y="39726"/>
                </a:moveTo>
                <a:lnTo>
                  <a:pt x="14859" y="39726"/>
                </a:lnTo>
                <a:lnTo>
                  <a:pt x="14859" y="0"/>
                </a:lnTo>
                <a:lnTo>
                  <a:pt x="0" y="0"/>
                </a:lnTo>
                <a:lnTo>
                  <a:pt x="0" y="39726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 rot="0" flipH="0" flipV="0">
            <a:off x="2398745" y="766922"/>
            <a:ext cx="24205" cy="29857"/>
          </a:xfrm>
          <a:custGeom>
            <a:pathLst>
              <a:path w="24205" h="29857">
                <a:moveTo>
                  <a:pt x="10312" y="29857"/>
                </a:moveTo>
                <a:lnTo>
                  <a:pt x="13880" y="29857"/>
                </a:lnTo>
                <a:cubicBezTo>
                  <a:pt x="19583" y="29857"/>
                  <a:pt x="24205" y="25235"/>
                  <a:pt x="24205" y="19545"/>
                </a:cubicBezTo>
                <a:lnTo>
                  <a:pt x="24205" y="10325"/>
                </a:lnTo>
                <a:cubicBezTo>
                  <a:pt x="24205" y="4623"/>
                  <a:pt x="19583" y="0"/>
                  <a:pt x="13880" y="0"/>
                </a:cubicBezTo>
                <a:lnTo>
                  <a:pt x="10312" y="0"/>
                </a:lnTo>
                <a:cubicBezTo>
                  <a:pt x="4623" y="0"/>
                  <a:pt x="0" y="4623"/>
                  <a:pt x="0" y="10325"/>
                </a:cubicBezTo>
                <a:lnTo>
                  <a:pt x="0" y="19545"/>
                </a:lnTo>
                <a:cubicBezTo>
                  <a:pt x="0" y="25235"/>
                  <a:pt x="4623" y="29857"/>
                  <a:pt x="10312" y="29857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rot="0" flipH="0" flipV="0">
            <a:off x="2626759" y="737779"/>
            <a:ext cx="24205" cy="29857"/>
          </a:xfrm>
          <a:custGeom>
            <a:pathLst>
              <a:path w="24205" h="29857">
                <a:moveTo>
                  <a:pt x="10312" y="29857"/>
                </a:moveTo>
                <a:lnTo>
                  <a:pt x="13880" y="29857"/>
                </a:lnTo>
                <a:cubicBezTo>
                  <a:pt x="19570" y="29857"/>
                  <a:pt x="24205" y="25235"/>
                  <a:pt x="24205" y="19545"/>
                </a:cubicBezTo>
                <a:lnTo>
                  <a:pt x="24205" y="10325"/>
                </a:lnTo>
                <a:cubicBezTo>
                  <a:pt x="24205" y="4623"/>
                  <a:pt x="19570" y="0"/>
                  <a:pt x="13880" y="0"/>
                </a:cubicBezTo>
                <a:lnTo>
                  <a:pt x="10312" y="0"/>
                </a:lnTo>
                <a:cubicBezTo>
                  <a:pt x="4623" y="0"/>
                  <a:pt x="0" y="4623"/>
                  <a:pt x="0" y="10325"/>
                </a:cubicBezTo>
                <a:lnTo>
                  <a:pt x="0" y="19545"/>
                </a:lnTo>
                <a:cubicBezTo>
                  <a:pt x="0" y="25235"/>
                  <a:pt x="4623" y="29857"/>
                  <a:pt x="10312" y="29857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" name="Picture 298"/>
          <p:cNvPicPr>
            <a:picLocks noChangeAspect="0" noChangeArrowheads="1"/>
          </p:cNvPicPr>
          <p:nvPr/>
        </p:nvPicPr>
        <p:blipFill>
          <a:blip r:embed="rId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6043" y="754229"/>
            <a:ext cx="313664" cy="360298"/>
          </a:xfrm>
          <a:prstGeom prst="rect">
            <a:avLst/>
          </a:prstGeom>
          <a:noFill/>
          <a:extLst/>
        </p:spPr>
      </p:pic>
      <p:sp>
        <p:nvSpPr>
          <p:cNvPr id="299" name="Freeform 299"/>
          <p:cNvSpPr/>
          <p:nvPr/>
        </p:nvSpPr>
        <p:spPr>
          <a:xfrm rot="0" flipH="0" flipV="0">
            <a:off x="2403411" y="703720"/>
            <a:ext cx="14859" cy="39726"/>
          </a:xfrm>
          <a:custGeom>
            <a:pathLst>
              <a:path w="14859" h="39726">
                <a:moveTo>
                  <a:pt x="14859" y="0"/>
                </a:moveTo>
                <a:lnTo>
                  <a:pt x="0" y="0"/>
                </a:lnTo>
                <a:lnTo>
                  <a:pt x="0" y="39726"/>
                </a:lnTo>
                <a:lnTo>
                  <a:pt x="14859" y="39726"/>
                </a:lnTo>
                <a:lnTo>
                  <a:pt x="14859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 rot="0" flipH="0" flipV="0">
            <a:off x="2667482" y="703720"/>
            <a:ext cx="14859" cy="39726"/>
          </a:xfrm>
          <a:custGeom>
            <a:pathLst>
              <a:path w="14859" h="39726">
                <a:moveTo>
                  <a:pt x="14859" y="0"/>
                </a:moveTo>
                <a:lnTo>
                  <a:pt x="0" y="0"/>
                </a:lnTo>
                <a:lnTo>
                  <a:pt x="0" y="39726"/>
                </a:lnTo>
                <a:lnTo>
                  <a:pt x="14859" y="39726"/>
                </a:lnTo>
                <a:lnTo>
                  <a:pt x="14859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 rot="0" flipH="0" flipV="0">
            <a:off x="2469464" y="762000"/>
            <a:ext cx="14859" cy="39726"/>
          </a:xfrm>
          <a:custGeom>
            <a:pathLst>
              <a:path w="14859" h="39726">
                <a:moveTo>
                  <a:pt x="14859" y="0"/>
                </a:moveTo>
                <a:lnTo>
                  <a:pt x="0" y="0"/>
                </a:lnTo>
                <a:lnTo>
                  <a:pt x="0" y="39726"/>
                </a:lnTo>
                <a:lnTo>
                  <a:pt x="14859" y="39726"/>
                </a:lnTo>
                <a:lnTo>
                  <a:pt x="14859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rot="0" flipH="0" flipV="0">
            <a:off x="2434802" y="737779"/>
            <a:ext cx="24205" cy="29857"/>
          </a:xfrm>
          <a:custGeom>
            <a:pathLst>
              <a:path w="24205" h="29857">
                <a:moveTo>
                  <a:pt x="10312" y="29857"/>
                </a:moveTo>
                <a:lnTo>
                  <a:pt x="13880" y="29857"/>
                </a:lnTo>
                <a:cubicBezTo>
                  <a:pt x="19570" y="29857"/>
                  <a:pt x="24205" y="25235"/>
                  <a:pt x="24205" y="19545"/>
                </a:cubicBezTo>
                <a:lnTo>
                  <a:pt x="24205" y="10325"/>
                </a:lnTo>
                <a:cubicBezTo>
                  <a:pt x="24205" y="4623"/>
                  <a:pt x="19570" y="0"/>
                  <a:pt x="13880" y="0"/>
                </a:cubicBezTo>
                <a:lnTo>
                  <a:pt x="10312" y="0"/>
                </a:lnTo>
                <a:cubicBezTo>
                  <a:pt x="4623" y="0"/>
                  <a:pt x="0" y="4623"/>
                  <a:pt x="0" y="10325"/>
                </a:cubicBezTo>
                <a:lnTo>
                  <a:pt x="0" y="19545"/>
                </a:lnTo>
                <a:cubicBezTo>
                  <a:pt x="0" y="25235"/>
                  <a:pt x="4623" y="29857"/>
                  <a:pt x="10312" y="29857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rot="0" flipH="0" flipV="0">
            <a:off x="2530782" y="740247"/>
            <a:ext cx="24205" cy="29857"/>
          </a:xfrm>
          <a:custGeom>
            <a:pathLst>
              <a:path w="24205" h="29857">
                <a:moveTo>
                  <a:pt x="10312" y="29857"/>
                </a:moveTo>
                <a:lnTo>
                  <a:pt x="13880" y="29857"/>
                </a:lnTo>
                <a:cubicBezTo>
                  <a:pt x="19570" y="29857"/>
                  <a:pt x="24205" y="25235"/>
                  <a:pt x="24205" y="19545"/>
                </a:cubicBezTo>
                <a:lnTo>
                  <a:pt x="24205" y="10325"/>
                </a:lnTo>
                <a:cubicBezTo>
                  <a:pt x="24205" y="4623"/>
                  <a:pt x="19570" y="0"/>
                  <a:pt x="13880" y="0"/>
                </a:cubicBezTo>
                <a:lnTo>
                  <a:pt x="10312" y="0"/>
                </a:lnTo>
                <a:cubicBezTo>
                  <a:pt x="4623" y="0"/>
                  <a:pt x="0" y="4623"/>
                  <a:pt x="0" y="10325"/>
                </a:cubicBezTo>
                <a:lnTo>
                  <a:pt x="0" y="19545"/>
                </a:lnTo>
                <a:cubicBezTo>
                  <a:pt x="0" y="25235"/>
                  <a:pt x="4623" y="29857"/>
                  <a:pt x="10312" y="29857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/>
          <p:cNvPicPr>
            <a:picLocks noChangeAspect="0" noChangeArrowheads="1"/>
          </p:cNvPicPr>
          <p:nvPr/>
        </p:nvPicPr>
        <p:blipFill>
          <a:blip r:embed="rId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6837" y="750962"/>
            <a:ext cx="1261162" cy="303613"/>
          </a:xfrm>
          <a:prstGeom prst="rect">
            <a:avLst/>
          </a:prstGeom>
          <a:noFill/>
          <a:extLst/>
        </p:spPr>
      </p:pic>
      <p:sp>
        <p:nvSpPr>
          <p:cNvPr id="305" name="Freeform 305"/>
          <p:cNvSpPr/>
          <p:nvPr/>
        </p:nvSpPr>
        <p:spPr>
          <a:xfrm rot="0" flipH="0" flipV="0">
            <a:off x="366344" y="2949423"/>
            <a:ext cx="2219299" cy="1224674"/>
          </a:xfrm>
          <a:custGeom>
            <a:pathLst>
              <a:path w="2219299" h="1224674">
                <a:moveTo>
                  <a:pt x="0" y="1224674"/>
                </a:moveTo>
                <a:lnTo>
                  <a:pt x="2219299" y="1224674"/>
                </a:lnTo>
                <a:lnTo>
                  <a:pt x="2219299" y="0"/>
                </a:lnTo>
                <a:lnTo>
                  <a:pt x="0" y="0"/>
                </a:lnTo>
                <a:lnTo>
                  <a:pt x="0" y="1224674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 rot="0" flipH="0" flipV="0">
            <a:off x="366344" y="4333202"/>
            <a:ext cx="2219299" cy="1224674"/>
          </a:xfrm>
          <a:custGeom>
            <a:pathLst>
              <a:path w="2219299" h="1224674">
                <a:moveTo>
                  <a:pt x="0" y="1224674"/>
                </a:moveTo>
                <a:lnTo>
                  <a:pt x="2219299" y="1224674"/>
                </a:lnTo>
                <a:lnTo>
                  <a:pt x="2219299" y="0"/>
                </a:lnTo>
                <a:lnTo>
                  <a:pt x="0" y="0"/>
                </a:lnTo>
                <a:lnTo>
                  <a:pt x="0" y="1224674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 rot="0" flipH="0" flipV="0">
            <a:off x="366344" y="5716982"/>
            <a:ext cx="2219299" cy="1224673"/>
          </a:xfrm>
          <a:custGeom>
            <a:pathLst>
              <a:path w="2219299" h="1224673">
                <a:moveTo>
                  <a:pt x="0" y="1224673"/>
                </a:moveTo>
                <a:lnTo>
                  <a:pt x="2219299" y="1224673"/>
                </a:lnTo>
                <a:lnTo>
                  <a:pt x="2219299" y="0"/>
                </a:lnTo>
                <a:lnTo>
                  <a:pt x="0" y="0"/>
                </a:lnTo>
                <a:lnTo>
                  <a:pt x="0" y="1224673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 rot="0" flipH="0" flipV="0">
            <a:off x="2742349" y="2949423"/>
            <a:ext cx="2219299" cy="1224674"/>
          </a:xfrm>
          <a:custGeom>
            <a:pathLst>
              <a:path w="2219299" h="1224674">
                <a:moveTo>
                  <a:pt x="0" y="1224674"/>
                </a:moveTo>
                <a:lnTo>
                  <a:pt x="2219299" y="1224674"/>
                </a:lnTo>
                <a:lnTo>
                  <a:pt x="2219299" y="0"/>
                </a:lnTo>
                <a:lnTo>
                  <a:pt x="0" y="0"/>
                </a:lnTo>
                <a:lnTo>
                  <a:pt x="0" y="1224674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 rot="0" flipH="0" flipV="0">
            <a:off x="2742349" y="4333202"/>
            <a:ext cx="2219299" cy="1224674"/>
          </a:xfrm>
          <a:custGeom>
            <a:pathLst>
              <a:path w="2219299" h="1224674">
                <a:moveTo>
                  <a:pt x="0" y="1224674"/>
                </a:moveTo>
                <a:lnTo>
                  <a:pt x="2219299" y="1224674"/>
                </a:lnTo>
                <a:lnTo>
                  <a:pt x="2219299" y="0"/>
                </a:lnTo>
                <a:lnTo>
                  <a:pt x="0" y="0"/>
                </a:lnTo>
                <a:lnTo>
                  <a:pt x="0" y="1224674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 rot="0" flipH="0" flipV="0">
            <a:off x="2742349" y="5716982"/>
            <a:ext cx="2219299" cy="1224673"/>
          </a:xfrm>
          <a:custGeom>
            <a:pathLst>
              <a:path w="2219299" h="1224673">
                <a:moveTo>
                  <a:pt x="0" y="1224673"/>
                </a:moveTo>
                <a:lnTo>
                  <a:pt x="2219299" y="1224673"/>
                </a:lnTo>
                <a:lnTo>
                  <a:pt x="2219299" y="0"/>
                </a:lnTo>
                <a:lnTo>
                  <a:pt x="0" y="0"/>
                </a:lnTo>
                <a:lnTo>
                  <a:pt x="0" y="1224673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1" name="Picture 311"/>
          <p:cNvPicPr>
            <a:picLocks noChangeAspect="0" noChangeArrowheads="1"/>
          </p:cNvPicPr>
          <p:nvPr/>
        </p:nvPicPr>
        <p:blipFill>
          <a:blip r:embed="rId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6093" y="3116495"/>
            <a:ext cx="419816" cy="421398"/>
          </a:xfrm>
          <a:prstGeom prst="rect">
            <a:avLst/>
          </a:prstGeom>
          <a:noFill/>
          <a:extLst/>
        </p:spPr>
      </p:pic>
      <p:pic>
        <p:nvPicPr>
          <p:cNvPr id="312" name="Picture 312"/>
          <p:cNvPicPr>
            <a:picLocks noChangeAspect="0" noChangeArrowheads="1"/>
          </p:cNvPicPr>
          <p:nvPr/>
        </p:nvPicPr>
        <p:blipFill>
          <a:blip r:embed="rId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41342" y="3116493"/>
            <a:ext cx="180937" cy="216365"/>
          </a:xfrm>
          <a:prstGeom prst="rect">
            <a:avLst/>
          </a:prstGeom>
          <a:noFill/>
          <a:extLst/>
        </p:spPr>
      </p:pic>
      <p:pic>
        <p:nvPicPr>
          <p:cNvPr id="313" name="Picture 313"/>
          <p:cNvPicPr>
            <a:picLocks noChangeAspect="0" noChangeArrowheads="1"/>
          </p:cNvPicPr>
          <p:nvPr/>
        </p:nvPicPr>
        <p:blipFill>
          <a:blip r:embed="rId3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81723" y="3321525"/>
            <a:ext cx="180937" cy="216365"/>
          </a:xfrm>
          <a:prstGeom prst="rect">
            <a:avLst/>
          </a:prstGeom>
          <a:noFill/>
          <a:extLst/>
        </p:spPr>
      </p:pic>
      <p:sp>
        <p:nvSpPr>
          <p:cNvPr id="314" name="Freeform 314"/>
          <p:cNvSpPr/>
          <p:nvPr/>
        </p:nvSpPr>
        <p:spPr>
          <a:xfrm rot="0" flipH="0" flipV="0">
            <a:off x="3837172" y="3128729"/>
            <a:ext cx="163295" cy="177241"/>
          </a:xfrm>
          <a:custGeom>
            <a:pathLst>
              <a:path w="163295" h="177241">
                <a:moveTo>
                  <a:pt x="31038" y="55029"/>
                </a:moveTo>
                <a:cubicBezTo>
                  <a:pt x="33857" y="57734"/>
                  <a:pt x="38327" y="57657"/>
                  <a:pt x="41032" y="54839"/>
                </a:cubicBezTo>
                <a:cubicBezTo>
                  <a:pt x="43674" y="52096"/>
                  <a:pt x="43674" y="47765"/>
                  <a:pt x="41032" y="45035"/>
                </a:cubicBezTo>
                <a:lnTo>
                  <a:pt x="31888" y="35891"/>
                </a:lnTo>
                <a:lnTo>
                  <a:pt x="43102" y="35891"/>
                </a:lnTo>
                <a:cubicBezTo>
                  <a:pt x="101649" y="35954"/>
                  <a:pt x="149097" y="83400"/>
                  <a:pt x="149160" y="141935"/>
                </a:cubicBezTo>
                <a:lnTo>
                  <a:pt x="149160" y="170217"/>
                </a:lnTo>
                <a:cubicBezTo>
                  <a:pt x="149224" y="174129"/>
                  <a:pt x="152450" y="177241"/>
                  <a:pt x="156348" y="177164"/>
                </a:cubicBezTo>
                <a:cubicBezTo>
                  <a:pt x="160158" y="177101"/>
                  <a:pt x="163232" y="174027"/>
                  <a:pt x="163295" y="170217"/>
                </a:cubicBezTo>
                <a:lnTo>
                  <a:pt x="163295" y="141935"/>
                </a:lnTo>
                <a:cubicBezTo>
                  <a:pt x="162851" y="74891"/>
                  <a:pt x="108139" y="20892"/>
                  <a:pt x="41083" y="21336"/>
                </a:cubicBezTo>
                <a:cubicBezTo>
                  <a:pt x="38010" y="21362"/>
                  <a:pt x="34949" y="21501"/>
                  <a:pt x="31888" y="21756"/>
                </a:cubicBezTo>
                <a:lnTo>
                  <a:pt x="41032" y="12612"/>
                </a:lnTo>
                <a:cubicBezTo>
                  <a:pt x="43738" y="9779"/>
                  <a:pt x="43636" y="5309"/>
                  <a:pt x="40804" y="2617"/>
                </a:cubicBezTo>
                <a:cubicBezTo>
                  <a:pt x="38073" y="0"/>
                  <a:pt x="33768" y="0"/>
                  <a:pt x="31038" y="2617"/>
                </a:cubicBezTo>
                <a:cubicBezTo>
                  <a:pt x="50" y="34697"/>
                  <a:pt x="0" y="22911"/>
                  <a:pt x="31038" y="55029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 rot="0" flipH="0" flipV="0">
            <a:off x="3703530" y="3348493"/>
            <a:ext cx="156234" cy="176707"/>
          </a:xfrm>
          <a:custGeom>
            <a:pathLst>
              <a:path w="156234" h="176707">
                <a:moveTo>
                  <a:pt x="132257" y="122212"/>
                </a:moveTo>
                <a:cubicBezTo>
                  <a:pt x="129438" y="119507"/>
                  <a:pt x="124968" y="119596"/>
                  <a:pt x="122263" y="122402"/>
                </a:cubicBezTo>
                <a:cubicBezTo>
                  <a:pt x="119621" y="125145"/>
                  <a:pt x="119621" y="129476"/>
                  <a:pt x="122263" y="132206"/>
                </a:cubicBezTo>
                <a:lnTo>
                  <a:pt x="131407" y="141350"/>
                </a:lnTo>
                <a:lnTo>
                  <a:pt x="120193" y="141350"/>
                </a:lnTo>
                <a:cubicBezTo>
                  <a:pt x="61646" y="141287"/>
                  <a:pt x="14198" y="93841"/>
                  <a:pt x="14135" y="35306"/>
                </a:cubicBezTo>
                <a:lnTo>
                  <a:pt x="14135" y="7024"/>
                </a:lnTo>
                <a:cubicBezTo>
                  <a:pt x="14071" y="3112"/>
                  <a:pt x="10845" y="0"/>
                  <a:pt x="6947" y="77"/>
                </a:cubicBezTo>
                <a:cubicBezTo>
                  <a:pt x="3137" y="140"/>
                  <a:pt x="63" y="3214"/>
                  <a:pt x="0" y="7024"/>
                </a:cubicBezTo>
                <a:lnTo>
                  <a:pt x="0" y="35306"/>
                </a:lnTo>
                <a:cubicBezTo>
                  <a:pt x="444" y="102350"/>
                  <a:pt x="55156" y="156349"/>
                  <a:pt x="122212" y="155905"/>
                </a:cubicBezTo>
                <a:cubicBezTo>
                  <a:pt x="125285" y="155879"/>
                  <a:pt x="128346" y="155740"/>
                  <a:pt x="131407" y="155485"/>
                </a:cubicBezTo>
                <a:lnTo>
                  <a:pt x="122263" y="164629"/>
                </a:lnTo>
                <a:cubicBezTo>
                  <a:pt x="119519" y="167449"/>
                  <a:pt x="119596" y="171957"/>
                  <a:pt x="122415" y="174701"/>
                </a:cubicBezTo>
                <a:cubicBezTo>
                  <a:pt x="123723" y="175958"/>
                  <a:pt x="125450" y="176669"/>
                  <a:pt x="127254" y="176694"/>
                </a:cubicBezTo>
                <a:cubicBezTo>
                  <a:pt x="129133" y="176707"/>
                  <a:pt x="130937" y="175958"/>
                  <a:pt x="132257" y="174624"/>
                </a:cubicBezTo>
                <a:lnTo>
                  <a:pt x="153465" y="153415"/>
                </a:lnTo>
                <a:cubicBezTo>
                  <a:pt x="156221" y="150660"/>
                  <a:pt x="156234" y="146189"/>
                  <a:pt x="153465" y="143420"/>
                </a:cubicBezTo>
                <a:cubicBezTo>
                  <a:pt x="153465" y="143420"/>
                  <a:pt x="153465" y="143420"/>
                  <a:pt x="153465" y="143420"/>
                </a:cubicBezTo>
                <a:close/>
                <a:moveTo>
                  <a:pt x="132257" y="122212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spect="0" noChangeArrowheads="1"/>
          </p:cNvPicPr>
          <p:nvPr/>
        </p:nvPicPr>
        <p:blipFill>
          <a:blip r:embed="rId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22700" y="3226155"/>
            <a:ext cx="77349" cy="206350"/>
          </a:xfrm>
          <a:prstGeom prst="rect">
            <a:avLst/>
          </a:prstGeom>
          <a:noFill/>
          <a:extLst/>
        </p:spPr>
      </p:pic>
      <p:pic>
        <p:nvPicPr>
          <p:cNvPr id="317" name="Picture 317"/>
          <p:cNvPicPr>
            <a:picLocks noChangeAspect="0" noChangeArrowheads="1"/>
          </p:cNvPicPr>
          <p:nvPr/>
        </p:nvPicPr>
        <p:blipFill>
          <a:blip r:embed="rId3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6043" y="4516953"/>
            <a:ext cx="419912" cy="149999"/>
          </a:xfrm>
          <a:prstGeom prst="rect">
            <a:avLst/>
          </a:prstGeom>
          <a:noFill/>
          <a:extLst/>
        </p:spPr>
      </p:pic>
      <p:pic>
        <p:nvPicPr>
          <p:cNvPr id="318" name="Picture 318"/>
          <p:cNvPicPr>
            <a:picLocks noChangeAspect="0" noChangeArrowheads="1"/>
          </p:cNvPicPr>
          <p:nvPr/>
        </p:nvPicPr>
        <p:blipFill>
          <a:blip r:embed="rId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6043" y="4788352"/>
            <a:ext cx="419912" cy="149999"/>
          </a:xfrm>
          <a:prstGeom prst="rect">
            <a:avLst/>
          </a:prstGeom>
          <a:noFill/>
          <a:extLst/>
        </p:spPr>
      </p:pic>
      <p:sp>
        <p:nvSpPr>
          <p:cNvPr id="319" name="Freeform 319"/>
          <p:cNvSpPr/>
          <p:nvPr/>
        </p:nvSpPr>
        <p:spPr>
          <a:xfrm rot="0" flipH="0" flipV="0">
            <a:off x="1327649" y="4563691"/>
            <a:ext cx="19811" cy="56234"/>
          </a:xfrm>
          <a:custGeom>
            <a:pathLst>
              <a:path w="19811" h="56234">
                <a:moveTo>
                  <a:pt x="8254" y="15201"/>
                </a:moveTo>
                <a:lnTo>
                  <a:pt x="8254" y="50456"/>
                </a:lnTo>
                <a:cubicBezTo>
                  <a:pt x="8254" y="53643"/>
                  <a:pt x="10844" y="56234"/>
                  <a:pt x="14032" y="56234"/>
                </a:cubicBezTo>
                <a:cubicBezTo>
                  <a:pt x="17220" y="56234"/>
                  <a:pt x="19811" y="53643"/>
                  <a:pt x="19811" y="50456"/>
                </a:cubicBezTo>
                <a:lnTo>
                  <a:pt x="19811" y="6070"/>
                </a:lnTo>
                <a:cubicBezTo>
                  <a:pt x="19811" y="4076"/>
                  <a:pt x="18782" y="2222"/>
                  <a:pt x="17105" y="1168"/>
                </a:cubicBezTo>
                <a:cubicBezTo>
                  <a:pt x="15416" y="114"/>
                  <a:pt x="13308" y="0"/>
                  <a:pt x="11517" y="863"/>
                </a:cubicBezTo>
                <a:lnTo>
                  <a:pt x="4076" y="4457"/>
                </a:lnTo>
                <a:cubicBezTo>
                  <a:pt x="1206" y="5854"/>
                  <a:pt x="0" y="9309"/>
                  <a:pt x="1396" y="12179"/>
                </a:cubicBezTo>
                <a:cubicBezTo>
                  <a:pt x="2641" y="14770"/>
                  <a:pt x="5588" y="16013"/>
                  <a:pt x="8254" y="15201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 rot="0" flipH="0" flipV="0">
            <a:off x="1590798" y="4698773"/>
            <a:ext cx="39484" cy="57047"/>
          </a:xfrm>
          <a:custGeom>
            <a:pathLst>
              <a:path w="39484" h="57047">
                <a:moveTo>
                  <a:pt x="2400" y="47294"/>
                </a:moveTo>
                <a:cubicBezTo>
                  <a:pt x="813" y="48970"/>
                  <a:pt x="381" y="51434"/>
                  <a:pt x="1296" y="53555"/>
                </a:cubicBezTo>
                <a:cubicBezTo>
                  <a:pt x="2210" y="55676"/>
                  <a:pt x="4292" y="57047"/>
                  <a:pt x="6603" y="57047"/>
                </a:cubicBezTo>
                <a:lnTo>
                  <a:pt x="33705" y="57047"/>
                </a:lnTo>
                <a:cubicBezTo>
                  <a:pt x="36905" y="57047"/>
                  <a:pt x="39484" y="54456"/>
                  <a:pt x="39484" y="51269"/>
                </a:cubicBezTo>
                <a:cubicBezTo>
                  <a:pt x="39484" y="48068"/>
                  <a:pt x="36905" y="45491"/>
                  <a:pt x="33705" y="45491"/>
                </a:cubicBezTo>
                <a:lnTo>
                  <a:pt x="20014" y="45491"/>
                </a:lnTo>
                <a:lnTo>
                  <a:pt x="31787" y="33045"/>
                </a:lnTo>
                <a:cubicBezTo>
                  <a:pt x="31825" y="33007"/>
                  <a:pt x="31851" y="32969"/>
                  <a:pt x="31889" y="32931"/>
                </a:cubicBezTo>
                <a:cubicBezTo>
                  <a:pt x="35902" y="28473"/>
                  <a:pt x="37871" y="22999"/>
                  <a:pt x="37413" y="17500"/>
                </a:cubicBezTo>
                <a:cubicBezTo>
                  <a:pt x="37007" y="12382"/>
                  <a:pt x="34530" y="7759"/>
                  <a:pt x="30441" y="4496"/>
                </a:cubicBezTo>
                <a:cubicBezTo>
                  <a:pt x="26339" y="1206"/>
                  <a:pt x="21132" y="0"/>
                  <a:pt x="15760" y="1105"/>
                </a:cubicBezTo>
                <a:cubicBezTo>
                  <a:pt x="9740" y="2337"/>
                  <a:pt x="4419" y="6324"/>
                  <a:pt x="1499" y="11760"/>
                </a:cubicBezTo>
                <a:cubicBezTo>
                  <a:pt x="0" y="14567"/>
                  <a:pt x="1054" y="18072"/>
                  <a:pt x="3873" y="19583"/>
                </a:cubicBezTo>
                <a:cubicBezTo>
                  <a:pt x="6679" y="21082"/>
                  <a:pt x="10185" y="20028"/>
                  <a:pt x="11696" y="17208"/>
                </a:cubicBezTo>
                <a:cubicBezTo>
                  <a:pt x="12979" y="14808"/>
                  <a:pt x="15430" y="12966"/>
                  <a:pt x="18071" y="12433"/>
                </a:cubicBezTo>
                <a:cubicBezTo>
                  <a:pt x="19456" y="12141"/>
                  <a:pt x="21462" y="12103"/>
                  <a:pt x="23215" y="13512"/>
                </a:cubicBezTo>
                <a:cubicBezTo>
                  <a:pt x="24815" y="14795"/>
                  <a:pt x="25742" y="16497"/>
                  <a:pt x="25895" y="18440"/>
                </a:cubicBezTo>
                <a:cubicBezTo>
                  <a:pt x="26085" y="20713"/>
                  <a:pt x="25171" y="23101"/>
                  <a:pt x="23342" y="25158"/>
                </a:cubicBezTo>
                <a:close/>
                <a:moveTo>
                  <a:pt x="2400" y="47294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 rot="0" flipH="0" flipV="0">
            <a:off x="1327978" y="4835191"/>
            <a:ext cx="34315" cy="56324"/>
          </a:xfrm>
          <a:custGeom>
            <a:pathLst>
              <a:path w="34315" h="56324">
                <a:moveTo>
                  <a:pt x="17348" y="44767"/>
                </a:moveTo>
                <a:lnTo>
                  <a:pt x="5779" y="44767"/>
                </a:lnTo>
                <a:cubicBezTo>
                  <a:pt x="2591" y="44767"/>
                  <a:pt x="0" y="47357"/>
                  <a:pt x="0" y="50545"/>
                </a:cubicBezTo>
                <a:cubicBezTo>
                  <a:pt x="0" y="53733"/>
                  <a:pt x="2591" y="56324"/>
                  <a:pt x="5779" y="56324"/>
                </a:cubicBezTo>
                <a:lnTo>
                  <a:pt x="17348" y="56324"/>
                </a:lnTo>
                <a:cubicBezTo>
                  <a:pt x="26707" y="56324"/>
                  <a:pt x="34315" y="48716"/>
                  <a:pt x="34315" y="39357"/>
                </a:cubicBezTo>
                <a:cubicBezTo>
                  <a:pt x="34315" y="35065"/>
                  <a:pt x="32727" y="31153"/>
                  <a:pt x="30098" y="28156"/>
                </a:cubicBezTo>
                <a:cubicBezTo>
                  <a:pt x="32727" y="25171"/>
                  <a:pt x="34315" y="21247"/>
                  <a:pt x="34315" y="16967"/>
                </a:cubicBezTo>
                <a:cubicBezTo>
                  <a:pt x="34315" y="7607"/>
                  <a:pt x="26707" y="0"/>
                  <a:pt x="17348" y="0"/>
                </a:cubicBezTo>
                <a:lnTo>
                  <a:pt x="5779" y="0"/>
                </a:lnTo>
                <a:cubicBezTo>
                  <a:pt x="2591" y="0"/>
                  <a:pt x="0" y="2578"/>
                  <a:pt x="0" y="5779"/>
                </a:cubicBezTo>
                <a:cubicBezTo>
                  <a:pt x="0" y="8966"/>
                  <a:pt x="2591" y="11557"/>
                  <a:pt x="5779" y="11557"/>
                </a:cubicBezTo>
                <a:lnTo>
                  <a:pt x="17348" y="11557"/>
                </a:lnTo>
                <a:cubicBezTo>
                  <a:pt x="20332" y="11557"/>
                  <a:pt x="22758" y="13983"/>
                  <a:pt x="22758" y="16967"/>
                </a:cubicBezTo>
                <a:cubicBezTo>
                  <a:pt x="22758" y="19952"/>
                  <a:pt x="20332" y="22377"/>
                  <a:pt x="17348" y="22377"/>
                </a:cubicBezTo>
                <a:lnTo>
                  <a:pt x="5779" y="22377"/>
                </a:lnTo>
                <a:cubicBezTo>
                  <a:pt x="2591" y="22377"/>
                  <a:pt x="0" y="24968"/>
                  <a:pt x="0" y="28156"/>
                </a:cubicBezTo>
                <a:cubicBezTo>
                  <a:pt x="0" y="31356"/>
                  <a:pt x="2591" y="33934"/>
                  <a:pt x="5779" y="33934"/>
                </a:cubicBezTo>
                <a:lnTo>
                  <a:pt x="17348" y="33934"/>
                </a:lnTo>
                <a:cubicBezTo>
                  <a:pt x="20332" y="33934"/>
                  <a:pt x="22758" y="36373"/>
                  <a:pt x="22758" y="39357"/>
                </a:cubicBezTo>
                <a:cubicBezTo>
                  <a:pt x="22758" y="42342"/>
                  <a:pt x="20332" y="44767"/>
                  <a:pt x="17348" y="44767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spect="0" noChangeArrowheads="1"/>
          </p:cNvPicPr>
          <p:nvPr/>
        </p:nvPicPr>
        <p:blipFill>
          <a:blip r:embed="rId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6045" y="4652656"/>
            <a:ext cx="418277" cy="149999"/>
          </a:xfrm>
          <a:prstGeom prst="rect">
            <a:avLst/>
          </a:prstGeom>
          <a:noFill/>
          <a:extLst/>
        </p:spPr>
      </p:pic>
      <p:sp>
        <p:nvSpPr>
          <p:cNvPr id="323" name="Freeform 323"/>
          <p:cNvSpPr/>
          <p:nvPr/>
        </p:nvSpPr>
        <p:spPr>
          <a:xfrm rot="0" flipH="0" flipV="0">
            <a:off x="1424109" y="4835188"/>
            <a:ext cx="82041" cy="11557"/>
          </a:xfrm>
          <a:custGeom>
            <a:pathLst>
              <a:path w="82041" h="11557">
                <a:moveTo>
                  <a:pt x="5778" y="11557"/>
                </a:moveTo>
                <a:lnTo>
                  <a:pt x="76263" y="11557"/>
                </a:lnTo>
                <a:cubicBezTo>
                  <a:pt x="79450" y="11557"/>
                  <a:pt x="82041" y="8967"/>
                  <a:pt x="82041" y="5779"/>
                </a:cubicBezTo>
                <a:cubicBezTo>
                  <a:pt x="82041" y="2591"/>
                  <a:pt x="79450" y="0"/>
                  <a:pt x="76263" y="0"/>
                </a:cubicBezTo>
                <a:lnTo>
                  <a:pt x="5778" y="0"/>
                </a:lnTo>
                <a:cubicBezTo>
                  <a:pt x="2591" y="0"/>
                  <a:pt x="0" y="2591"/>
                  <a:pt x="0" y="5779"/>
                </a:cubicBezTo>
                <a:cubicBezTo>
                  <a:pt x="0" y="8967"/>
                  <a:pt x="2591" y="11557"/>
                  <a:pt x="5778" y="11557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 rot="0" flipH="0" flipV="0">
            <a:off x="1424109" y="4857870"/>
            <a:ext cx="164185" cy="11557"/>
          </a:xfrm>
          <a:custGeom>
            <a:pathLst>
              <a:path w="164185" h="11557">
                <a:moveTo>
                  <a:pt x="5778" y="11557"/>
                </a:moveTo>
                <a:lnTo>
                  <a:pt x="158406" y="11557"/>
                </a:lnTo>
                <a:cubicBezTo>
                  <a:pt x="161594" y="11557"/>
                  <a:pt x="164185" y="8967"/>
                  <a:pt x="164185" y="5779"/>
                </a:cubicBezTo>
                <a:cubicBezTo>
                  <a:pt x="164185" y="2591"/>
                  <a:pt x="161594" y="0"/>
                  <a:pt x="158406" y="0"/>
                </a:cubicBezTo>
                <a:lnTo>
                  <a:pt x="5778" y="0"/>
                </a:lnTo>
                <a:cubicBezTo>
                  <a:pt x="2591" y="0"/>
                  <a:pt x="0" y="2591"/>
                  <a:pt x="0" y="5779"/>
                </a:cubicBezTo>
                <a:cubicBezTo>
                  <a:pt x="0" y="8967"/>
                  <a:pt x="2591" y="11557"/>
                  <a:pt x="5778" y="11557"/>
                </a:cubicBezTo>
                <a:close/>
                <a:moveTo>
                  <a:pt x="5778" y="11557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rot="0" flipH="0" flipV="0">
            <a:off x="1424109" y="4880554"/>
            <a:ext cx="164185" cy="11557"/>
          </a:xfrm>
          <a:custGeom>
            <a:pathLst>
              <a:path w="164185" h="11557">
                <a:moveTo>
                  <a:pt x="5778" y="11557"/>
                </a:moveTo>
                <a:lnTo>
                  <a:pt x="158406" y="11557"/>
                </a:lnTo>
                <a:cubicBezTo>
                  <a:pt x="161594" y="11557"/>
                  <a:pt x="164185" y="8967"/>
                  <a:pt x="164185" y="5779"/>
                </a:cubicBezTo>
                <a:cubicBezTo>
                  <a:pt x="164185" y="2591"/>
                  <a:pt x="161594" y="0"/>
                  <a:pt x="158406" y="0"/>
                </a:cubicBezTo>
                <a:lnTo>
                  <a:pt x="5778" y="0"/>
                </a:lnTo>
                <a:cubicBezTo>
                  <a:pt x="2591" y="0"/>
                  <a:pt x="0" y="2591"/>
                  <a:pt x="0" y="5779"/>
                </a:cubicBezTo>
                <a:cubicBezTo>
                  <a:pt x="0" y="8967"/>
                  <a:pt x="2591" y="11557"/>
                  <a:pt x="5778" y="11557"/>
                </a:cubicBezTo>
                <a:close/>
                <a:moveTo>
                  <a:pt x="5778" y="11557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rot="0" flipH="0" flipV="0">
            <a:off x="1424108" y="4563194"/>
            <a:ext cx="82041" cy="11557"/>
          </a:xfrm>
          <a:custGeom>
            <a:pathLst>
              <a:path w="82041" h="11557">
                <a:moveTo>
                  <a:pt x="76263" y="0"/>
                </a:moveTo>
                <a:lnTo>
                  <a:pt x="5778" y="0"/>
                </a:lnTo>
                <a:cubicBezTo>
                  <a:pt x="2591" y="0"/>
                  <a:pt x="0" y="2590"/>
                  <a:pt x="0" y="5778"/>
                </a:cubicBezTo>
                <a:cubicBezTo>
                  <a:pt x="0" y="8966"/>
                  <a:pt x="2591" y="11557"/>
                  <a:pt x="5778" y="11557"/>
                </a:cubicBezTo>
                <a:lnTo>
                  <a:pt x="76263" y="11557"/>
                </a:lnTo>
                <a:cubicBezTo>
                  <a:pt x="79450" y="11557"/>
                  <a:pt x="82041" y="8966"/>
                  <a:pt x="82041" y="5778"/>
                </a:cubicBezTo>
                <a:cubicBezTo>
                  <a:pt x="82041" y="2590"/>
                  <a:pt x="79450" y="0"/>
                  <a:pt x="76263" y="0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rot="0" flipH="0" flipV="0">
            <a:off x="1424106" y="4585878"/>
            <a:ext cx="164185" cy="11557"/>
          </a:xfrm>
          <a:custGeom>
            <a:pathLst>
              <a:path w="164185" h="11557">
                <a:moveTo>
                  <a:pt x="158407" y="0"/>
                </a:moveTo>
                <a:lnTo>
                  <a:pt x="5779" y="0"/>
                </a:lnTo>
                <a:cubicBezTo>
                  <a:pt x="2591" y="0"/>
                  <a:pt x="0" y="2590"/>
                  <a:pt x="0" y="5778"/>
                </a:cubicBezTo>
                <a:cubicBezTo>
                  <a:pt x="0" y="8966"/>
                  <a:pt x="2591" y="11557"/>
                  <a:pt x="5779" y="11557"/>
                </a:cubicBezTo>
                <a:lnTo>
                  <a:pt x="158407" y="11557"/>
                </a:lnTo>
                <a:cubicBezTo>
                  <a:pt x="161594" y="11557"/>
                  <a:pt x="164185" y="8966"/>
                  <a:pt x="164185" y="5778"/>
                </a:cubicBezTo>
                <a:cubicBezTo>
                  <a:pt x="164185" y="2590"/>
                  <a:pt x="161594" y="0"/>
                  <a:pt x="158407" y="0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 rot="0" flipH="0" flipV="0">
            <a:off x="1424106" y="4608561"/>
            <a:ext cx="164185" cy="11557"/>
          </a:xfrm>
          <a:custGeom>
            <a:pathLst>
              <a:path w="164185" h="11557">
                <a:moveTo>
                  <a:pt x="158407" y="0"/>
                </a:moveTo>
                <a:lnTo>
                  <a:pt x="5779" y="0"/>
                </a:lnTo>
                <a:cubicBezTo>
                  <a:pt x="2591" y="0"/>
                  <a:pt x="0" y="2590"/>
                  <a:pt x="0" y="5778"/>
                </a:cubicBezTo>
                <a:cubicBezTo>
                  <a:pt x="0" y="8966"/>
                  <a:pt x="2591" y="11557"/>
                  <a:pt x="5779" y="11557"/>
                </a:cubicBezTo>
                <a:lnTo>
                  <a:pt x="158407" y="11557"/>
                </a:lnTo>
                <a:cubicBezTo>
                  <a:pt x="161594" y="11557"/>
                  <a:pt x="164185" y="8966"/>
                  <a:pt x="164185" y="5778"/>
                </a:cubicBezTo>
                <a:cubicBezTo>
                  <a:pt x="164185" y="2590"/>
                  <a:pt x="161594" y="0"/>
                  <a:pt x="158407" y="0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 rot="0" flipH="0" flipV="0">
            <a:off x="1351429" y="4699191"/>
            <a:ext cx="82041" cy="11557"/>
          </a:xfrm>
          <a:custGeom>
            <a:pathLst>
              <a:path w="82041" h="11557">
                <a:moveTo>
                  <a:pt x="5778" y="11557"/>
                </a:moveTo>
                <a:lnTo>
                  <a:pt x="76263" y="11557"/>
                </a:lnTo>
                <a:cubicBezTo>
                  <a:pt x="79450" y="11557"/>
                  <a:pt x="82041" y="8967"/>
                  <a:pt x="82041" y="5779"/>
                </a:cubicBezTo>
                <a:cubicBezTo>
                  <a:pt x="82041" y="2591"/>
                  <a:pt x="79450" y="0"/>
                  <a:pt x="76263" y="0"/>
                </a:cubicBezTo>
                <a:lnTo>
                  <a:pt x="5778" y="0"/>
                </a:lnTo>
                <a:cubicBezTo>
                  <a:pt x="2591" y="0"/>
                  <a:pt x="0" y="2591"/>
                  <a:pt x="0" y="5779"/>
                </a:cubicBezTo>
                <a:cubicBezTo>
                  <a:pt x="0" y="8967"/>
                  <a:pt x="2591" y="11557"/>
                  <a:pt x="5778" y="11557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 rot="0" flipH="0" flipV="0">
            <a:off x="1351429" y="4721874"/>
            <a:ext cx="164185" cy="11557"/>
          </a:xfrm>
          <a:custGeom>
            <a:pathLst>
              <a:path w="164185" h="11557">
                <a:moveTo>
                  <a:pt x="5778" y="11557"/>
                </a:moveTo>
                <a:lnTo>
                  <a:pt x="158406" y="11557"/>
                </a:lnTo>
                <a:cubicBezTo>
                  <a:pt x="161594" y="11557"/>
                  <a:pt x="164185" y="8967"/>
                  <a:pt x="164185" y="5779"/>
                </a:cubicBezTo>
                <a:cubicBezTo>
                  <a:pt x="164185" y="2591"/>
                  <a:pt x="161594" y="0"/>
                  <a:pt x="158406" y="0"/>
                </a:cubicBezTo>
                <a:lnTo>
                  <a:pt x="5778" y="0"/>
                </a:lnTo>
                <a:cubicBezTo>
                  <a:pt x="2591" y="0"/>
                  <a:pt x="0" y="2591"/>
                  <a:pt x="0" y="5779"/>
                </a:cubicBezTo>
                <a:cubicBezTo>
                  <a:pt x="0" y="8967"/>
                  <a:pt x="2591" y="11557"/>
                  <a:pt x="5778" y="11557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rot="0" flipH="0" flipV="0">
            <a:off x="1351429" y="4744558"/>
            <a:ext cx="164185" cy="11557"/>
          </a:xfrm>
          <a:custGeom>
            <a:pathLst>
              <a:path w="164185" h="11557">
                <a:moveTo>
                  <a:pt x="5778" y="11557"/>
                </a:moveTo>
                <a:lnTo>
                  <a:pt x="158406" y="11557"/>
                </a:lnTo>
                <a:cubicBezTo>
                  <a:pt x="161594" y="11557"/>
                  <a:pt x="164185" y="8967"/>
                  <a:pt x="164185" y="5779"/>
                </a:cubicBezTo>
                <a:cubicBezTo>
                  <a:pt x="164185" y="2591"/>
                  <a:pt x="161594" y="0"/>
                  <a:pt x="158406" y="0"/>
                </a:cubicBezTo>
                <a:lnTo>
                  <a:pt x="5778" y="0"/>
                </a:lnTo>
                <a:cubicBezTo>
                  <a:pt x="2591" y="0"/>
                  <a:pt x="0" y="2591"/>
                  <a:pt x="0" y="5779"/>
                </a:cubicBezTo>
                <a:cubicBezTo>
                  <a:pt x="0" y="8967"/>
                  <a:pt x="2591" y="11557"/>
                  <a:pt x="5778" y="11557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spect="0" noChangeArrowheads="1"/>
          </p:cNvPicPr>
          <p:nvPr/>
        </p:nvPicPr>
        <p:blipFill>
          <a:blip r:embed="rId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40518" y="4516955"/>
            <a:ext cx="422960" cy="421398"/>
          </a:xfrm>
          <a:prstGeom prst="rect">
            <a:avLst/>
          </a:prstGeom>
          <a:noFill/>
          <a:extLst/>
        </p:spPr>
      </p:pic>
      <p:pic>
        <p:nvPicPr>
          <p:cNvPr id="333" name="Picture 333"/>
          <p:cNvPicPr>
            <a:picLocks noChangeAspect="0" noChangeArrowheads="1"/>
          </p:cNvPicPr>
          <p:nvPr/>
        </p:nvPicPr>
        <p:blipFill>
          <a:blip r:embed="rId3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5302" y="5943251"/>
            <a:ext cx="421398" cy="421398"/>
          </a:xfrm>
          <a:prstGeom prst="rect">
            <a:avLst/>
          </a:prstGeom>
          <a:noFill/>
          <a:extLst/>
        </p:spPr>
      </p:pic>
      <p:sp>
        <p:nvSpPr>
          <p:cNvPr id="334" name="Freeform 334"/>
          <p:cNvSpPr/>
          <p:nvPr/>
        </p:nvSpPr>
        <p:spPr>
          <a:xfrm rot="0" flipH="0" flipV="0">
            <a:off x="1635671" y="6313628"/>
            <a:ext cx="12776" cy="12776"/>
          </a:xfrm>
          <a:custGeom>
            <a:pathLst>
              <a:path w="12776" h="12776">
                <a:moveTo>
                  <a:pt x="0" y="0"/>
                </a:moveTo>
                <a:lnTo>
                  <a:pt x="12776" y="0"/>
                </a:lnTo>
                <a:lnTo>
                  <a:pt x="12776" y="12776"/>
                </a:lnTo>
                <a:lnTo>
                  <a:pt x="0" y="12776"/>
                </a:lnTo>
                <a:lnTo>
                  <a:pt x="0" y="0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 rot="0" flipH="0" flipV="0">
            <a:off x="1610131" y="6313628"/>
            <a:ext cx="12776" cy="12776"/>
          </a:xfrm>
          <a:custGeom>
            <a:pathLst>
              <a:path w="12776" h="12776">
                <a:moveTo>
                  <a:pt x="0" y="0"/>
                </a:moveTo>
                <a:lnTo>
                  <a:pt x="12776" y="0"/>
                </a:lnTo>
                <a:lnTo>
                  <a:pt x="12776" y="12776"/>
                </a:lnTo>
                <a:lnTo>
                  <a:pt x="0" y="12776"/>
                </a:lnTo>
                <a:lnTo>
                  <a:pt x="0" y="0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6" name="Picture 336"/>
          <p:cNvPicPr>
            <a:picLocks noChangeAspect="0" noChangeArrowheads="1"/>
          </p:cNvPicPr>
          <p:nvPr/>
        </p:nvPicPr>
        <p:blipFill>
          <a:blip r:embed="rId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1945" y="6173187"/>
            <a:ext cx="268109" cy="89268"/>
          </a:xfrm>
          <a:prstGeom prst="rect">
            <a:avLst/>
          </a:prstGeom>
          <a:noFill/>
          <a:extLst/>
        </p:spPr>
      </p:pic>
      <p:sp>
        <p:nvSpPr>
          <p:cNvPr id="337" name="Freeform 337"/>
          <p:cNvSpPr/>
          <p:nvPr/>
        </p:nvSpPr>
        <p:spPr>
          <a:xfrm rot="0" flipH="0" flipV="0">
            <a:off x="1380190" y="6205049"/>
            <a:ext cx="25552" cy="25552"/>
          </a:xfrm>
          <a:custGeom>
            <a:pathLst>
              <a:path w="25552" h="25552">
                <a:moveTo>
                  <a:pt x="19164" y="0"/>
                </a:moveTo>
                <a:lnTo>
                  <a:pt x="6388" y="0"/>
                </a:lnTo>
                <a:lnTo>
                  <a:pt x="6388" y="6388"/>
                </a:lnTo>
                <a:lnTo>
                  <a:pt x="0" y="6388"/>
                </a:lnTo>
                <a:lnTo>
                  <a:pt x="0" y="19164"/>
                </a:lnTo>
                <a:lnTo>
                  <a:pt x="6388" y="19164"/>
                </a:lnTo>
                <a:lnTo>
                  <a:pt x="6388" y="25552"/>
                </a:lnTo>
                <a:lnTo>
                  <a:pt x="19164" y="25552"/>
                </a:lnTo>
                <a:lnTo>
                  <a:pt x="19164" y="19164"/>
                </a:lnTo>
                <a:lnTo>
                  <a:pt x="25552" y="19164"/>
                </a:lnTo>
                <a:lnTo>
                  <a:pt x="25552" y="6388"/>
                </a:lnTo>
                <a:lnTo>
                  <a:pt x="19164" y="6388"/>
                </a:lnTo>
                <a:close/>
                <a:moveTo>
                  <a:pt x="19164" y="0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 rot="0" flipH="0" flipV="0">
            <a:off x="1418512" y="6205049"/>
            <a:ext cx="25552" cy="25552"/>
          </a:xfrm>
          <a:custGeom>
            <a:pathLst>
              <a:path w="25552" h="25552">
                <a:moveTo>
                  <a:pt x="19164" y="0"/>
                </a:moveTo>
                <a:lnTo>
                  <a:pt x="6388" y="0"/>
                </a:lnTo>
                <a:lnTo>
                  <a:pt x="6388" y="6388"/>
                </a:lnTo>
                <a:lnTo>
                  <a:pt x="0" y="6388"/>
                </a:lnTo>
                <a:lnTo>
                  <a:pt x="0" y="19164"/>
                </a:lnTo>
                <a:lnTo>
                  <a:pt x="6388" y="19164"/>
                </a:lnTo>
                <a:lnTo>
                  <a:pt x="6388" y="25552"/>
                </a:lnTo>
                <a:lnTo>
                  <a:pt x="19164" y="25552"/>
                </a:lnTo>
                <a:lnTo>
                  <a:pt x="19164" y="19164"/>
                </a:lnTo>
                <a:lnTo>
                  <a:pt x="25552" y="19164"/>
                </a:lnTo>
                <a:lnTo>
                  <a:pt x="25552" y="6388"/>
                </a:lnTo>
                <a:lnTo>
                  <a:pt x="19164" y="6388"/>
                </a:lnTo>
                <a:close/>
                <a:moveTo>
                  <a:pt x="19164" y="0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 rot="0" flipH="0" flipV="0">
            <a:off x="1456836" y="6205049"/>
            <a:ext cx="25552" cy="25552"/>
          </a:xfrm>
          <a:custGeom>
            <a:pathLst>
              <a:path w="25552" h="25552">
                <a:moveTo>
                  <a:pt x="19164" y="0"/>
                </a:moveTo>
                <a:lnTo>
                  <a:pt x="6388" y="0"/>
                </a:lnTo>
                <a:lnTo>
                  <a:pt x="6388" y="6388"/>
                </a:lnTo>
                <a:lnTo>
                  <a:pt x="0" y="6388"/>
                </a:lnTo>
                <a:lnTo>
                  <a:pt x="0" y="19164"/>
                </a:lnTo>
                <a:lnTo>
                  <a:pt x="6388" y="19164"/>
                </a:lnTo>
                <a:lnTo>
                  <a:pt x="6388" y="25552"/>
                </a:lnTo>
                <a:lnTo>
                  <a:pt x="19164" y="25552"/>
                </a:lnTo>
                <a:lnTo>
                  <a:pt x="19164" y="19164"/>
                </a:lnTo>
                <a:lnTo>
                  <a:pt x="25552" y="19164"/>
                </a:lnTo>
                <a:lnTo>
                  <a:pt x="25552" y="6388"/>
                </a:lnTo>
                <a:lnTo>
                  <a:pt x="19164" y="6388"/>
                </a:lnTo>
                <a:close/>
                <a:moveTo>
                  <a:pt x="19164" y="0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rot="0" flipH="0" flipV="0">
            <a:off x="1495157" y="6205048"/>
            <a:ext cx="25552" cy="25552"/>
          </a:xfrm>
          <a:custGeom>
            <a:pathLst>
              <a:path w="25552" h="25552">
                <a:moveTo>
                  <a:pt x="25552" y="6388"/>
                </a:moveTo>
                <a:lnTo>
                  <a:pt x="19164" y="6388"/>
                </a:lnTo>
                <a:lnTo>
                  <a:pt x="19164" y="0"/>
                </a:lnTo>
                <a:lnTo>
                  <a:pt x="6388" y="0"/>
                </a:lnTo>
                <a:lnTo>
                  <a:pt x="6388" y="6388"/>
                </a:lnTo>
                <a:lnTo>
                  <a:pt x="0" y="6388"/>
                </a:lnTo>
                <a:lnTo>
                  <a:pt x="0" y="19164"/>
                </a:lnTo>
                <a:lnTo>
                  <a:pt x="6388" y="19164"/>
                </a:lnTo>
                <a:lnTo>
                  <a:pt x="6388" y="25552"/>
                </a:lnTo>
                <a:lnTo>
                  <a:pt x="19164" y="25552"/>
                </a:lnTo>
                <a:lnTo>
                  <a:pt x="19164" y="19164"/>
                </a:lnTo>
                <a:lnTo>
                  <a:pt x="25552" y="19164"/>
                </a:lnTo>
                <a:close/>
                <a:moveTo>
                  <a:pt x="25552" y="6388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341"/>
          <p:cNvPicPr>
            <a:picLocks noChangeAspect="0" noChangeArrowheads="1"/>
          </p:cNvPicPr>
          <p:nvPr/>
        </p:nvPicPr>
        <p:blipFill>
          <a:blip r:embed="rId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1363" y="6090132"/>
            <a:ext cx="89268" cy="102068"/>
          </a:xfrm>
          <a:prstGeom prst="rect">
            <a:avLst/>
          </a:prstGeom>
          <a:noFill/>
          <a:extLst/>
        </p:spPr>
      </p:pic>
      <p:pic>
        <p:nvPicPr>
          <p:cNvPr id="342" name="Picture 342"/>
          <p:cNvPicPr>
            <a:picLocks noChangeAspect="0" noChangeArrowheads="1"/>
          </p:cNvPicPr>
          <p:nvPr/>
        </p:nvPicPr>
        <p:blipFill>
          <a:blip r:embed="rId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35339" y="5961256"/>
            <a:ext cx="433316" cy="385396"/>
          </a:xfrm>
          <a:prstGeom prst="rect">
            <a:avLst/>
          </a:prstGeom>
          <a:noFill/>
          <a:extLst/>
        </p:spPr>
      </p:pic>
      <p:sp>
        <p:nvSpPr>
          <p:cNvPr id="343" name="Freeform 343"/>
          <p:cNvSpPr/>
          <p:nvPr/>
        </p:nvSpPr>
        <p:spPr>
          <a:xfrm rot="0" flipH="0" flipV="0">
            <a:off x="3686132" y="6129063"/>
            <a:ext cx="23761" cy="23799"/>
          </a:xfrm>
          <a:custGeom>
            <a:pathLst>
              <a:path w="23761" h="23799">
                <a:moveTo>
                  <a:pt x="17056" y="6769"/>
                </a:moveTo>
                <a:cubicBezTo>
                  <a:pt x="10491" y="0"/>
                  <a:pt x="0" y="10413"/>
                  <a:pt x="6706" y="17043"/>
                </a:cubicBezTo>
                <a:cubicBezTo>
                  <a:pt x="13310" y="23799"/>
                  <a:pt x="23761" y="13385"/>
                  <a:pt x="17056" y="6769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 rot="0" flipH="0" flipV="0">
            <a:off x="3686094" y="6091228"/>
            <a:ext cx="23850" cy="23926"/>
          </a:xfrm>
          <a:custGeom>
            <a:pathLst>
              <a:path w="23850" h="23926">
                <a:moveTo>
                  <a:pt x="17094" y="6794"/>
                </a:moveTo>
                <a:cubicBezTo>
                  <a:pt x="10541" y="0"/>
                  <a:pt x="0" y="10464"/>
                  <a:pt x="6744" y="17068"/>
                </a:cubicBezTo>
                <a:cubicBezTo>
                  <a:pt x="13284" y="23926"/>
                  <a:pt x="23850" y="13397"/>
                  <a:pt x="17094" y="6794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 rot="0" flipH="0" flipV="0">
            <a:off x="3686754" y="6166530"/>
            <a:ext cx="23850" cy="23316"/>
          </a:xfrm>
          <a:custGeom>
            <a:pathLst>
              <a:path w="23850" h="23316">
                <a:moveTo>
                  <a:pt x="15341" y="4927"/>
                </a:moveTo>
                <a:cubicBezTo>
                  <a:pt x="8280" y="0"/>
                  <a:pt x="0" y="10146"/>
                  <a:pt x="6083" y="16141"/>
                </a:cubicBezTo>
                <a:cubicBezTo>
                  <a:pt x="13691" y="23316"/>
                  <a:pt x="23850" y="11035"/>
                  <a:pt x="15341" y="4927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 rot="0" flipH="0" flipV="0">
            <a:off x="3686132" y="6201737"/>
            <a:ext cx="23748" cy="23900"/>
          </a:xfrm>
          <a:custGeom>
            <a:pathLst>
              <a:path w="23748" h="23900">
                <a:moveTo>
                  <a:pt x="17056" y="6794"/>
                </a:moveTo>
                <a:cubicBezTo>
                  <a:pt x="10529" y="0"/>
                  <a:pt x="0" y="10438"/>
                  <a:pt x="6706" y="17068"/>
                </a:cubicBezTo>
                <a:cubicBezTo>
                  <a:pt x="13310" y="23900"/>
                  <a:pt x="23748" y="13410"/>
                  <a:pt x="17056" y="6794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 rot="0" flipH="0" flipV="0">
            <a:off x="3686094" y="6240677"/>
            <a:ext cx="23824" cy="23761"/>
          </a:xfrm>
          <a:custGeom>
            <a:pathLst>
              <a:path w="23824" h="23761">
                <a:moveTo>
                  <a:pt x="17094" y="6756"/>
                </a:moveTo>
                <a:cubicBezTo>
                  <a:pt x="10516" y="0"/>
                  <a:pt x="0" y="10426"/>
                  <a:pt x="6744" y="17030"/>
                </a:cubicBezTo>
                <a:cubicBezTo>
                  <a:pt x="13348" y="23761"/>
                  <a:pt x="23824" y="13410"/>
                  <a:pt x="17094" y="6756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 rot="0" flipH="0" flipV="0">
            <a:off x="3713651" y="6095732"/>
            <a:ext cx="86283" cy="14858"/>
          </a:xfrm>
          <a:custGeom>
            <a:pathLst>
              <a:path w="86283" h="14858">
                <a:moveTo>
                  <a:pt x="9461" y="14719"/>
                </a:moveTo>
                <a:lnTo>
                  <a:pt x="76821" y="14719"/>
                </a:lnTo>
                <a:cubicBezTo>
                  <a:pt x="86257" y="14858"/>
                  <a:pt x="86283" y="0"/>
                  <a:pt x="76821" y="153"/>
                </a:cubicBezTo>
                <a:lnTo>
                  <a:pt x="9461" y="153"/>
                </a:lnTo>
                <a:cubicBezTo>
                  <a:pt x="25" y="13"/>
                  <a:pt x="0" y="14858"/>
                  <a:pt x="9461" y="14719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 rot="0" flipH="0" flipV="0">
            <a:off x="3713651" y="6132476"/>
            <a:ext cx="59016" cy="14845"/>
          </a:xfrm>
          <a:custGeom>
            <a:pathLst>
              <a:path w="59016" h="14845">
                <a:moveTo>
                  <a:pt x="9461" y="14706"/>
                </a:moveTo>
                <a:lnTo>
                  <a:pt x="51739" y="14706"/>
                </a:lnTo>
                <a:cubicBezTo>
                  <a:pt x="55752" y="14706"/>
                  <a:pt x="59016" y="11455"/>
                  <a:pt x="59016" y="7417"/>
                </a:cubicBezTo>
                <a:cubicBezTo>
                  <a:pt x="59016" y="3391"/>
                  <a:pt x="55752" y="140"/>
                  <a:pt x="51739" y="140"/>
                </a:cubicBezTo>
                <a:lnTo>
                  <a:pt x="9461" y="140"/>
                </a:lnTo>
                <a:cubicBezTo>
                  <a:pt x="25" y="0"/>
                  <a:pt x="0" y="14845"/>
                  <a:pt x="9461" y="14706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 rot="0" flipH="0" flipV="0">
            <a:off x="3713651" y="6170084"/>
            <a:ext cx="69798" cy="14858"/>
          </a:xfrm>
          <a:custGeom>
            <a:pathLst>
              <a:path w="69798" h="14858">
                <a:moveTo>
                  <a:pt x="9461" y="14719"/>
                </a:moveTo>
                <a:lnTo>
                  <a:pt x="60337" y="14719"/>
                </a:lnTo>
                <a:cubicBezTo>
                  <a:pt x="69773" y="14858"/>
                  <a:pt x="69798" y="0"/>
                  <a:pt x="60337" y="153"/>
                </a:cubicBezTo>
                <a:lnTo>
                  <a:pt x="9461" y="153"/>
                </a:lnTo>
                <a:cubicBezTo>
                  <a:pt x="25" y="13"/>
                  <a:pt x="0" y="14858"/>
                  <a:pt x="9461" y="14719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 rot="0" flipH="0" flipV="0">
            <a:off x="3713651" y="6206262"/>
            <a:ext cx="86283" cy="14858"/>
          </a:xfrm>
          <a:custGeom>
            <a:pathLst>
              <a:path w="86283" h="14858">
                <a:moveTo>
                  <a:pt x="9461" y="14719"/>
                </a:moveTo>
                <a:lnTo>
                  <a:pt x="76821" y="14719"/>
                </a:lnTo>
                <a:cubicBezTo>
                  <a:pt x="86257" y="14858"/>
                  <a:pt x="86283" y="0"/>
                  <a:pt x="76821" y="153"/>
                </a:cubicBezTo>
                <a:lnTo>
                  <a:pt x="9461" y="153"/>
                </a:lnTo>
                <a:cubicBezTo>
                  <a:pt x="25" y="13"/>
                  <a:pt x="0" y="14858"/>
                  <a:pt x="9461" y="14719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 rot="0" flipH="0" flipV="0">
            <a:off x="3715823" y="6245130"/>
            <a:ext cx="102044" cy="14845"/>
          </a:xfrm>
          <a:custGeom>
            <a:pathLst>
              <a:path w="102044" h="14845">
                <a:moveTo>
                  <a:pt x="92570" y="139"/>
                </a:moveTo>
                <a:lnTo>
                  <a:pt x="7290" y="139"/>
                </a:lnTo>
                <a:cubicBezTo>
                  <a:pt x="3264" y="139"/>
                  <a:pt x="0" y="3390"/>
                  <a:pt x="0" y="7428"/>
                </a:cubicBezTo>
                <a:cubicBezTo>
                  <a:pt x="0" y="11454"/>
                  <a:pt x="3264" y="14705"/>
                  <a:pt x="7290" y="14705"/>
                </a:cubicBezTo>
                <a:lnTo>
                  <a:pt x="92570" y="14705"/>
                </a:lnTo>
                <a:cubicBezTo>
                  <a:pt x="101993" y="14845"/>
                  <a:pt x="102044" y="0"/>
                  <a:pt x="92570" y="139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 rot="0" flipH="0" flipV="0">
            <a:off x="3846351" y="6109912"/>
            <a:ext cx="96938" cy="96202"/>
          </a:xfrm>
          <a:custGeom>
            <a:pathLst>
              <a:path w="96938" h="96202">
                <a:moveTo>
                  <a:pt x="30238" y="61290"/>
                </a:moveTo>
                <a:cubicBezTo>
                  <a:pt x="25108" y="58344"/>
                  <a:pt x="13779" y="43968"/>
                  <a:pt x="7086" y="52820"/>
                </a:cubicBezTo>
                <a:cubicBezTo>
                  <a:pt x="0" y="61278"/>
                  <a:pt x="19177" y="69849"/>
                  <a:pt x="20726" y="72313"/>
                </a:cubicBezTo>
                <a:cubicBezTo>
                  <a:pt x="33324" y="83197"/>
                  <a:pt x="39572" y="91554"/>
                  <a:pt x="39648" y="91643"/>
                </a:cubicBezTo>
                <a:cubicBezTo>
                  <a:pt x="42836" y="96202"/>
                  <a:pt x="50431" y="95186"/>
                  <a:pt x="52285" y="89953"/>
                </a:cubicBezTo>
                <a:cubicBezTo>
                  <a:pt x="52361" y="89763"/>
                  <a:pt x="59892" y="70459"/>
                  <a:pt x="68134" y="55093"/>
                </a:cubicBezTo>
                <a:cubicBezTo>
                  <a:pt x="81482" y="30201"/>
                  <a:pt x="91261" y="16383"/>
                  <a:pt x="91363" y="16244"/>
                </a:cubicBezTo>
                <a:cubicBezTo>
                  <a:pt x="96938" y="8649"/>
                  <a:pt x="84886" y="0"/>
                  <a:pt x="79488" y="7785"/>
                </a:cubicBezTo>
                <a:cubicBezTo>
                  <a:pt x="79514" y="5804"/>
                  <a:pt x="47967" y="58801"/>
                  <a:pt x="43255" y="73634"/>
                </a:cubicBezTo>
                <a:cubicBezTo>
                  <a:pt x="39953" y="70167"/>
                  <a:pt x="35622" y="65925"/>
                  <a:pt x="30250" y="61302"/>
                </a:cubicBezTo>
                <a:close/>
                <a:moveTo>
                  <a:pt x="30238" y="61290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Rectangle 354"/>
          <p:cNvSpPr/>
          <p:nvPr/>
        </p:nvSpPr>
        <p:spPr>
          <a:xfrm rot="0" flipH="0" flipV="0">
            <a:off x="2637867" y="7155404"/>
            <a:ext cx="52273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</a:t>
            </a:r>
          </a:p>
        </p:txBody>
      </p:sp>
      <p:sp>
        <p:nvSpPr>
          <p:cNvPr id="355" name="Rectangle 355"/>
          <p:cNvSpPr/>
          <p:nvPr/>
        </p:nvSpPr>
        <p:spPr>
          <a:xfrm rot="0" flipH="0" flipV="0">
            <a:off x="360000" y="1390332"/>
            <a:ext cx="4639909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Офіс</a:t>
            </a:r>
            <a:r>
              <a:rPr lang="en-US" sz="800" baseline="0" b="1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Омбудсмана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Кіберполіція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об’єднують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зусилля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протидії</a:t>
            </a:r>
            <a:r>
              <a:rPr lang="en-US" sz="800" baseline="0" b="0" i="0" dirty="0" spc="16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шахрайству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 темі військовополонених та зниклих безвісти.</a:t>
            </a:r>
          </a:p>
        </p:txBody>
      </p:sp>
      <p:sp>
        <p:nvSpPr>
          <p:cNvPr id="356" name="Rectangle 356"/>
          <p:cNvSpPr/>
          <p:nvPr/>
        </p:nvSpPr>
        <p:spPr>
          <a:xfrm rot="0" flipH="0" flipV="0">
            <a:off x="360000" y="2200999"/>
            <a:ext cx="463987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Цей</a:t>
            </a:r>
            <a:r>
              <a:rPr lang="en-US" sz="800" baseline="0" b="1" i="0" dirty="0" spc="43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довідник</a:t>
            </a:r>
            <a:r>
              <a:rPr lang="en-US" sz="800" baseline="0" b="1" i="0" dirty="0" spc="43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розповість</a:t>
            </a:r>
            <a:r>
              <a:rPr lang="en-US" sz="800" baseline="0" b="1" i="0" dirty="0" spc="4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родичам</a:t>
            </a:r>
            <a:r>
              <a:rPr lang="en-US" sz="800" baseline="0" b="1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військовополонених,</a:t>
            </a:r>
            <a:r>
              <a:rPr lang="en-US" sz="800" baseline="0" b="1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зниклих</a:t>
            </a:r>
            <a:r>
              <a:rPr lang="en-US" sz="800" baseline="0" b="1" i="0" dirty="0" spc="4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безвісти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українців, а також журналістам, державним службовцям і загалом кожному й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кожній про те, яким може бути шахрайство та як йому протидіяти. </a:t>
            </a:r>
          </a:p>
        </p:txBody>
      </p:sp>
      <p:sp>
        <p:nvSpPr>
          <p:cNvPr id="357" name="Rectangle 357"/>
          <p:cNvSpPr/>
          <p:nvPr/>
        </p:nvSpPr>
        <p:spPr>
          <a:xfrm rot="0" flipH="0" flipV="0">
            <a:off x="360000" y="2688679"/>
            <a:ext cx="218382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 ньому ви знайдете інформацію про:</a:t>
            </a:r>
          </a:p>
        </p:txBody>
      </p:sp>
      <p:sp>
        <p:nvSpPr>
          <p:cNvPr id="358" name="Rectangle 358"/>
          <p:cNvSpPr/>
          <p:nvPr/>
        </p:nvSpPr>
        <p:spPr>
          <a:xfrm rot="0" flipH="0" flipV="0">
            <a:off x="806024" y="3671659"/>
            <a:ext cx="1340053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шахрайство та злочини</a:t>
            </a:r>
          </a:p>
          <a:p>
            <a:pPr marL="18582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щодо військових </a:t>
            </a:r>
          </a:p>
        </p:txBody>
      </p:sp>
      <p:sp>
        <p:nvSpPr>
          <p:cNvPr id="359" name="Rectangle 359"/>
          <p:cNvSpPr/>
          <p:nvPr/>
        </p:nvSpPr>
        <p:spPr>
          <a:xfrm rot="0" flipH="0" flipV="0">
            <a:off x="1118850" y="3915499"/>
            <a:ext cx="714339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 їхніх родин</a:t>
            </a:r>
          </a:p>
        </p:txBody>
      </p:sp>
      <p:sp>
        <p:nvSpPr>
          <p:cNvPr id="360" name="Rectangle 360"/>
          <p:cNvSpPr/>
          <p:nvPr/>
        </p:nvSpPr>
        <p:spPr>
          <a:xfrm rot="0" flipH="0" flipV="0">
            <a:off x="1051286" y="5055451"/>
            <a:ext cx="881380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основні кроки, </a:t>
            </a:r>
          </a:p>
          <a:p>
            <a:pPr marL="103428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 не стати </a:t>
            </a:r>
          </a:p>
        </p:txBody>
      </p:sp>
      <p:sp>
        <p:nvSpPr>
          <p:cNvPr id="361" name="Rectangle 361"/>
          <p:cNvSpPr/>
          <p:nvPr/>
        </p:nvSpPr>
        <p:spPr>
          <a:xfrm rot="0" flipH="0" flipV="0">
            <a:off x="947858" y="5299291"/>
            <a:ext cx="1056528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жертвами шахраїв</a:t>
            </a:r>
          </a:p>
        </p:txBody>
      </p:sp>
      <p:sp>
        <p:nvSpPr>
          <p:cNvPr id="362" name="Rectangle 362"/>
          <p:cNvSpPr/>
          <p:nvPr/>
        </p:nvSpPr>
        <p:spPr>
          <a:xfrm rot="0" flipH="0" flipV="0">
            <a:off x="3009931" y="3671659"/>
            <a:ext cx="1716073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58673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небезпеку взаємодії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цивільних із представниками </a:t>
            </a:r>
          </a:p>
          <a:p>
            <a:pPr marL="370128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країни-агресора</a:t>
            </a:r>
          </a:p>
        </p:txBody>
      </p:sp>
      <p:sp>
        <p:nvSpPr>
          <p:cNvPr id="363" name="Rectangle 363"/>
          <p:cNvSpPr/>
          <p:nvPr/>
        </p:nvSpPr>
        <p:spPr>
          <a:xfrm rot="0" flipH="0" flipV="0">
            <a:off x="3428015" y="5055451"/>
            <a:ext cx="880048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алгоритми дій, </a:t>
            </a:r>
          </a:p>
        </p:txBody>
      </p:sp>
      <p:sp>
        <p:nvSpPr>
          <p:cNvPr id="364" name="Rectangle 364"/>
          <p:cNvSpPr/>
          <p:nvPr/>
        </p:nvSpPr>
        <p:spPr>
          <a:xfrm rot="0" flipH="0" flipV="0">
            <a:off x="3049962" y="5177371"/>
            <a:ext cx="1636115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якщо особа зникла безвісти </a:t>
            </a:r>
          </a:p>
          <a:p>
            <a:pPr marL="143967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 потрапила в полон</a:t>
            </a:r>
          </a:p>
        </p:txBody>
      </p:sp>
      <p:sp>
        <p:nvSpPr>
          <p:cNvPr id="365" name="Rectangle 365"/>
          <p:cNvSpPr/>
          <p:nvPr/>
        </p:nvSpPr>
        <p:spPr>
          <a:xfrm rot="0" flipH="0" flipV="0">
            <a:off x="3232029" y="6491567"/>
            <a:ext cx="1240434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863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фактчекінг і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перевірку інформації</a:t>
            </a:r>
          </a:p>
        </p:txBody>
      </p:sp>
      <p:sp>
        <p:nvSpPr>
          <p:cNvPr id="366" name="Rectangle 366"/>
          <p:cNvSpPr/>
          <p:nvPr/>
        </p:nvSpPr>
        <p:spPr>
          <a:xfrm rot="0" flipH="0" flipV="0">
            <a:off x="910600" y="6491554"/>
            <a:ext cx="1151940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668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фішинг в інтернеті,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ворожу пропаганду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058" name="Picture 3058"/>
          <p:cNvPicPr>
            <a:picLocks noChangeAspect="0" noChangeArrowheads="1"/>
          </p:cNvPicPr>
          <p:nvPr/>
        </p:nvPicPr>
        <p:blipFill>
          <a:blip r:embed="rId30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059" name="Freeform 3059"/>
          <p:cNvSpPr/>
          <p:nvPr/>
        </p:nvSpPr>
        <p:spPr>
          <a:xfrm rot="0" flipH="0" flipV="0">
            <a:off x="366350" y="703715"/>
            <a:ext cx="0" cy="464261"/>
          </a:xfrm>
          <a:custGeom>
            <a:pathLst>
              <a:path w="0" h="464261">
                <a:moveTo>
                  <a:pt x="0" y="0"/>
                </a:moveTo>
                <a:lnTo>
                  <a:pt x="0" y="46426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 rot="0" flipH="0" flipV="0">
            <a:off x="2605716" y="1986017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 rot="0" flipH="0" flipV="0">
            <a:off x="2605716" y="2047635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 rot="0" flipH="0" flipV="0">
            <a:off x="2605716" y="2924359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 rot="0" flipH="0" flipV="0">
            <a:off x="2605716" y="2985977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4" name="Freeform 3064"/>
          <p:cNvSpPr/>
          <p:nvPr/>
        </p:nvSpPr>
        <p:spPr>
          <a:xfrm rot="0" flipH="0" flipV="0">
            <a:off x="2605716" y="3892840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5" name="Freeform 3065"/>
          <p:cNvSpPr/>
          <p:nvPr/>
        </p:nvSpPr>
        <p:spPr>
          <a:xfrm rot="0" flipH="0" flipV="0">
            <a:off x="2605716" y="3954458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6" name="Picture 3066"/>
          <p:cNvPicPr>
            <a:picLocks noChangeAspect="0" noChangeArrowheads="1"/>
          </p:cNvPicPr>
          <p:nvPr/>
        </p:nvPicPr>
        <p:blipFill>
          <a:blip r:embed="rId30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9304" y="5157039"/>
            <a:ext cx="3249394" cy="1713264"/>
          </a:xfrm>
          <a:prstGeom prst="rect">
            <a:avLst/>
          </a:prstGeom>
          <a:noFill/>
          <a:extLst/>
        </p:spPr>
      </p:pic>
      <p:sp>
        <p:nvSpPr>
          <p:cNvPr id="3067" name="Freeform 3067"/>
          <p:cNvSpPr/>
          <p:nvPr/>
        </p:nvSpPr>
        <p:spPr>
          <a:xfrm rot="0" flipH="0" flipV="0">
            <a:off x="1036399" y="6773742"/>
            <a:ext cx="3255200" cy="212852"/>
          </a:xfrm>
          <a:custGeom>
            <a:pathLst>
              <a:path w="3255200" h="212852">
                <a:moveTo>
                  <a:pt x="3255200" y="106426"/>
                </a:moveTo>
                <a:cubicBezTo>
                  <a:pt x="3255200" y="165201"/>
                  <a:pt x="2526500" y="212852"/>
                  <a:pt x="1627607" y="212852"/>
                </a:cubicBezTo>
                <a:cubicBezTo>
                  <a:pt x="728701" y="212852"/>
                  <a:pt x="0" y="165201"/>
                  <a:pt x="0" y="106426"/>
                </a:cubicBezTo>
                <a:cubicBezTo>
                  <a:pt x="0" y="47651"/>
                  <a:pt x="728701" y="0"/>
                  <a:pt x="1627607" y="0"/>
                </a:cubicBezTo>
                <a:cubicBezTo>
                  <a:pt x="2526500" y="0"/>
                  <a:pt x="3255200" y="47651"/>
                  <a:pt x="3255200" y="106426"/>
                </a:cubicBezTo>
              </a:path>
            </a:pathLst>
          </a:custGeom>
          <a:solidFill>
            <a:srgbClr val="FFD176">
              <a:alpha val="19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 rot="0" flipH="0" flipV="0">
            <a:off x="1306272" y="6762893"/>
            <a:ext cx="2681020" cy="157378"/>
          </a:xfrm>
          <a:custGeom>
            <a:pathLst>
              <a:path w="2681020" h="157378">
                <a:moveTo>
                  <a:pt x="2681020" y="78689"/>
                </a:moveTo>
                <a:cubicBezTo>
                  <a:pt x="2681020" y="122148"/>
                  <a:pt x="2080857" y="157378"/>
                  <a:pt x="1340510" y="157378"/>
                </a:cubicBezTo>
                <a:cubicBezTo>
                  <a:pt x="600164" y="157378"/>
                  <a:pt x="0" y="122148"/>
                  <a:pt x="0" y="78689"/>
                </a:cubicBezTo>
                <a:cubicBezTo>
                  <a:pt x="0" y="35230"/>
                  <a:pt x="600164" y="0"/>
                  <a:pt x="1340510" y="0"/>
                </a:cubicBezTo>
                <a:cubicBezTo>
                  <a:pt x="2080857" y="0"/>
                  <a:pt x="2681020" y="35230"/>
                  <a:pt x="2681020" y="78689"/>
                </a:cubicBezTo>
              </a:path>
            </a:pathLst>
          </a:custGeom>
          <a:solidFill>
            <a:srgbClr val="7A8DB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/>
          <p:cNvSpPr/>
          <p:nvPr/>
        </p:nvSpPr>
        <p:spPr>
          <a:xfrm rot="0" flipH="0" flipV="0">
            <a:off x="3484613" y="6518021"/>
            <a:ext cx="310654" cy="317881"/>
          </a:xfrm>
          <a:custGeom>
            <a:pathLst>
              <a:path w="310654" h="317881">
                <a:moveTo>
                  <a:pt x="310654" y="317881"/>
                </a:moveTo>
                <a:lnTo>
                  <a:pt x="0" y="317881"/>
                </a:lnTo>
                <a:lnTo>
                  <a:pt x="0" y="0"/>
                </a:lnTo>
                <a:lnTo>
                  <a:pt x="310654" y="0"/>
                </a:lnTo>
                <a:lnTo>
                  <a:pt x="310654" y="317881"/>
                </a:lnTo>
                <a:close/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/>
          <p:cNvSpPr/>
          <p:nvPr/>
        </p:nvSpPr>
        <p:spPr>
          <a:xfrm rot="0" flipH="0" flipV="0">
            <a:off x="3435920" y="6461949"/>
            <a:ext cx="429056" cy="83019"/>
          </a:xfrm>
          <a:custGeom>
            <a:pathLst>
              <a:path w="429056" h="83019">
                <a:moveTo>
                  <a:pt x="397548" y="83019"/>
                </a:moveTo>
                <a:lnTo>
                  <a:pt x="31522" y="83019"/>
                </a:lnTo>
                <a:cubicBezTo>
                  <a:pt x="14110" y="83019"/>
                  <a:pt x="0" y="68910"/>
                  <a:pt x="0" y="51511"/>
                </a:cubicBezTo>
                <a:lnTo>
                  <a:pt x="0" y="31496"/>
                </a:lnTo>
                <a:cubicBezTo>
                  <a:pt x="0" y="14097"/>
                  <a:pt x="14110" y="0"/>
                  <a:pt x="31522" y="0"/>
                </a:cubicBezTo>
                <a:lnTo>
                  <a:pt x="397548" y="0"/>
                </a:lnTo>
                <a:cubicBezTo>
                  <a:pt x="414947" y="0"/>
                  <a:pt x="429056" y="14097"/>
                  <a:pt x="429056" y="31496"/>
                </a:cubicBezTo>
                <a:lnTo>
                  <a:pt x="429056" y="51511"/>
                </a:lnTo>
                <a:cubicBezTo>
                  <a:pt x="429056" y="68910"/>
                  <a:pt x="414947" y="83019"/>
                  <a:pt x="397548" y="83019"/>
                </a:cubicBez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 rot="0" flipH="0" flipV="0">
            <a:off x="2338311" y="6540754"/>
            <a:ext cx="356476" cy="235319"/>
          </a:xfrm>
          <a:custGeom>
            <a:pathLst>
              <a:path w="356476" h="235319">
                <a:moveTo>
                  <a:pt x="356476" y="235319"/>
                </a:moveTo>
                <a:lnTo>
                  <a:pt x="0" y="235319"/>
                </a:lnTo>
                <a:lnTo>
                  <a:pt x="0" y="0"/>
                </a:lnTo>
                <a:lnTo>
                  <a:pt x="356476" y="0"/>
                </a:lnTo>
                <a:lnTo>
                  <a:pt x="356476" y="235319"/>
                </a:lnTo>
                <a:close/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Freeform 3072"/>
          <p:cNvSpPr/>
          <p:nvPr/>
        </p:nvSpPr>
        <p:spPr>
          <a:xfrm rot="0" flipH="0" flipV="0">
            <a:off x="1740315" y="5509317"/>
            <a:ext cx="1552472" cy="1057287"/>
          </a:xfrm>
          <a:custGeom>
            <a:pathLst>
              <a:path w="1552472" h="1057287">
                <a:moveTo>
                  <a:pt x="1517027" y="0"/>
                </a:moveTo>
                <a:lnTo>
                  <a:pt x="35445" y="0"/>
                </a:lnTo>
                <a:cubicBezTo>
                  <a:pt x="15875" y="0"/>
                  <a:pt x="0" y="15862"/>
                  <a:pt x="0" y="35445"/>
                </a:cubicBezTo>
                <a:lnTo>
                  <a:pt x="0" y="1021841"/>
                </a:lnTo>
                <a:cubicBezTo>
                  <a:pt x="0" y="1041412"/>
                  <a:pt x="15875" y="1057287"/>
                  <a:pt x="35445" y="1057287"/>
                </a:cubicBezTo>
                <a:lnTo>
                  <a:pt x="1517027" y="1057287"/>
                </a:lnTo>
                <a:cubicBezTo>
                  <a:pt x="1536597" y="1057287"/>
                  <a:pt x="1552472" y="1041412"/>
                  <a:pt x="1552472" y="1021841"/>
                </a:cubicBezTo>
                <a:lnTo>
                  <a:pt x="1552472" y="35445"/>
                </a:lnTo>
                <a:cubicBezTo>
                  <a:pt x="1552472" y="15862"/>
                  <a:pt x="1536597" y="0"/>
                  <a:pt x="1517027" y="0"/>
                </a:cubicBezTo>
              </a:path>
            </a:pathLst>
          </a:custGeom>
          <a:solidFill>
            <a:srgbClr val="99B1D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" name="Freeform 3073"/>
          <p:cNvSpPr/>
          <p:nvPr/>
        </p:nvSpPr>
        <p:spPr>
          <a:xfrm rot="0" flipH="0" flipV="0">
            <a:off x="1761566" y="5541404"/>
            <a:ext cx="1509966" cy="947420"/>
          </a:xfrm>
          <a:custGeom>
            <a:pathLst>
              <a:path w="1509966" h="947420">
                <a:moveTo>
                  <a:pt x="1509966" y="947420"/>
                </a:moveTo>
                <a:lnTo>
                  <a:pt x="0" y="947420"/>
                </a:lnTo>
                <a:lnTo>
                  <a:pt x="0" y="0"/>
                </a:lnTo>
                <a:lnTo>
                  <a:pt x="1509966" y="0"/>
                </a:lnTo>
                <a:lnTo>
                  <a:pt x="1509966" y="9474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/>
          <p:cNvSpPr/>
          <p:nvPr/>
        </p:nvSpPr>
        <p:spPr>
          <a:xfrm rot="0" flipH="0" flipV="0">
            <a:off x="1760639" y="5546560"/>
            <a:ext cx="1509966" cy="61290"/>
          </a:xfrm>
          <a:custGeom>
            <a:pathLst>
              <a:path w="1509966" h="61290">
                <a:moveTo>
                  <a:pt x="1509966" y="61290"/>
                </a:moveTo>
                <a:lnTo>
                  <a:pt x="0" y="61290"/>
                </a:lnTo>
                <a:lnTo>
                  <a:pt x="0" y="0"/>
                </a:lnTo>
                <a:lnTo>
                  <a:pt x="1509966" y="0"/>
                </a:lnTo>
                <a:lnTo>
                  <a:pt x="1509966" y="61290"/>
                </a:lnTo>
                <a:close/>
              </a:path>
            </a:pathLst>
          </a:custGeom>
          <a:solidFill>
            <a:srgbClr val="D1DB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Freeform 3075"/>
          <p:cNvSpPr/>
          <p:nvPr/>
        </p:nvSpPr>
        <p:spPr>
          <a:xfrm rot="0" flipH="0" flipV="0">
            <a:off x="1789504" y="5561042"/>
            <a:ext cx="32321" cy="30682"/>
          </a:xfrm>
          <a:custGeom>
            <a:pathLst>
              <a:path w="32321" h="30682">
                <a:moveTo>
                  <a:pt x="32321" y="15341"/>
                </a:moveTo>
                <a:cubicBezTo>
                  <a:pt x="32321" y="6871"/>
                  <a:pt x="25083" y="0"/>
                  <a:pt x="16154" y="0"/>
                </a:cubicBezTo>
                <a:cubicBezTo>
                  <a:pt x="7239" y="0"/>
                  <a:pt x="0" y="6871"/>
                  <a:pt x="0" y="15341"/>
                </a:cubicBezTo>
                <a:cubicBezTo>
                  <a:pt x="0" y="23811"/>
                  <a:pt x="7239" y="30682"/>
                  <a:pt x="16154" y="30682"/>
                </a:cubicBezTo>
                <a:cubicBezTo>
                  <a:pt x="25083" y="30682"/>
                  <a:pt x="32321" y="23811"/>
                  <a:pt x="32321" y="15341"/>
                </a:cubicBezTo>
              </a:path>
            </a:pathLst>
          </a:custGeom>
          <a:solidFill>
            <a:srgbClr val="5681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Freeform 3076"/>
          <p:cNvSpPr/>
          <p:nvPr/>
        </p:nvSpPr>
        <p:spPr>
          <a:xfrm rot="0" flipH="0" flipV="0">
            <a:off x="1843374" y="5561042"/>
            <a:ext cx="32321" cy="30682"/>
          </a:xfrm>
          <a:custGeom>
            <a:pathLst>
              <a:path w="32321" h="30682">
                <a:moveTo>
                  <a:pt x="32321" y="15341"/>
                </a:moveTo>
                <a:cubicBezTo>
                  <a:pt x="32321" y="6871"/>
                  <a:pt x="25083" y="0"/>
                  <a:pt x="16154" y="0"/>
                </a:cubicBezTo>
                <a:cubicBezTo>
                  <a:pt x="7239" y="0"/>
                  <a:pt x="0" y="6871"/>
                  <a:pt x="0" y="15341"/>
                </a:cubicBezTo>
                <a:cubicBezTo>
                  <a:pt x="0" y="23811"/>
                  <a:pt x="7239" y="30682"/>
                  <a:pt x="16154" y="30682"/>
                </a:cubicBezTo>
                <a:cubicBezTo>
                  <a:pt x="25083" y="30682"/>
                  <a:pt x="32321" y="23811"/>
                  <a:pt x="32321" y="153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Freeform 3077"/>
          <p:cNvSpPr/>
          <p:nvPr/>
        </p:nvSpPr>
        <p:spPr>
          <a:xfrm rot="0" flipH="0" flipV="0">
            <a:off x="1899937" y="5561042"/>
            <a:ext cx="32321" cy="30682"/>
          </a:xfrm>
          <a:custGeom>
            <a:pathLst>
              <a:path w="32321" h="30682">
                <a:moveTo>
                  <a:pt x="32321" y="15341"/>
                </a:moveTo>
                <a:cubicBezTo>
                  <a:pt x="32321" y="6871"/>
                  <a:pt x="25083" y="0"/>
                  <a:pt x="16154" y="0"/>
                </a:cubicBezTo>
                <a:cubicBezTo>
                  <a:pt x="7239" y="0"/>
                  <a:pt x="0" y="6871"/>
                  <a:pt x="0" y="15341"/>
                </a:cubicBezTo>
                <a:cubicBezTo>
                  <a:pt x="0" y="23811"/>
                  <a:pt x="7239" y="30682"/>
                  <a:pt x="16154" y="30682"/>
                </a:cubicBezTo>
                <a:cubicBezTo>
                  <a:pt x="25083" y="30682"/>
                  <a:pt x="32321" y="23811"/>
                  <a:pt x="32321" y="15341"/>
                </a:cubicBez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Freeform 3078"/>
          <p:cNvSpPr/>
          <p:nvPr/>
        </p:nvSpPr>
        <p:spPr>
          <a:xfrm rot="0" flipH="0" flipV="0">
            <a:off x="2213668" y="6738792"/>
            <a:ext cx="605777" cy="67564"/>
          </a:xfrm>
          <a:custGeom>
            <a:pathLst>
              <a:path w="605777" h="67564">
                <a:moveTo>
                  <a:pt x="600875" y="0"/>
                </a:moveTo>
                <a:lnTo>
                  <a:pt x="4890" y="0"/>
                </a:lnTo>
                <a:cubicBezTo>
                  <a:pt x="2185" y="0"/>
                  <a:pt x="0" y="2197"/>
                  <a:pt x="0" y="4902"/>
                </a:cubicBezTo>
                <a:lnTo>
                  <a:pt x="0" y="67564"/>
                </a:lnTo>
                <a:lnTo>
                  <a:pt x="605777" y="67564"/>
                </a:lnTo>
                <a:lnTo>
                  <a:pt x="605777" y="4902"/>
                </a:lnTo>
                <a:cubicBezTo>
                  <a:pt x="605777" y="2197"/>
                  <a:pt x="603580" y="0"/>
                  <a:pt x="600875" y="0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 rot="0" flipH="0" flipV="0">
            <a:off x="3527301" y="6615494"/>
            <a:ext cx="106806" cy="138111"/>
          </a:xfrm>
          <a:custGeom>
            <a:pathLst>
              <a:path w="106806" h="138111">
                <a:moveTo>
                  <a:pt x="106806" y="109270"/>
                </a:moveTo>
                <a:lnTo>
                  <a:pt x="83629" y="0"/>
                </a:lnTo>
                <a:lnTo>
                  <a:pt x="0" y="24549"/>
                </a:lnTo>
                <a:lnTo>
                  <a:pt x="19088" y="108470"/>
                </a:lnTo>
                <a:lnTo>
                  <a:pt x="45326" y="138111"/>
                </a:lnTo>
                <a:lnTo>
                  <a:pt x="85877" y="127735"/>
                </a:lnTo>
                <a:close/>
                <a:moveTo>
                  <a:pt x="106806" y="109270"/>
                </a:moveTo>
              </a:path>
            </a:pathLst>
          </a:custGeom>
          <a:solidFill>
            <a:srgbClr val="F5B0A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 rot="0" flipH="0" flipV="0">
            <a:off x="3304127" y="6552181"/>
            <a:ext cx="131800" cy="141884"/>
          </a:xfrm>
          <a:custGeom>
            <a:pathLst>
              <a:path w="131800" h="141884">
                <a:moveTo>
                  <a:pt x="131800" y="90805"/>
                </a:moveTo>
                <a:lnTo>
                  <a:pt x="66764" y="0"/>
                </a:lnTo>
                <a:lnTo>
                  <a:pt x="0" y="56020"/>
                </a:lnTo>
                <a:lnTo>
                  <a:pt x="51117" y="125234"/>
                </a:lnTo>
                <a:lnTo>
                  <a:pt x="87046" y="141884"/>
                </a:lnTo>
                <a:lnTo>
                  <a:pt x="120028" y="116116"/>
                </a:lnTo>
                <a:close/>
                <a:moveTo>
                  <a:pt x="131800" y="90805"/>
                </a:moveTo>
              </a:path>
            </a:pathLst>
          </a:custGeom>
          <a:solidFill>
            <a:srgbClr val="F5B0A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 rot="0" flipH="0" flipV="0">
            <a:off x="3279697" y="6049904"/>
            <a:ext cx="11238" cy="21792"/>
          </a:xfrm>
          <a:custGeom>
            <a:pathLst>
              <a:path w="11238" h="21792">
                <a:moveTo>
                  <a:pt x="825" y="2019"/>
                </a:moveTo>
                <a:cubicBezTo>
                  <a:pt x="888" y="241"/>
                  <a:pt x="3682" y="0"/>
                  <a:pt x="3606" y="1804"/>
                </a:cubicBezTo>
                <a:cubicBezTo>
                  <a:pt x="3504" y="4762"/>
                  <a:pt x="3491" y="7708"/>
                  <a:pt x="3657" y="10667"/>
                </a:cubicBezTo>
                <a:cubicBezTo>
                  <a:pt x="3758" y="12420"/>
                  <a:pt x="3695" y="14731"/>
                  <a:pt x="4787" y="16192"/>
                </a:cubicBezTo>
                <a:cubicBezTo>
                  <a:pt x="5841" y="17589"/>
                  <a:pt x="7937" y="18135"/>
                  <a:pt x="9511" y="18567"/>
                </a:cubicBezTo>
                <a:cubicBezTo>
                  <a:pt x="11238" y="19037"/>
                  <a:pt x="10743" y="21792"/>
                  <a:pt x="9003" y="21322"/>
                </a:cubicBezTo>
                <a:cubicBezTo>
                  <a:pt x="6044" y="20510"/>
                  <a:pt x="2996" y="19481"/>
                  <a:pt x="1726" y="16395"/>
                </a:cubicBezTo>
                <a:cubicBezTo>
                  <a:pt x="0" y="12204"/>
                  <a:pt x="673" y="6438"/>
                  <a:pt x="825" y="2019"/>
                </a:cubicBezTo>
              </a:path>
            </a:pathLst>
          </a:custGeom>
          <a:solidFill>
            <a:srgbClr val="99B1D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 rot="0" flipH="0" flipV="0">
            <a:off x="2887544" y="5425562"/>
            <a:ext cx="352932" cy="221665"/>
          </a:xfrm>
          <a:custGeom>
            <a:pathLst>
              <a:path w="352932" h="221665">
                <a:moveTo>
                  <a:pt x="321157" y="221665"/>
                </a:moveTo>
                <a:lnTo>
                  <a:pt x="31775" y="221665"/>
                </a:lnTo>
                <a:cubicBezTo>
                  <a:pt x="14224" y="221665"/>
                  <a:pt x="0" y="207441"/>
                  <a:pt x="0" y="189890"/>
                </a:cubicBezTo>
                <a:lnTo>
                  <a:pt x="0" y="31775"/>
                </a:lnTo>
                <a:cubicBezTo>
                  <a:pt x="0" y="14224"/>
                  <a:pt x="14224" y="0"/>
                  <a:pt x="31775" y="0"/>
                </a:cubicBezTo>
                <a:lnTo>
                  <a:pt x="321157" y="0"/>
                </a:lnTo>
                <a:cubicBezTo>
                  <a:pt x="338708" y="0"/>
                  <a:pt x="352932" y="14224"/>
                  <a:pt x="352932" y="31775"/>
                </a:cubicBezTo>
                <a:lnTo>
                  <a:pt x="352932" y="189890"/>
                </a:lnTo>
                <a:cubicBezTo>
                  <a:pt x="352932" y="207441"/>
                  <a:pt x="338708" y="221665"/>
                  <a:pt x="321157" y="221665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 rot="0" flipH="0" flipV="0">
            <a:off x="2910377" y="5447280"/>
            <a:ext cx="308952" cy="90995"/>
          </a:xfrm>
          <a:custGeom>
            <a:pathLst>
              <a:path w="308952" h="90995">
                <a:moveTo>
                  <a:pt x="161912" y="90995"/>
                </a:moveTo>
                <a:cubicBezTo>
                  <a:pt x="147219" y="90995"/>
                  <a:pt x="132791" y="87160"/>
                  <a:pt x="120015" y="79832"/>
                </a:cubicBezTo>
                <a:cubicBezTo>
                  <a:pt x="119977" y="79807"/>
                  <a:pt x="119939" y="79794"/>
                  <a:pt x="119914" y="79769"/>
                </a:cubicBezTo>
                <a:lnTo>
                  <a:pt x="1575" y="5156"/>
                </a:lnTo>
                <a:cubicBezTo>
                  <a:pt x="368" y="4394"/>
                  <a:pt x="0" y="2794"/>
                  <a:pt x="762" y="1575"/>
                </a:cubicBezTo>
                <a:cubicBezTo>
                  <a:pt x="1524" y="356"/>
                  <a:pt x="3124" y="0"/>
                  <a:pt x="4344" y="762"/>
                </a:cubicBezTo>
                <a:lnTo>
                  <a:pt x="122644" y="75349"/>
                </a:lnTo>
                <a:cubicBezTo>
                  <a:pt x="135458" y="82690"/>
                  <a:pt x="150038" y="86284"/>
                  <a:pt x="164782" y="85738"/>
                </a:cubicBezTo>
                <a:cubicBezTo>
                  <a:pt x="179552" y="85217"/>
                  <a:pt x="193852" y="80556"/>
                  <a:pt x="206108" y="72288"/>
                </a:cubicBezTo>
                <a:lnTo>
                  <a:pt x="304494" y="2642"/>
                </a:lnTo>
                <a:cubicBezTo>
                  <a:pt x="305675" y="1816"/>
                  <a:pt x="307288" y="2095"/>
                  <a:pt x="308114" y="3264"/>
                </a:cubicBezTo>
                <a:cubicBezTo>
                  <a:pt x="308952" y="4432"/>
                  <a:pt x="308673" y="6058"/>
                  <a:pt x="307504" y="6883"/>
                </a:cubicBezTo>
                <a:lnTo>
                  <a:pt x="209067" y="76568"/>
                </a:lnTo>
                <a:cubicBezTo>
                  <a:pt x="195948" y="85408"/>
                  <a:pt x="180720" y="90373"/>
                  <a:pt x="164972" y="90945"/>
                </a:cubicBezTo>
                <a:cubicBezTo>
                  <a:pt x="163956" y="90983"/>
                  <a:pt x="162927" y="90995"/>
                  <a:pt x="161912" y="909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 rot="0" flipH="0" flipV="0">
            <a:off x="3123559" y="5543680"/>
            <a:ext cx="91934" cy="80683"/>
          </a:xfrm>
          <a:custGeom>
            <a:pathLst>
              <a:path w="91934" h="80683">
                <a:moveTo>
                  <a:pt x="89039" y="80683"/>
                </a:moveTo>
                <a:cubicBezTo>
                  <a:pt x="88443" y="80683"/>
                  <a:pt x="87820" y="80468"/>
                  <a:pt x="87338" y="80048"/>
                </a:cubicBezTo>
                <a:lnTo>
                  <a:pt x="1194" y="4865"/>
                </a:lnTo>
                <a:cubicBezTo>
                  <a:pt x="114" y="3925"/>
                  <a:pt x="0" y="2274"/>
                  <a:pt x="952" y="1194"/>
                </a:cubicBezTo>
                <a:cubicBezTo>
                  <a:pt x="1892" y="115"/>
                  <a:pt x="3530" y="0"/>
                  <a:pt x="4610" y="940"/>
                </a:cubicBezTo>
                <a:lnTo>
                  <a:pt x="90753" y="76124"/>
                </a:lnTo>
                <a:cubicBezTo>
                  <a:pt x="91832" y="77077"/>
                  <a:pt x="91934" y="78715"/>
                  <a:pt x="90994" y="79794"/>
                </a:cubicBezTo>
                <a:cubicBezTo>
                  <a:pt x="90486" y="80379"/>
                  <a:pt x="89762" y="80683"/>
                  <a:pt x="89039" y="8068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 rot="0" flipH="0" flipV="0">
            <a:off x="2909917" y="5540120"/>
            <a:ext cx="100647" cy="86817"/>
          </a:xfrm>
          <a:custGeom>
            <a:pathLst>
              <a:path w="100647" h="86817">
                <a:moveTo>
                  <a:pt x="2908" y="86817"/>
                </a:moveTo>
                <a:cubicBezTo>
                  <a:pt x="2185" y="86817"/>
                  <a:pt x="1448" y="86513"/>
                  <a:pt x="940" y="85916"/>
                </a:cubicBezTo>
                <a:cubicBezTo>
                  <a:pt x="0" y="84824"/>
                  <a:pt x="127" y="83185"/>
                  <a:pt x="1219" y="82245"/>
                </a:cubicBezTo>
                <a:lnTo>
                  <a:pt x="96049" y="940"/>
                </a:lnTo>
                <a:cubicBezTo>
                  <a:pt x="97142" y="0"/>
                  <a:pt x="98780" y="127"/>
                  <a:pt x="99707" y="1220"/>
                </a:cubicBezTo>
                <a:cubicBezTo>
                  <a:pt x="100647" y="2312"/>
                  <a:pt x="100520" y="3950"/>
                  <a:pt x="99440" y="4890"/>
                </a:cubicBezTo>
                <a:lnTo>
                  <a:pt x="4597" y="86195"/>
                </a:lnTo>
                <a:cubicBezTo>
                  <a:pt x="4101" y="86614"/>
                  <a:pt x="3504" y="86817"/>
                  <a:pt x="2908" y="868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 rot="0" flipH="0" flipV="0">
            <a:off x="2151541" y="5834708"/>
            <a:ext cx="374700" cy="23964"/>
          </a:xfrm>
          <a:custGeom>
            <a:pathLst>
              <a:path w="374700" h="23964">
                <a:moveTo>
                  <a:pt x="365607" y="23964"/>
                </a:moveTo>
                <a:lnTo>
                  <a:pt x="9093" y="23964"/>
                </a:lnTo>
                <a:cubicBezTo>
                  <a:pt x="4077" y="23964"/>
                  <a:pt x="0" y="19888"/>
                  <a:pt x="0" y="14871"/>
                </a:cubicBezTo>
                <a:lnTo>
                  <a:pt x="0" y="9093"/>
                </a:lnTo>
                <a:cubicBezTo>
                  <a:pt x="0" y="4076"/>
                  <a:pt x="4077" y="0"/>
                  <a:pt x="9093" y="0"/>
                </a:cubicBezTo>
                <a:lnTo>
                  <a:pt x="365607" y="0"/>
                </a:lnTo>
                <a:cubicBezTo>
                  <a:pt x="370636" y="0"/>
                  <a:pt x="374700" y="4076"/>
                  <a:pt x="374700" y="9093"/>
                </a:cubicBezTo>
                <a:lnTo>
                  <a:pt x="374700" y="14871"/>
                </a:lnTo>
                <a:cubicBezTo>
                  <a:pt x="374700" y="19888"/>
                  <a:pt x="370636" y="23964"/>
                  <a:pt x="365607" y="23964"/>
                </a:cubicBez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 rot="0" flipH="0" flipV="0">
            <a:off x="2287722" y="5947565"/>
            <a:ext cx="851089" cy="163918"/>
          </a:xfrm>
          <a:custGeom>
            <a:pathLst>
              <a:path w="851089" h="163918">
                <a:moveTo>
                  <a:pt x="805014" y="163918"/>
                </a:moveTo>
                <a:lnTo>
                  <a:pt x="46088" y="163918"/>
                </a:lnTo>
                <a:cubicBezTo>
                  <a:pt x="20637" y="163918"/>
                  <a:pt x="0" y="143294"/>
                  <a:pt x="0" y="117843"/>
                </a:cubicBezTo>
                <a:lnTo>
                  <a:pt x="0" y="46088"/>
                </a:lnTo>
                <a:cubicBezTo>
                  <a:pt x="0" y="20637"/>
                  <a:pt x="20637" y="0"/>
                  <a:pt x="46088" y="0"/>
                </a:cubicBezTo>
                <a:lnTo>
                  <a:pt x="805014" y="0"/>
                </a:lnTo>
                <a:cubicBezTo>
                  <a:pt x="830464" y="0"/>
                  <a:pt x="851089" y="20637"/>
                  <a:pt x="851089" y="46088"/>
                </a:cubicBezTo>
                <a:lnTo>
                  <a:pt x="851089" y="117843"/>
                </a:lnTo>
                <a:cubicBezTo>
                  <a:pt x="851089" y="143294"/>
                  <a:pt x="830464" y="163918"/>
                  <a:pt x="805014" y="163918"/>
                </a:cubicBezTo>
              </a:path>
            </a:pathLst>
          </a:custGeom>
          <a:solidFill>
            <a:srgbClr val="93B7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 rot="0" flipH="0" flipV="0">
            <a:off x="2151543" y="5783303"/>
            <a:ext cx="267093" cy="23964"/>
          </a:xfrm>
          <a:custGeom>
            <a:pathLst>
              <a:path w="267093" h="23964">
                <a:moveTo>
                  <a:pt x="255117" y="23964"/>
                </a:moveTo>
                <a:lnTo>
                  <a:pt x="11976" y="23964"/>
                </a:lnTo>
                <a:cubicBezTo>
                  <a:pt x="5359" y="23964"/>
                  <a:pt x="0" y="18605"/>
                  <a:pt x="0" y="11988"/>
                </a:cubicBezTo>
                <a:cubicBezTo>
                  <a:pt x="0" y="5372"/>
                  <a:pt x="5359" y="0"/>
                  <a:pt x="11976" y="0"/>
                </a:cubicBezTo>
                <a:lnTo>
                  <a:pt x="255117" y="0"/>
                </a:lnTo>
                <a:cubicBezTo>
                  <a:pt x="261733" y="0"/>
                  <a:pt x="267093" y="5372"/>
                  <a:pt x="267093" y="11988"/>
                </a:cubicBezTo>
                <a:cubicBezTo>
                  <a:pt x="267093" y="18605"/>
                  <a:pt x="261733" y="23964"/>
                  <a:pt x="255117" y="23964"/>
                </a:cubicBez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 rot="0" flipH="0" flipV="0">
            <a:off x="2007114" y="5683561"/>
            <a:ext cx="88912" cy="89635"/>
          </a:xfrm>
          <a:custGeom>
            <a:pathLst>
              <a:path w="88912" h="89635">
                <a:moveTo>
                  <a:pt x="88633" y="44665"/>
                </a:moveTo>
                <a:cubicBezTo>
                  <a:pt x="88912" y="69366"/>
                  <a:pt x="69342" y="89457"/>
                  <a:pt x="44945" y="89546"/>
                </a:cubicBezTo>
                <a:cubicBezTo>
                  <a:pt x="20549" y="89635"/>
                  <a:pt x="546" y="69671"/>
                  <a:pt x="267" y="44969"/>
                </a:cubicBezTo>
                <a:cubicBezTo>
                  <a:pt x="0" y="20269"/>
                  <a:pt x="19558" y="177"/>
                  <a:pt x="43955" y="89"/>
                </a:cubicBezTo>
                <a:cubicBezTo>
                  <a:pt x="68352" y="0"/>
                  <a:pt x="88354" y="19964"/>
                  <a:pt x="88633" y="44665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 rot="0" flipH="0" flipV="0">
            <a:off x="1989305" y="5780165"/>
            <a:ext cx="127127" cy="102805"/>
          </a:xfrm>
          <a:custGeom>
            <a:pathLst>
              <a:path w="127127" h="102805">
                <a:moveTo>
                  <a:pt x="127127" y="102374"/>
                </a:moveTo>
                <a:lnTo>
                  <a:pt x="826" y="102805"/>
                </a:lnTo>
                <a:lnTo>
                  <a:pt x="394" y="64274"/>
                </a:lnTo>
                <a:cubicBezTo>
                  <a:pt x="0" y="28968"/>
                  <a:pt x="27953" y="241"/>
                  <a:pt x="62840" y="127"/>
                </a:cubicBezTo>
                <a:cubicBezTo>
                  <a:pt x="97714" y="0"/>
                  <a:pt x="126302" y="28537"/>
                  <a:pt x="126696" y="63843"/>
                </a:cubicBezTo>
                <a:close/>
                <a:moveTo>
                  <a:pt x="127127" y="102374"/>
                </a:move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1" name="Picture 3091"/>
          <p:cNvPicPr>
            <a:picLocks noChangeAspect="0" noChangeArrowheads="1"/>
          </p:cNvPicPr>
          <p:nvPr/>
        </p:nvPicPr>
        <p:blipFill>
          <a:blip r:embed="rId30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74816" y="6616354"/>
            <a:ext cx="235648" cy="253750"/>
          </a:xfrm>
          <a:prstGeom prst="rect">
            <a:avLst/>
          </a:prstGeom>
          <a:noFill/>
          <a:extLst/>
        </p:spPr>
      </p:pic>
      <p:sp>
        <p:nvSpPr>
          <p:cNvPr id="3092" name="Freeform 3092"/>
          <p:cNvSpPr/>
          <p:nvPr/>
        </p:nvSpPr>
        <p:spPr>
          <a:xfrm rot="0" flipH="0" flipV="0">
            <a:off x="3318049" y="6659008"/>
            <a:ext cx="78904" cy="122388"/>
          </a:xfrm>
          <a:custGeom>
            <a:pathLst>
              <a:path w="78904" h="122388">
                <a:moveTo>
                  <a:pt x="1435" y="121373"/>
                </a:moveTo>
                <a:cubicBezTo>
                  <a:pt x="4546" y="106324"/>
                  <a:pt x="19100" y="60083"/>
                  <a:pt x="20954" y="49415"/>
                </a:cubicBezTo>
                <a:cubicBezTo>
                  <a:pt x="22809" y="38735"/>
                  <a:pt x="17170" y="21158"/>
                  <a:pt x="24612" y="14490"/>
                </a:cubicBezTo>
                <a:cubicBezTo>
                  <a:pt x="32054" y="7823"/>
                  <a:pt x="66217" y="1333"/>
                  <a:pt x="72808" y="546"/>
                </a:cubicBezTo>
                <a:cubicBezTo>
                  <a:pt x="77469" y="0"/>
                  <a:pt x="76276" y="5372"/>
                  <a:pt x="78904" y="8839"/>
                </a:cubicBezTo>
                <a:cubicBezTo>
                  <a:pt x="77355" y="18567"/>
                  <a:pt x="69710" y="30988"/>
                  <a:pt x="68706" y="41097"/>
                </a:cubicBezTo>
                <a:cubicBezTo>
                  <a:pt x="67386" y="54381"/>
                  <a:pt x="59042" y="92964"/>
                  <a:pt x="53809" y="97599"/>
                </a:cubicBezTo>
                <a:cubicBezTo>
                  <a:pt x="49580" y="101333"/>
                  <a:pt x="13715" y="116624"/>
                  <a:pt x="0" y="122388"/>
                </a:cubicBezTo>
                <a:cubicBezTo>
                  <a:pt x="915" y="121728"/>
                  <a:pt x="1435" y="121373"/>
                  <a:pt x="1435" y="121373"/>
                </a:cubicBezTo>
              </a:path>
            </a:pathLst>
          </a:custGeom>
          <a:solidFill>
            <a:srgbClr val="24447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3" name="Picture 3093"/>
          <p:cNvPicPr>
            <a:picLocks noChangeAspect="0" noChangeArrowheads="1"/>
          </p:cNvPicPr>
          <p:nvPr/>
        </p:nvPicPr>
        <p:blipFill>
          <a:blip r:embed="rId30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0082" y="6700712"/>
            <a:ext cx="230365" cy="169405"/>
          </a:xfrm>
          <a:prstGeom prst="rect">
            <a:avLst/>
          </a:prstGeom>
          <a:noFill/>
          <a:extLst/>
        </p:spPr>
      </p:pic>
      <p:sp>
        <p:nvSpPr>
          <p:cNvPr id="3094" name="Freeform 3094"/>
          <p:cNvSpPr/>
          <p:nvPr/>
        </p:nvSpPr>
        <p:spPr>
          <a:xfrm rot="0" flipH="0" flipV="0">
            <a:off x="3316439" y="6752364"/>
            <a:ext cx="66370" cy="30479"/>
          </a:xfrm>
          <a:custGeom>
            <a:pathLst>
              <a:path w="66370" h="30479">
                <a:moveTo>
                  <a:pt x="65824" y="1930"/>
                </a:moveTo>
                <a:cubicBezTo>
                  <a:pt x="66192" y="1689"/>
                  <a:pt x="66370" y="1219"/>
                  <a:pt x="66217" y="787"/>
                </a:cubicBezTo>
                <a:cubicBezTo>
                  <a:pt x="66039" y="267"/>
                  <a:pt x="65469" y="0"/>
                  <a:pt x="64961" y="165"/>
                </a:cubicBezTo>
                <a:cubicBezTo>
                  <a:pt x="39815" y="8889"/>
                  <a:pt x="1080" y="28282"/>
                  <a:pt x="699" y="28472"/>
                </a:cubicBezTo>
                <a:cubicBezTo>
                  <a:pt x="229" y="28714"/>
                  <a:pt x="0" y="29311"/>
                  <a:pt x="242" y="29793"/>
                </a:cubicBezTo>
                <a:cubicBezTo>
                  <a:pt x="496" y="30289"/>
                  <a:pt x="1093" y="30479"/>
                  <a:pt x="1575" y="30238"/>
                </a:cubicBezTo>
                <a:cubicBezTo>
                  <a:pt x="1969" y="30047"/>
                  <a:pt x="40590" y="10705"/>
                  <a:pt x="65596" y="2044"/>
                </a:cubicBezTo>
                <a:cubicBezTo>
                  <a:pt x="65685" y="2018"/>
                  <a:pt x="65761" y="1968"/>
                  <a:pt x="65824" y="1930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5" name="Freeform 3095"/>
          <p:cNvSpPr/>
          <p:nvPr/>
        </p:nvSpPr>
        <p:spPr>
          <a:xfrm rot="0" flipH="0" flipV="0">
            <a:off x="3378257" y="6722802"/>
            <a:ext cx="11822" cy="11810"/>
          </a:xfrm>
          <a:custGeom>
            <a:pathLst>
              <a:path w="11822" h="11810">
                <a:moveTo>
                  <a:pt x="1574" y="8750"/>
                </a:moveTo>
                <a:cubicBezTo>
                  <a:pt x="0" y="6350"/>
                  <a:pt x="660" y="3137"/>
                  <a:pt x="3059" y="1562"/>
                </a:cubicBezTo>
                <a:cubicBezTo>
                  <a:pt x="5447" y="0"/>
                  <a:pt x="8673" y="661"/>
                  <a:pt x="10248" y="3048"/>
                </a:cubicBezTo>
                <a:cubicBezTo>
                  <a:pt x="11822" y="5449"/>
                  <a:pt x="11162" y="8662"/>
                  <a:pt x="8762" y="10235"/>
                </a:cubicBezTo>
                <a:cubicBezTo>
                  <a:pt x="6361" y="11810"/>
                  <a:pt x="3148" y="11150"/>
                  <a:pt x="1574" y="8750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6" name="Freeform 3096"/>
          <p:cNvSpPr/>
          <p:nvPr/>
        </p:nvSpPr>
        <p:spPr>
          <a:xfrm rot="0" flipH="0" flipV="0">
            <a:off x="3374806" y="6740642"/>
            <a:ext cx="11822" cy="11810"/>
          </a:xfrm>
          <a:custGeom>
            <a:pathLst>
              <a:path w="11822" h="11810">
                <a:moveTo>
                  <a:pt x="1574" y="8750"/>
                </a:moveTo>
                <a:cubicBezTo>
                  <a:pt x="0" y="6350"/>
                  <a:pt x="660" y="3137"/>
                  <a:pt x="3059" y="1562"/>
                </a:cubicBezTo>
                <a:cubicBezTo>
                  <a:pt x="5447" y="0"/>
                  <a:pt x="8673" y="661"/>
                  <a:pt x="10248" y="3048"/>
                </a:cubicBezTo>
                <a:cubicBezTo>
                  <a:pt x="11822" y="5449"/>
                  <a:pt x="11162" y="8662"/>
                  <a:pt x="8762" y="10235"/>
                </a:cubicBezTo>
                <a:cubicBezTo>
                  <a:pt x="6361" y="11810"/>
                  <a:pt x="3148" y="11150"/>
                  <a:pt x="1574" y="8750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7" name="Freeform 3097"/>
          <p:cNvSpPr/>
          <p:nvPr/>
        </p:nvSpPr>
        <p:spPr>
          <a:xfrm rot="0" flipH="0" flipV="0">
            <a:off x="3322989" y="6724506"/>
            <a:ext cx="63944" cy="25361"/>
          </a:xfrm>
          <a:custGeom>
            <a:pathLst>
              <a:path w="63944" h="25361">
                <a:moveTo>
                  <a:pt x="61976" y="7518"/>
                </a:moveTo>
                <a:cubicBezTo>
                  <a:pt x="63207" y="6706"/>
                  <a:pt x="63944" y="5232"/>
                  <a:pt x="63728" y="3670"/>
                </a:cubicBezTo>
                <a:cubicBezTo>
                  <a:pt x="63423" y="1511"/>
                  <a:pt x="61430" y="0"/>
                  <a:pt x="59271" y="305"/>
                </a:cubicBezTo>
                <a:cubicBezTo>
                  <a:pt x="57976" y="470"/>
                  <a:pt x="27229" y="4801"/>
                  <a:pt x="2718" y="17322"/>
                </a:cubicBezTo>
                <a:cubicBezTo>
                  <a:pt x="801" y="18300"/>
                  <a:pt x="0" y="20700"/>
                  <a:pt x="991" y="22643"/>
                </a:cubicBezTo>
                <a:cubicBezTo>
                  <a:pt x="1982" y="24586"/>
                  <a:pt x="4369" y="25361"/>
                  <a:pt x="6312" y="24358"/>
                </a:cubicBezTo>
                <a:cubicBezTo>
                  <a:pt x="29604" y="12458"/>
                  <a:pt x="60046" y="8165"/>
                  <a:pt x="60351" y="8127"/>
                </a:cubicBezTo>
                <a:cubicBezTo>
                  <a:pt x="60948" y="8038"/>
                  <a:pt x="61494" y="7835"/>
                  <a:pt x="61976" y="751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Freeform 3098"/>
          <p:cNvSpPr/>
          <p:nvPr/>
        </p:nvSpPr>
        <p:spPr>
          <a:xfrm rot="0" flipH="0" flipV="0">
            <a:off x="3320126" y="6742941"/>
            <a:ext cx="63944" cy="25361"/>
          </a:xfrm>
          <a:custGeom>
            <a:pathLst>
              <a:path w="63944" h="25361">
                <a:moveTo>
                  <a:pt x="61976" y="7518"/>
                </a:moveTo>
                <a:cubicBezTo>
                  <a:pt x="63207" y="6706"/>
                  <a:pt x="63944" y="5232"/>
                  <a:pt x="63728" y="3670"/>
                </a:cubicBezTo>
                <a:cubicBezTo>
                  <a:pt x="63423" y="1511"/>
                  <a:pt x="61430" y="0"/>
                  <a:pt x="59271" y="305"/>
                </a:cubicBezTo>
                <a:cubicBezTo>
                  <a:pt x="57976" y="470"/>
                  <a:pt x="27229" y="4801"/>
                  <a:pt x="2718" y="17322"/>
                </a:cubicBezTo>
                <a:cubicBezTo>
                  <a:pt x="813" y="18313"/>
                  <a:pt x="0" y="20700"/>
                  <a:pt x="991" y="22643"/>
                </a:cubicBezTo>
                <a:cubicBezTo>
                  <a:pt x="1982" y="24586"/>
                  <a:pt x="4369" y="25361"/>
                  <a:pt x="6312" y="24358"/>
                </a:cubicBezTo>
                <a:cubicBezTo>
                  <a:pt x="29604" y="12458"/>
                  <a:pt x="60046" y="8165"/>
                  <a:pt x="60351" y="8127"/>
                </a:cubicBezTo>
                <a:cubicBezTo>
                  <a:pt x="60948" y="8051"/>
                  <a:pt x="61494" y="7835"/>
                  <a:pt x="61976" y="751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9" name="Freeform 3099"/>
          <p:cNvSpPr/>
          <p:nvPr/>
        </p:nvSpPr>
        <p:spPr>
          <a:xfrm rot="0" flipH="0" flipV="0">
            <a:off x="3387360" y="6682523"/>
            <a:ext cx="11822" cy="11810"/>
          </a:xfrm>
          <a:custGeom>
            <a:pathLst>
              <a:path w="11822" h="11810">
                <a:moveTo>
                  <a:pt x="1574" y="8750"/>
                </a:moveTo>
                <a:cubicBezTo>
                  <a:pt x="0" y="6350"/>
                  <a:pt x="660" y="3137"/>
                  <a:pt x="3059" y="1562"/>
                </a:cubicBezTo>
                <a:cubicBezTo>
                  <a:pt x="5447" y="0"/>
                  <a:pt x="8673" y="661"/>
                  <a:pt x="10248" y="3048"/>
                </a:cubicBezTo>
                <a:cubicBezTo>
                  <a:pt x="11822" y="5449"/>
                  <a:pt x="11162" y="8662"/>
                  <a:pt x="8762" y="10235"/>
                </a:cubicBezTo>
                <a:cubicBezTo>
                  <a:pt x="6361" y="11810"/>
                  <a:pt x="3148" y="11150"/>
                  <a:pt x="1574" y="8750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0" name="Freeform 3100"/>
          <p:cNvSpPr/>
          <p:nvPr/>
        </p:nvSpPr>
        <p:spPr>
          <a:xfrm rot="0" flipH="0" flipV="0">
            <a:off x="3381669" y="6704003"/>
            <a:ext cx="11822" cy="11810"/>
          </a:xfrm>
          <a:custGeom>
            <a:pathLst>
              <a:path w="11822" h="11810">
                <a:moveTo>
                  <a:pt x="1574" y="8750"/>
                </a:moveTo>
                <a:cubicBezTo>
                  <a:pt x="0" y="6350"/>
                  <a:pt x="660" y="3137"/>
                  <a:pt x="3059" y="1562"/>
                </a:cubicBezTo>
                <a:cubicBezTo>
                  <a:pt x="5447" y="0"/>
                  <a:pt x="8673" y="661"/>
                  <a:pt x="10248" y="3048"/>
                </a:cubicBezTo>
                <a:cubicBezTo>
                  <a:pt x="11822" y="5449"/>
                  <a:pt x="11162" y="8662"/>
                  <a:pt x="8762" y="10235"/>
                </a:cubicBezTo>
                <a:cubicBezTo>
                  <a:pt x="6361" y="11810"/>
                  <a:pt x="3148" y="11150"/>
                  <a:pt x="1574" y="8750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1" name="Freeform 3101"/>
          <p:cNvSpPr/>
          <p:nvPr/>
        </p:nvSpPr>
        <p:spPr>
          <a:xfrm rot="0" flipH="0" flipV="0">
            <a:off x="3326677" y="6705524"/>
            <a:ext cx="63944" cy="25361"/>
          </a:xfrm>
          <a:custGeom>
            <a:pathLst>
              <a:path w="63944" h="25361">
                <a:moveTo>
                  <a:pt x="61976" y="7518"/>
                </a:moveTo>
                <a:cubicBezTo>
                  <a:pt x="63207" y="6706"/>
                  <a:pt x="63944" y="5232"/>
                  <a:pt x="63728" y="3670"/>
                </a:cubicBezTo>
                <a:cubicBezTo>
                  <a:pt x="63423" y="1511"/>
                  <a:pt x="61430" y="0"/>
                  <a:pt x="59271" y="305"/>
                </a:cubicBezTo>
                <a:cubicBezTo>
                  <a:pt x="57976" y="470"/>
                  <a:pt x="27229" y="4801"/>
                  <a:pt x="2718" y="17322"/>
                </a:cubicBezTo>
                <a:cubicBezTo>
                  <a:pt x="813" y="18313"/>
                  <a:pt x="0" y="20700"/>
                  <a:pt x="991" y="22643"/>
                </a:cubicBezTo>
                <a:cubicBezTo>
                  <a:pt x="1982" y="24586"/>
                  <a:pt x="4369" y="25361"/>
                  <a:pt x="6312" y="24358"/>
                </a:cubicBezTo>
                <a:cubicBezTo>
                  <a:pt x="29604" y="12458"/>
                  <a:pt x="60046" y="8165"/>
                  <a:pt x="60351" y="8127"/>
                </a:cubicBezTo>
                <a:cubicBezTo>
                  <a:pt x="60948" y="8038"/>
                  <a:pt x="61494" y="7835"/>
                  <a:pt x="61976" y="751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2" name="Freeform 3102"/>
          <p:cNvSpPr/>
          <p:nvPr/>
        </p:nvSpPr>
        <p:spPr>
          <a:xfrm rot="0" flipH="0" flipV="0">
            <a:off x="3332298" y="6684089"/>
            <a:ext cx="63944" cy="25361"/>
          </a:xfrm>
          <a:custGeom>
            <a:pathLst>
              <a:path w="63944" h="25361">
                <a:moveTo>
                  <a:pt x="61976" y="7518"/>
                </a:moveTo>
                <a:cubicBezTo>
                  <a:pt x="63207" y="6706"/>
                  <a:pt x="63944" y="5232"/>
                  <a:pt x="63728" y="3670"/>
                </a:cubicBezTo>
                <a:cubicBezTo>
                  <a:pt x="63423" y="1511"/>
                  <a:pt x="61430" y="0"/>
                  <a:pt x="59271" y="305"/>
                </a:cubicBezTo>
                <a:cubicBezTo>
                  <a:pt x="57976" y="470"/>
                  <a:pt x="27229" y="4801"/>
                  <a:pt x="2718" y="17322"/>
                </a:cubicBezTo>
                <a:cubicBezTo>
                  <a:pt x="801" y="18300"/>
                  <a:pt x="0" y="20700"/>
                  <a:pt x="991" y="22643"/>
                </a:cubicBezTo>
                <a:cubicBezTo>
                  <a:pt x="1982" y="24586"/>
                  <a:pt x="4369" y="25361"/>
                  <a:pt x="6312" y="24358"/>
                </a:cubicBezTo>
                <a:cubicBezTo>
                  <a:pt x="29604" y="12458"/>
                  <a:pt x="60046" y="8165"/>
                  <a:pt x="60351" y="8127"/>
                </a:cubicBezTo>
                <a:cubicBezTo>
                  <a:pt x="60948" y="8038"/>
                  <a:pt x="61494" y="7835"/>
                  <a:pt x="61976" y="751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3" name="Picture 3103"/>
          <p:cNvPicPr>
            <a:picLocks noChangeAspect="0" noChangeArrowheads="1"/>
          </p:cNvPicPr>
          <p:nvPr/>
        </p:nvPicPr>
        <p:blipFill>
          <a:blip r:embed="rId3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90863" y="6676294"/>
            <a:ext cx="108090" cy="78188"/>
          </a:xfrm>
          <a:prstGeom prst="rect">
            <a:avLst/>
          </a:prstGeom>
          <a:noFill/>
          <a:extLst/>
        </p:spPr>
      </p:pic>
      <p:sp>
        <p:nvSpPr>
          <p:cNvPr id="3104" name="Freeform 3104"/>
          <p:cNvSpPr/>
          <p:nvPr/>
        </p:nvSpPr>
        <p:spPr>
          <a:xfrm rot="0" flipH="0" flipV="0">
            <a:off x="3692501" y="6273061"/>
            <a:ext cx="155662" cy="218071"/>
          </a:xfrm>
          <a:custGeom>
            <a:pathLst>
              <a:path w="155662" h="218071">
                <a:moveTo>
                  <a:pt x="135381" y="31915"/>
                </a:moveTo>
                <a:cubicBezTo>
                  <a:pt x="135102" y="30950"/>
                  <a:pt x="129184" y="32168"/>
                  <a:pt x="128752" y="31395"/>
                </a:cubicBezTo>
                <a:cubicBezTo>
                  <a:pt x="128498" y="28258"/>
                  <a:pt x="126898" y="25197"/>
                  <a:pt x="123342" y="23114"/>
                </a:cubicBezTo>
                <a:cubicBezTo>
                  <a:pt x="98602" y="8573"/>
                  <a:pt x="69062" y="0"/>
                  <a:pt x="41249" y="11151"/>
                </a:cubicBezTo>
                <a:cubicBezTo>
                  <a:pt x="16230" y="21184"/>
                  <a:pt x="0" y="43624"/>
                  <a:pt x="596" y="70891"/>
                </a:cubicBezTo>
                <a:cubicBezTo>
                  <a:pt x="1308" y="103200"/>
                  <a:pt x="16535" y="137718"/>
                  <a:pt x="30937" y="166141"/>
                </a:cubicBezTo>
                <a:cubicBezTo>
                  <a:pt x="40513" y="185038"/>
                  <a:pt x="11963" y="217741"/>
                  <a:pt x="38480" y="217830"/>
                </a:cubicBezTo>
                <a:cubicBezTo>
                  <a:pt x="107302" y="218071"/>
                  <a:pt x="144042" y="189750"/>
                  <a:pt x="149630" y="154063"/>
                </a:cubicBezTo>
                <a:cubicBezTo>
                  <a:pt x="155662" y="115468"/>
                  <a:pt x="146048" y="68592"/>
                  <a:pt x="135381" y="31915"/>
                </a:cubicBezTo>
              </a:path>
            </a:pathLst>
          </a:custGeom>
          <a:solidFill>
            <a:srgbClr val="1938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5" name="Freeform 3105"/>
          <p:cNvSpPr/>
          <p:nvPr/>
        </p:nvSpPr>
        <p:spPr>
          <a:xfrm rot="0" flipH="0" flipV="0">
            <a:off x="3214455" y="5954262"/>
            <a:ext cx="258825" cy="320128"/>
          </a:xfrm>
          <a:custGeom>
            <a:pathLst>
              <a:path w="258825" h="320128">
                <a:moveTo>
                  <a:pt x="225196" y="89649"/>
                </a:moveTo>
                <a:cubicBezTo>
                  <a:pt x="212700" y="59309"/>
                  <a:pt x="207759" y="12662"/>
                  <a:pt x="169190" y="5245"/>
                </a:cubicBezTo>
                <a:cubicBezTo>
                  <a:pt x="166611" y="2172"/>
                  <a:pt x="162078" y="0"/>
                  <a:pt x="157671" y="2477"/>
                </a:cubicBezTo>
                <a:cubicBezTo>
                  <a:pt x="123711" y="21514"/>
                  <a:pt x="99212" y="54915"/>
                  <a:pt x="79045" y="87338"/>
                </a:cubicBezTo>
                <a:cubicBezTo>
                  <a:pt x="57214" y="122440"/>
                  <a:pt x="34925" y="161251"/>
                  <a:pt x="20930" y="200164"/>
                </a:cubicBezTo>
                <a:cubicBezTo>
                  <a:pt x="8217" y="235533"/>
                  <a:pt x="0" y="280733"/>
                  <a:pt x="36462" y="303580"/>
                </a:cubicBezTo>
                <a:cubicBezTo>
                  <a:pt x="60071" y="318376"/>
                  <a:pt x="97092" y="320128"/>
                  <a:pt x="125248" y="311416"/>
                </a:cubicBezTo>
                <a:cubicBezTo>
                  <a:pt x="177216" y="295350"/>
                  <a:pt x="224930" y="178523"/>
                  <a:pt x="226923" y="177190"/>
                </a:cubicBezTo>
                <a:cubicBezTo>
                  <a:pt x="258825" y="156031"/>
                  <a:pt x="236397" y="116865"/>
                  <a:pt x="225196" y="89649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6" name="Freeform 3106"/>
          <p:cNvSpPr/>
          <p:nvPr/>
        </p:nvSpPr>
        <p:spPr>
          <a:xfrm rot="0" flipH="0" flipV="0">
            <a:off x="3294379" y="5892047"/>
            <a:ext cx="553998" cy="474966"/>
          </a:xfrm>
          <a:custGeom>
            <a:pathLst>
              <a:path w="553998" h="474966">
                <a:moveTo>
                  <a:pt x="553491" y="449186"/>
                </a:moveTo>
                <a:cubicBezTo>
                  <a:pt x="549135" y="399771"/>
                  <a:pt x="527418" y="284861"/>
                  <a:pt x="490601" y="219558"/>
                </a:cubicBezTo>
                <a:cubicBezTo>
                  <a:pt x="486334" y="212001"/>
                  <a:pt x="476326" y="198234"/>
                  <a:pt x="476415" y="189548"/>
                </a:cubicBezTo>
                <a:cubicBezTo>
                  <a:pt x="476758" y="160503"/>
                  <a:pt x="475653" y="131407"/>
                  <a:pt x="473062" y="102324"/>
                </a:cubicBezTo>
                <a:cubicBezTo>
                  <a:pt x="472872" y="100165"/>
                  <a:pt x="420192" y="28829"/>
                  <a:pt x="384302" y="15113"/>
                </a:cubicBezTo>
                <a:cubicBezTo>
                  <a:pt x="344818" y="0"/>
                  <a:pt x="302374" y="11417"/>
                  <a:pt x="263855" y="23749"/>
                </a:cubicBezTo>
                <a:cubicBezTo>
                  <a:pt x="262712" y="23648"/>
                  <a:pt x="261506" y="23800"/>
                  <a:pt x="260261" y="24346"/>
                </a:cubicBezTo>
                <a:cubicBezTo>
                  <a:pt x="235483" y="35332"/>
                  <a:pt x="207035" y="35865"/>
                  <a:pt x="180454" y="38075"/>
                </a:cubicBezTo>
                <a:cubicBezTo>
                  <a:pt x="140361" y="41428"/>
                  <a:pt x="98311" y="50330"/>
                  <a:pt x="64148" y="72555"/>
                </a:cubicBezTo>
                <a:cubicBezTo>
                  <a:pt x="40450" y="87973"/>
                  <a:pt x="18529" y="122568"/>
                  <a:pt x="2019" y="154635"/>
                </a:cubicBezTo>
                <a:cubicBezTo>
                  <a:pt x="0" y="158560"/>
                  <a:pt x="610" y="163360"/>
                  <a:pt x="3582" y="166611"/>
                </a:cubicBezTo>
                <a:cubicBezTo>
                  <a:pt x="26061" y="191224"/>
                  <a:pt x="50787" y="213411"/>
                  <a:pt x="77394" y="232994"/>
                </a:cubicBezTo>
                <a:cubicBezTo>
                  <a:pt x="86512" y="239713"/>
                  <a:pt x="93548" y="248831"/>
                  <a:pt x="97815" y="259322"/>
                </a:cubicBezTo>
                <a:cubicBezTo>
                  <a:pt x="115075" y="301625"/>
                  <a:pt x="137071" y="349898"/>
                  <a:pt x="151854" y="391592"/>
                </a:cubicBezTo>
                <a:cubicBezTo>
                  <a:pt x="158991" y="411760"/>
                  <a:pt x="163386" y="442963"/>
                  <a:pt x="175463" y="460361"/>
                </a:cubicBezTo>
                <a:cubicBezTo>
                  <a:pt x="185585" y="474966"/>
                  <a:pt x="338900" y="443344"/>
                  <a:pt x="473913" y="449821"/>
                </a:cubicBezTo>
                <a:cubicBezTo>
                  <a:pt x="485610" y="450379"/>
                  <a:pt x="526275" y="456196"/>
                  <a:pt x="544487" y="459168"/>
                </a:cubicBezTo>
                <a:cubicBezTo>
                  <a:pt x="550228" y="460095"/>
                  <a:pt x="553998" y="454989"/>
                  <a:pt x="553491" y="449186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7" name="Freeform 3107"/>
          <p:cNvSpPr/>
          <p:nvPr/>
        </p:nvSpPr>
        <p:spPr>
          <a:xfrm rot="0" flipH="0" flipV="0">
            <a:off x="3534633" y="6273418"/>
            <a:ext cx="259067" cy="18135"/>
          </a:xfrm>
          <a:custGeom>
            <a:pathLst>
              <a:path w="259067" h="18135">
                <a:moveTo>
                  <a:pt x="256146" y="6896"/>
                </a:moveTo>
                <a:cubicBezTo>
                  <a:pt x="171730" y="0"/>
                  <a:pt x="86881" y="2109"/>
                  <a:pt x="2908" y="13195"/>
                </a:cubicBezTo>
                <a:cubicBezTo>
                  <a:pt x="38" y="13563"/>
                  <a:pt x="0" y="18135"/>
                  <a:pt x="2908" y="17754"/>
                </a:cubicBezTo>
                <a:cubicBezTo>
                  <a:pt x="86881" y="6681"/>
                  <a:pt x="171730" y="4572"/>
                  <a:pt x="256146" y="11455"/>
                </a:cubicBezTo>
                <a:cubicBezTo>
                  <a:pt x="259067" y="11696"/>
                  <a:pt x="259054" y="7137"/>
                  <a:pt x="256146" y="6896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8" name="Freeform 3108"/>
          <p:cNvSpPr/>
          <p:nvPr/>
        </p:nvSpPr>
        <p:spPr>
          <a:xfrm rot="0" flipH="0" flipV="0">
            <a:off x="3342381" y="6013506"/>
            <a:ext cx="401014" cy="192773"/>
          </a:xfrm>
          <a:custGeom>
            <a:pathLst>
              <a:path w="401014" h="192773">
                <a:moveTo>
                  <a:pt x="387972" y="192773"/>
                </a:moveTo>
                <a:cubicBezTo>
                  <a:pt x="386055" y="192773"/>
                  <a:pt x="384112" y="192291"/>
                  <a:pt x="382334" y="191275"/>
                </a:cubicBezTo>
                <a:cubicBezTo>
                  <a:pt x="373152" y="186030"/>
                  <a:pt x="350584" y="176860"/>
                  <a:pt x="319354" y="164186"/>
                </a:cubicBezTo>
                <a:cubicBezTo>
                  <a:pt x="252895" y="137198"/>
                  <a:pt x="141681" y="92037"/>
                  <a:pt x="7798" y="23165"/>
                </a:cubicBezTo>
                <a:cubicBezTo>
                  <a:pt x="2197" y="20282"/>
                  <a:pt x="0" y="13399"/>
                  <a:pt x="2883" y="7798"/>
                </a:cubicBezTo>
                <a:cubicBezTo>
                  <a:pt x="5766" y="2197"/>
                  <a:pt x="12649" y="0"/>
                  <a:pt x="18237" y="2883"/>
                </a:cubicBezTo>
                <a:cubicBezTo>
                  <a:pt x="151206" y="71285"/>
                  <a:pt x="261836" y="116205"/>
                  <a:pt x="327927" y="143053"/>
                </a:cubicBezTo>
                <a:cubicBezTo>
                  <a:pt x="361188" y="156553"/>
                  <a:pt x="383147" y="165468"/>
                  <a:pt x="393636" y="171463"/>
                </a:cubicBezTo>
                <a:cubicBezTo>
                  <a:pt x="399109" y="174587"/>
                  <a:pt x="401014" y="181559"/>
                  <a:pt x="397890" y="187020"/>
                </a:cubicBezTo>
                <a:cubicBezTo>
                  <a:pt x="395782" y="190716"/>
                  <a:pt x="391934" y="192773"/>
                  <a:pt x="387972" y="192773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9" name="Freeform 3109"/>
          <p:cNvSpPr/>
          <p:nvPr/>
        </p:nvSpPr>
        <p:spPr>
          <a:xfrm rot="0" flipH="0" flipV="0">
            <a:off x="2563967" y="5757665"/>
            <a:ext cx="798270" cy="274230"/>
          </a:xfrm>
          <a:custGeom>
            <a:pathLst>
              <a:path w="798270" h="274230">
                <a:moveTo>
                  <a:pt x="794664" y="261175"/>
                </a:moveTo>
                <a:cubicBezTo>
                  <a:pt x="794207" y="261175"/>
                  <a:pt x="789153" y="274230"/>
                  <a:pt x="788708" y="274014"/>
                </a:cubicBezTo>
                <a:cubicBezTo>
                  <a:pt x="767855" y="264134"/>
                  <a:pt x="744550" y="246939"/>
                  <a:pt x="724065" y="236474"/>
                </a:cubicBezTo>
                <a:cubicBezTo>
                  <a:pt x="349364" y="45199"/>
                  <a:pt x="102159" y="10414"/>
                  <a:pt x="10287" y="7036"/>
                </a:cubicBezTo>
                <a:cubicBezTo>
                  <a:pt x="3772" y="6794"/>
                  <a:pt x="3099" y="6769"/>
                  <a:pt x="2121" y="6261"/>
                </a:cubicBezTo>
                <a:cubicBezTo>
                  <a:pt x="584" y="5436"/>
                  <a:pt x="0" y="3518"/>
                  <a:pt x="813" y="1969"/>
                </a:cubicBezTo>
                <a:cubicBezTo>
                  <a:pt x="1537" y="610"/>
                  <a:pt x="3112" y="0"/>
                  <a:pt x="4521" y="419"/>
                </a:cubicBezTo>
                <a:cubicBezTo>
                  <a:pt x="5245" y="508"/>
                  <a:pt x="7696" y="597"/>
                  <a:pt x="10528" y="698"/>
                </a:cubicBezTo>
                <a:cubicBezTo>
                  <a:pt x="102807" y="4102"/>
                  <a:pt x="358026" y="32715"/>
                  <a:pt x="733857" y="224574"/>
                </a:cubicBezTo>
                <a:cubicBezTo>
                  <a:pt x="754304" y="235001"/>
                  <a:pt x="775221" y="245288"/>
                  <a:pt x="796022" y="255143"/>
                </a:cubicBezTo>
                <a:cubicBezTo>
                  <a:pt x="797610" y="255892"/>
                  <a:pt x="798270" y="257785"/>
                  <a:pt x="797534" y="259359"/>
                </a:cubicBezTo>
                <a:cubicBezTo>
                  <a:pt x="796988" y="260502"/>
                  <a:pt x="795857" y="261175"/>
                  <a:pt x="794664" y="261175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0" name="Freeform 3110"/>
          <p:cNvSpPr/>
          <p:nvPr/>
        </p:nvSpPr>
        <p:spPr>
          <a:xfrm rot="0" flipH="0" flipV="0">
            <a:off x="3684932" y="6146432"/>
            <a:ext cx="29196" cy="53301"/>
          </a:xfrm>
          <a:custGeom>
            <a:pathLst>
              <a:path w="29196" h="53301">
                <a:moveTo>
                  <a:pt x="28473" y="33756"/>
                </a:moveTo>
                <a:cubicBezTo>
                  <a:pt x="27623" y="27457"/>
                  <a:pt x="24930" y="21869"/>
                  <a:pt x="21844" y="16383"/>
                </a:cubicBezTo>
                <a:cubicBezTo>
                  <a:pt x="19342" y="11938"/>
                  <a:pt x="16726" y="5169"/>
                  <a:pt x="12421" y="2121"/>
                </a:cubicBezTo>
                <a:cubicBezTo>
                  <a:pt x="9411" y="0"/>
                  <a:pt x="5207" y="25"/>
                  <a:pt x="2883" y="3124"/>
                </a:cubicBezTo>
                <a:cubicBezTo>
                  <a:pt x="0" y="6947"/>
                  <a:pt x="3658" y="9665"/>
                  <a:pt x="4369" y="13792"/>
                </a:cubicBezTo>
                <a:cubicBezTo>
                  <a:pt x="4572" y="14897"/>
                  <a:pt x="11392" y="40563"/>
                  <a:pt x="19596" y="46748"/>
                </a:cubicBezTo>
                <a:cubicBezTo>
                  <a:pt x="28283" y="53301"/>
                  <a:pt x="29196" y="39089"/>
                  <a:pt x="28473" y="33756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1" name="Freeform 3111"/>
          <p:cNvSpPr/>
          <p:nvPr/>
        </p:nvSpPr>
        <p:spPr>
          <a:xfrm rot="0" flipH="0" flipV="0">
            <a:off x="3567995" y="5880398"/>
            <a:ext cx="389826" cy="339787"/>
          </a:xfrm>
          <a:custGeom>
            <a:pathLst>
              <a:path w="389826" h="339787">
                <a:moveTo>
                  <a:pt x="375272" y="261505"/>
                </a:moveTo>
                <a:cubicBezTo>
                  <a:pt x="389826" y="197815"/>
                  <a:pt x="286157" y="125082"/>
                  <a:pt x="232321" y="80988"/>
                </a:cubicBezTo>
                <a:cubicBezTo>
                  <a:pt x="173063" y="32436"/>
                  <a:pt x="111189" y="0"/>
                  <a:pt x="31826" y="14325"/>
                </a:cubicBezTo>
                <a:cubicBezTo>
                  <a:pt x="27800" y="7582"/>
                  <a:pt x="0" y="133490"/>
                  <a:pt x="48298" y="172936"/>
                </a:cubicBezTo>
                <a:cubicBezTo>
                  <a:pt x="76505" y="195961"/>
                  <a:pt x="108979" y="214515"/>
                  <a:pt x="138862" y="235445"/>
                </a:cubicBezTo>
                <a:cubicBezTo>
                  <a:pt x="169152" y="256667"/>
                  <a:pt x="200038" y="277494"/>
                  <a:pt x="234709" y="291388"/>
                </a:cubicBezTo>
                <a:cubicBezTo>
                  <a:pt x="275374" y="307682"/>
                  <a:pt x="357391" y="339787"/>
                  <a:pt x="375272" y="261505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2" name="Freeform 3112"/>
          <p:cNvSpPr/>
          <p:nvPr/>
        </p:nvSpPr>
        <p:spPr>
          <a:xfrm rot="0" flipH="0" flipV="0">
            <a:off x="3299096" y="5704349"/>
            <a:ext cx="298919" cy="288124"/>
          </a:xfrm>
          <a:custGeom>
            <a:pathLst>
              <a:path w="298919" h="288124">
                <a:moveTo>
                  <a:pt x="296786" y="213283"/>
                </a:moveTo>
                <a:cubicBezTo>
                  <a:pt x="295771" y="204533"/>
                  <a:pt x="289268" y="195351"/>
                  <a:pt x="285407" y="187706"/>
                </a:cubicBezTo>
                <a:cubicBezTo>
                  <a:pt x="278346" y="173672"/>
                  <a:pt x="271272" y="159651"/>
                  <a:pt x="264211" y="145631"/>
                </a:cubicBezTo>
                <a:cubicBezTo>
                  <a:pt x="241084" y="99746"/>
                  <a:pt x="223850" y="49631"/>
                  <a:pt x="179324" y="20434"/>
                </a:cubicBezTo>
                <a:cubicBezTo>
                  <a:pt x="148146" y="0"/>
                  <a:pt x="73952" y="32778"/>
                  <a:pt x="72365" y="34861"/>
                </a:cubicBezTo>
                <a:cubicBezTo>
                  <a:pt x="0" y="129464"/>
                  <a:pt x="105690" y="261631"/>
                  <a:pt x="110643" y="264679"/>
                </a:cubicBezTo>
                <a:cubicBezTo>
                  <a:pt x="148679" y="288124"/>
                  <a:pt x="224981" y="267727"/>
                  <a:pt x="260871" y="248411"/>
                </a:cubicBezTo>
                <a:cubicBezTo>
                  <a:pt x="273507" y="241604"/>
                  <a:pt x="298919" y="231482"/>
                  <a:pt x="296786" y="213283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3" name="Freeform 3113"/>
          <p:cNvSpPr/>
          <p:nvPr/>
        </p:nvSpPr>
        <p:spPr>
          <a:xfrm rot="0" flipH="0" flipV="0">
            <a:off x="3378954" y="6121366"/>
            <a:ext cx="36842" cy="62344"/>
          </a:xfrm>
          <a:custGeom>
            <a:pathLst>
              <a:path w="36842" h="62344">
                <a:moveTo>
                  <a:pt x="33528" y="44653"/>
                </a:moveTo>
                <a:cubicBezTo>
                  <a:pt x="36842" y="35979"/>
                  <a:pt x="33528" y="20625"/>
                  <a:pt x="29160" y="14275"/>
                </a:cubicBezTo>
                <a:cubicBezTo>
                  <a:pt x="24461" y="7442"/>
                  <a:pt x="14872" y="0"/>
                  <a:pt x="6096" y="686"/>
                </a:cubicBezTo>
                <a:cubicBezTo>
                  <a:pt x="5373" y="750"/>
                  <a:pt x="4471" y="1169"/>
                  <a:pt x="4192" y="1893"/>
                </a:cubicBezTo>
                <a:cubicBezTo>
                  <a:pt x="750" y="11024"/>
                  <a:pt x="2248" y="23394"/>
                  <a:pt x="2007" y="33046"/>
                </a:cubicBezTo>
                <a:cubicBezTo>
                  <a:pt x="1842" y="40247"/>
                  <a:pt x="0" y="51155"/>
                  <a:pt x="6185" y="56692"/>
                </a:cubicBezTo>
                <a:cubicBezTo>
                  <a:pt x="12485" y="62344"/>
                  <a:pt x="21349" y="59080"/>
                  <a:pt x="26937" y="54101"/>
                </a:cubicBezTo>
                <a:cubicBezTo>
                  <a:pt x="29871" y="51485"/>
                  <a:pt x="32754" y="46697"/>
                  <a:pt x="33528" y="44653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4" name="Freeform 3114"/>
          <p:cNvSpPr/>
          <p:nvPr/>
        </p:nvSpPr>
        <p:spPr>
          <a:xfrm rot="0" flipH="0" flipV="0">
            <a:off x="3449289" y="5897366"/>
            <a:ext cx="56984" cy="96773"/>
          </a:xfrm>
          <a:custGeom>
            <a:pathLst>
              <a:path w="56984" h="96773">
                <a:moveTo>
                  <a:pt x="54152" y="33985"/>
                </a:moveTo>
                <a:cubicBezTo>
                  <a:pt x="54558" y="25134"/>
                  <a:pt x="54952" y="16231"/>
                  <a:pt x="56984" y="7620"/>
                </a:cubicBezTo>
                <a:cubicBezTo>
                  <a:pt x="47663" y="7735"/>
                  <a:pt x="39039" y="7747"/>
                  <a:pt x="34137" y="5449"/>
                </a:cubicBezTo>
                <a:cubicBezTo>
                  <a:pt x="26847" y="2032"/>
                  <a:pt x="10249" y="0"/>
                  <a:pt x="13728" y="10236"/>
                </a:cubicBezTo>
                <a:cubicBezTo>
                  <a:pt x="17881" y="30455"/>
                  <a:pt x="11023" y="39839"/>
                  <a:pt x="0" y="47967"/>
                </a:cubicBezTo>
                <a:cubicBezTo>
                  <a:pt x="12751" y="65938"/>
                  <a:pt x="29095" y="82537"/>
                  <a:pt x="45834" y="96773"/>
                </a:cubicBezTo>
                <a:cubicBezTo>
                  <a:pt x="50114" y="85635"/>
                  <a:pt x="48628" y="69837"/>
                  <a:pt x="50825" y="58318"/>
                </a:cubicBezTo>
                <a:cubicBezTo>
                  <a:pt x="51701" y="53669"/>
                  <a:pt x="52590" y="49059"/>
                  <a:pt x="53517" y="44462"/>
                </a:cubicBezTo>
                <a:cubicBezTo>
                  <a:pt x="53759" y="40982"/>
                  <a:pt x="53987" y="37490"/>
                  <a:pt x="54152" y="33985"/>
                </a:cubicBezTo>
              </a:path>
            </a:pathLst>
          </a:custGeom>
          <a:solidFill>
            <a:srgbClr val="F5B0A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5" name="Freeform 3115"/>
          <p:cNvSpPr/>
          <p:nvPr/>
        </p:nvSpPr>
        <p:spPr>
          <a:xfrm rot="0" flipH="0" flipV="0">
            <a:off x="3448062" y="5771207"/>
            <a:ext cx="103619" cy="174662"/>
          </a:xfrm>
          <a:custGeom>
            <a:pathLst>
              <a:path w="103619" h="174662">
                <a:moveTo>
                  <a:pt x="103619" y="140233"/>
                </a:moveTo>
                <a:cubicBezTo>
                  <a:pt x="87033" y="98412"/>
                  <a:pt x="68783" y="23470"/>
                  <a:pt x="63627" y="2502"/>
                </a:cubicBezTo>
                <a:cubicBezTo>
                  <a:pt x="63005" y="0"/>
                  <a:pt x="57912" y="10249"/>
                  <a:pt x="55956" y="9411"/>
                </a:cubicBezTo>
                <a:cubicBezTo>
                  <a:pt x="53213" y="4382"/>
                  <a:pt x="44044" y="4242"/>
                  <a:pt x="43167" y="11405"/>
                </a:cubicBezTo>
                <a:cubicBezTo>
                  <a:pt x="39738" y="38951"/>
                  <a:pt x="4483" y="95910"/>
                  <a:pt x="3671" y="96812"/>
                </a:cubicBezTo>
                <a:cubicBezTo>
                  <a:pt x="0" y="100800"/>
                  <a:pt x="18809" y="141756"/>
                  <a:pt x="25324" y="170077"/>
                </a:cubicBezTo>
                <a:cubicBezTo>
                  <a:pt x="38926" y="174662"/>
                  <a:pt x="52553" y="172795"/>
                  <a:pt x="65481" y="167258"/>
                </a:cubicBezTo>
                <a:cubicBezTo>
                  <a:pt x="79299" y="161340"/>
                  <a:pt x="92317" y="151193"/>
                  <a:pt x="103619" y="140233"/>
                </a:cubicBezTo>
              </a:path>
            </a:pathLst>
          </a:custGeom>
          <a:solidFill>
            <a:srgbClr val="F5B0A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6" name="Freeform 3116"/>
          <p:cNvSpPr/>
          <p:nvPr/>
        </p:nvSpPr>
        <p:spPr>
          <a:xfrm rot="0" flipH="0" flipV="0">
            <a:off x="3175015" y="6249522"/>
            <a:ext cx="457250" cy="224547"/>
          </a:xfrm>
          <a:custGeom>
            <a:pathLst>
              <a:path w="457250" h="224547">
                <a:moveTo>
                  <a:pt x="447281" y="71805"/>
                </a:moveTo>
                <a:cubicBezTo>
                  <a:pt x="386791" y="52552"/>
                  <a:pt x="334658" y="38913"/>
                  <a:pt x="280632" y="22657"/>
                </a:cubicBezTo>
                <a:cubicBezTo>
                  <a:pt x="227076" y="6553"/>
                  <a:pt x="173876" y="0"/>
                  <a:pt x="117615" y="89"/>
                </a:cubicBezTo>
                <a:cubicBezTo>
                  <a:pt x="70790" y="165"/>
                  <a:pt x="33008" y="13335"/>
                  <a:pt x="12687" y="57924"/>
                </a:cubicBezTo>
                <a:cubicBezTo>
                  <a:pt x="0" y="85775"/>
                  <a:pt x="2870" y="120814"/>
                  <a:pt x="9474" y="149376"/>
                </a:cubicBezTo>
                <a:cubicBezTo>
                  <a:pt x="12103" y="160717"/>
                  <a:pt x="14377" y="175233"/>
                  <a:pt x="20282" y="185444"/>
                </a:cubicBezTo>
                <a:cubicBezTo>
                  <a:pt x="29972" y="202183"/>
                  <a:pt x="39180" y="209993"/>
                  <a:pt x="57544" y="213105"/>
                </a:cubicBezTo>
                <a:cubicBezTo>
                  <a:pt x="124981" y="224547"/>
                  <a:pt x="195644" y="219302"/>
                  <a:pt x="263805" y="219823"/>
                </a:cubicBezTo>
                <a:cubicBezTo>
                  <a:pt x="287427" y="220014"/>
                  <a:pt x="311036" y="220191"/>
                  <a:pt x="334658" y="220382"/>
                </a:cubicBezTo>
                <a:cubicBezTo>
                  <a:pt x="355638" y="220547"/>
                  <a:pt x="380416" y="224408"/>
                  <a:pt x="401015" y="220280"/>
                </a:cubicBezTo>
                <a:cubicBezTo>
                  <a:pt x="432829" y="213917"/>
                  <a:pt x="435026" y="162317"/>
                  <a:pt x="434823" y="133882"/>
                </a:cubicBezTo>
                <a:cubicBezTo>
                  <a:pt x="435013" y="133019"/>
                  <a:pt x="435102" y="132130"/>
                  <a:pt x="434988" y="131215"/>
                </a:cubicBezTo>
                <a:cubicBezTo>
                  <a:pt x="434924" y="130644"/>
                  <a:pt x="434848" y="130059"/>
                  <a:pt x="434772" y="129475"/>
                </a:cubicBezTo>
                <a:cubicBezTo>
                  <a:pt x="434772" y="129043"/>
                  <a:pt x="434759" y="128612"/>
                  <a:pt x="434759" y="128193"/>
                </a:cubicBezTo>
                <a:cubicBezTo>
                  <a:pt x="434734" y="126986"/>
                  <a:pt x="434518" y="125919"/>
                  <a:pt x="434213" y="124903"/>
                </a:cubicBezTo>
                <a:cubicBezTo>
                  <a:pt x="433705" y="120661"/>
                  <a:pt x="433184" y="116420"/>
                  <a:pt x="432664" y="112178"/>
                </a:cubicBezTo>
                <a:cubicBezTo>
                  <a:pt x="439801" y="108838"/>
                  <a:pt x="457250" y="74980"/>
                  <a:pt x="447281" y="71805"/>
                </a:cubicBezTo>
              </a:path>
            </a:pathLst>
          </a:custGeom>
          <a:solidFill>
            <a:srgbClr val="24447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7" name="Freeform 3117"/>
          <p:cNvSpPr/>
          <p:nvPr/>
        </p:nvSpPr>
        <p:spPr>
          <a:xfrm rot="0" flipH="0" flipV="0">
            <a:off x="3368758" y="5709640"/>
            <a:ext cx="152069" cy="191363"/>
          </a:xfrm>
          <a:custGeom>
            <a:pathLst>
              <a:path w="152069" h="191363">
                <a:moveTo>
                  <a:pt x="128295" y="29959"/>
                </a:moveTo>
                <a:cubicBezTo>
                  <a:pt x="117704" y="12065"/>
                  <a:pt x="100965" y="0"/>
                  <a:pt x="76911" y="64"/>
                </a:cubicBezTo>
                <a:cubicBezTo>
                  <a:pt x="54432" y="115"/>
                  <a:pt x="35344" y="12662"/>
                  <a:pt x="23686" y="31254"/>
                </a:cubicBezTo>
                <a:cubicBezTo>
                  <a:pt x="0" y="69036"/>
                  <a:pt x="12916" y="122389"/>
                  <a:pt x="34112" y="158724"/>
                </a:cubicBezTo>
                <a:cubicBezTo>
                  <a:pt x="43726" y="175196"/>
                  <a:pt x="59131" y="189153"/>
                  <a:pt x="79134" y="190220"/>
                </a:cubicBezTo>
                <a:cubicBezTo>
                  <a:pt x="100724" y="191363"/>
                  <a:pt x="119418" y="180682"/>
                  <a:pt x="129768" y="163537"/>
                </a:cubicBezTo>
                <a:cubicBezTo>
                  <a:pt x="152069" y="126618"/>
                  <a:pt x="150100" y="66789"/>
                  <a:pt x="128295" y="29959"/>
                </a:cubicBezTo>
              </a:path>
            </a:pathLst>
          </a:custGeom>
          <a:solidFill>
            <a:srgbClr val="F5B0A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8" name="Freeform 3118"/>
          <p:cNvSpPr/>
          <p:nvPr/>
        </p:nvSpPr>
        <p:spPr>
          <a:xfrm rot="0" flipH="0" flipV="0">
            <a:off x="3428103" y="5770959"/>
            <a:ext cx="59079" cy="51981"/>
          </a:xfrm>
          <a:custGeom>
            <a:pathLst>
              <a:path w="59079" h="51981">
                <a:moveTo>
                  <a:pt x="44208" y="4191"/>
                </a:moveTo>
                <a:cubicBezTo>
                  <a:pt x="30899" y="0"/>
                  <a:pt x="12662" y="11010"/>
                  <a:pt x="3594" y="20027"/>
                </a:cubicBezTo>
                <a:cubicBezTo>
                  <a:pt x="3505" y="20116"/>
                  <a:pt x="3480" y="20205"/>
                  <a:pt x="3416" y="20294"/>
                </a:cubicBezTo>
                <a:cubicBezTo>
                  <a:pt x="1918" y="19989"/>
                  <a:pt x="0" y="21145"/>
                  <a:pt x="343" y="23164"/>
                </a:cubicBezTo>
                <a:cubicBezTo>
                  <a:pt x="4165" y="45199"/>
                  <a:pt x="46455" y="51981"/>
                  <a:pt x="55257" y="30213"/>
                </a:cubicBezTo>
                <a:cubicBezTo>
                  <a:pt x="59079" y="20739"/>
                  <a:pt x="54202" y="7340"/>
                  <a:pt x="44208" y="419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9" name="Freeform 3119"/>
          <p:cNvSpPr/>
          <p:nvPr/>
        </p:nvSpPr>
        <p:spPr>
          <a:xfrm rot="0" flipH="0" flipV="0">
            <a:off x="3381952" y="5787840"/>
            <a:ext cx="39064" cy="47891"/>
          </a:xfrm>
          <a:custGeom>
            <a:pathLst>
              <a:path w="39064" h="47891">
                <a:moveTo>
                  <a:pt x="36664" y="10007"/>
                </a:moveTo>
                <a:cubicBezTo>
                  <a:pt x="31521" y="0"/>
                  <a:pt x="20078" y="1981"/>
                  <a:pt x="11252" y="6286"/>
                </a:cubicBezTo>
                <a:cubicBezTo>
                  <a:pt x="10604" y="5842"/>
                  <a:pt x="9753" y="5639"/>
                  <a:pt x="8851" y="6045"/>
                </a:cubicBezTo>
                <a:cubicBezTo>
                  <a:pt x="5562" y="7467"/>
                  <a:pt x="2552" y="9500"/>
                  <a:pt x="0" y="11950"/>
                </a:cubicBezTo>
                <a:cubicBezTo>
                  <a:pt x="482" y="23253"/>
                  <a:pt x="1816" y="34441"/>
                  <a:pt x="3556" y="45605"/>
                </a:cubicBezTo>
                <a:cubicBezTo>
                  <a:pt x="8940" y="47891"/>
                  <a:pt x="15341" y="47586"/>
                  <a:pt x="20472" y="43687"/>
                </a:cubicBezTo>
                <a:cubicBezTo>
                  <a:pt x="26619" y="39001"/>
                  <a:pt x="31242" y="31304"/>
                  <a:pt x="34340" y="24383"/>
                </a:cubicBezTo>
                <a:cubicBezTo>
                  <a:pt x="36271" y="20078"/>
                  <a:pt x="39064" y="14680"/>
                  <a:pt x="36664" y="100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20" name="Picture 3120"/>
          <p:cNvPicPr>
            <a:picLocks noChangeAspect="0" noChangeArrowheads="1"/>
          </p:cNvPicPr>
          <p:nvPr/>
        </p:nvPicPr>
        <p:blipFill>
          <a:blip r:embed="rId3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6351" y="5757240"/>
            <a:ext cx="150939" cy="96191"/>
          </a:xfrm>
          <a:prstGeom prst="rect">
            <a:avLst/>
          </a:prstGeom>
          <a:noFill/>
          <a:extLst/>
        </p:spPr>
      </p:pic>
      <p:sp>
        <p:nvSpPr>
          <p:cNvPr id="3121" name="Freeform 3121"/>
          <p:cNvSpPr/>
          <p:nvPr/>
        </p:nvSpPr>
        <p:spPr>
          <a:xfrm rot="0" flipH="0" flipV="0">
            <a:off x="3160417" y="6267824"/>
            <a:ext cx="318477" cy="387273"/>
          </a:xfrm>
          <a:custGeom>
            <a:pathLst>
              <a:path w="318477" h="387273">
                <a:moveTo>
                  <a:pt x="175552" y="45656"/>
                </a:moveTo>
                <a:cubicBezTo>
                  <a:pt x="157696" y="25959"/>
                  <a:pt x="146952" y="4750"/>
                  <a:pt x="119063" y="2476"/>
                </a:cubicBezTo>
                <a:cubicBezTo>
                  <a:pt x="88862" y="0"/>
                  <a:pt x="37631" y="21590"/>
                  <a:pt x="35916" y="24232"/>
                </a:cubicBezTo>
                <a:cubicBezTo>
                  <a:pt x="0" y="79488"/>
                  <a:pt x="16866" y="147891"/>
                  <a:pt x="40704" y="200278"/>
                </a:cubicBezTo>
                <a:cubicBezTo>
                  <a:pt x="64186" y="251916"/>
                  <a:pt x="150483" y="381824"/>
                  <a:pt x="152743" y="383831"/>
                </a:cubicBezTo>
                <a:cubicBezTo>
                  <a:pt x="156629" y="387273"/>
                  <a:pt x="246341" y="385292"/>
                  <a:pt x="313626" y="333412"/>
                </a:cubicBezTo>
                <a:cubicBezTo>
                  <a:pt x="317296" y="330580"/>
                  <a:pt x="318477" y="325589"/>
                  <a:pt x="316648" y="321347"/>
                </a:cubicBezTo>
                <a:cubicBezTo>
                  <a:pt x="299504" y="281698"/>
                  <a:pt x="215366" y="89572"/>
                  <a:pt x="175552" y="45656"/>
                </a:cubicBezTo>
              </a:path>
            </a:pathLst>
          </a:custGeom>
          <a:solidFill>
            <a:srgbClr val="24447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2" name="Freeform 3122"/>
          <p:cNvSpPr/>
          <p:nvPr/>
        </p:nvSpPr>
        <p:spPr>
          <a:xfrm rot="0" flipH="0" flipV="0">
            <a:off x="3361722" y="5660659"/>
            <a:ext cx="263600" cy="349313"/>
          </a:xfrm>
          <a:custGeom>
            <a:pathLst>
              <a:path w="263600" h="349313">
                <a:moveTo>
                  <a:pt x="151815" y="42621"/>
                </a:moveTo>
                <a:cubicBezTo>
                  <a:pt x="97968" y="0"/>
                  <a:pt x="3759" y="51904"/>
                  <a:pt x="101" y="108114"/>
                </a:cubicBezTo>
                <a:cubicBezTo>
                  <a:pt x="0" y="109638"/>
                  <a:pt x="343" y="110947"/>
                  <a:pt x="952" y="112051"/>
                </a:cubicBezTo>
                <a:cubicBezTo>
                  <a:pt x="851" y="112991"/>
                  <a:pt x="736" y="113931"/>
                  <a:pt x="673" y="114909"/>
                </a:cubicBezTo>
                <a:cubicBezTo>
                  <a:pt x="76" y="123634"/>
                  <a:pt x="5981" y="146049"/>
                  <a:pt x="6578" y="137248"/>
                </a:cubicBezTo>
                <a:cubicBezTo>
                  <a:pt x="8661" y="106527"/>
                  <a:pt x="44043" y="116433"/>
                  <a:pt x="68211" y="127025"/>
                </a:cubicBezTo>
                <a:cubicBezTo>
                  <a:pt x="85864" y="134759"/>
                  <a:pt x="133007" y="158000"/>
                  <a:pt x="149517" y="191998"/>
                </a:cubicBezTo>
                <a:cubicBezTo>
                  <a:pt x="152564" y="198272"/>
                  <a:pt x="116700" y="336498"/>
                  <a:pt x="118719" y="346011"/>
                </a:cubicBezTo>
                <a:cubicBezTo>
                  <a:pt x="119431" y="349313"/>
                  <a:pt x="227672" y="312610"/>
                  <a:pt x="231278" y="313181"/>
                </a:cubicBezTo>
                <a:cubicBezTo>
                  <a:pt x="235622" y="313880"/>
                  <a:pt x="263600" y="261734"/>
                  <a:pt x="262432" y="257047"/>
                </a:cubicBezTo>
                <a:cubicBezTo>
                  <a:pt x="249604" y="205866"/>
                  <a:pt x="180224" y="65099"/>
                  <a:pt x="151815" y="42621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3" name="Freeform 3123"/>
          <p:cNvSpPr/>
          <p:nvPr/>
        </p:nvSpPr>
        <p:spPr>
          <a:xfrm rot="0" flipH="0" flipV="0">
            <a:off x="3392450" y="6320969"/>
            <a:ext cx="457351" cy="211416"/>
          </a:xfrm>
          <a:custGeom>
            <a:pathLst>
              <a:path w="457351" h="211416">
                <a:moveTo>
                  <a:pt x="202107" y="177"/>
                </a:moveTo>
                <a:cubicBezTo>
                  <a:pt x="143535" y="392"/>
                  <a:pt x="37960" y="1053"/>
                  <a:pt x="15075" y="68490"/>
                </a:cubicBezTo>
                <a:cubicBezTo>
                  <a:pt x="0" y="112940"/>
                  <a:pt x="10541" y="164095"/>
                  <a:pt x="32639" y="204126"/>
                </a:cubicBezTo>
                <a:cubicBezTo>
                  <a:pt x="36563" y="211238"/>
                  <a:pt x="44335" y="210882"/>
                  <a:pt x="49301" y="206971"/>
                </a:cubicBezTo>
                <a:cubicBezTo>
                  <a:pt x="102400" y="211416"/>
                  <a:pt x="152666" y="201217"/>
                  <a:pt x="196964" y="174344"/>
                </a:cubicBezTo>
                <a:cubicBezTo>
                  <a:pt x="224839" y="174065"/>
                  <a:pt x="252703" y="173354"/>
                  <a:pt x="280554" y="172084"/>
                </a:cubicBezTo>
                <a:cubicBezTo>
                  <a:pt x="317486" y="170395"/>
                  <a:pt x="347280" y="172007"/>
                  <a:pt x="383399" y="163206"/>
                </a:cubicBezTo>
                <a:cubicBezTo>
                  <a:pt x="457351" y="145198"/>
                  <a:pt x="448525" y="91134"/>
                  <a:pt x="428598" y="37959"/>
                </a:cubicBezTo>
                <a:cubicBezTo>
                  <a:pt x="422871" y="22668"/>
                  <a:pt x="250354" y="0"/>
                  <a:pt x="202107" y="177"/>
                </a:cubicBezTo>
              </a:path>
            </a:pathLst>
          </a:custGeom>
          <a:solidFill>
            <a:srgbClr val="1938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4" name="Freeform 3124"/>
          <p:cNvSpPr/>
          <p:nvPr/>
        </p:nvSpPr>
        <p:spPr>
          <a:xfrm rot="0" flipH="0" flipV="0">
            <a:off x="3400456" y="6432930"/>
            <a:ext cx="259726" cy="259244"/>
          </a:xfrm>
          <a:custGeom>
            <a:pathLst>
              <a:path w="259726" h="259244">
                <a:moveTo>
                  <a:pt x="241985" y="171081"/>
                </a:moveTo>
                <a:cubicBezTo>
                  <a:pt x="236080" y="155054"/>
                  <a:pt x="229908" y="139116"/>
                  <a:pt x="223469" y="123291"/>
                </a:cubicBezTo>
                <a:cubicBezTo>
                  <a:pt x="210223" y="90716"/>
                  <a:pt x="195872" y="58623"/>
                  <a:pt x="180568" y="26962"/>
                </a:cubicBezTo>
                <a:cubicBezTo>
                  <a:pt x="178930" y="23584"/>
                  <a:pt x="0" y="0"/>
                  <a:pt x="0" y="3353"/>
                </a:cubicBezTo>
                <a:cubicBezTo>
                  <a:pt x="0" y="91554"/>
                  <a:pt x="35344" y="181736"/>
                  <a:pt x="73050" y="253440"/>
                </a:cubicBezTo>
                <a:cubicBezTo>
                  <a:pt x="76111" y="259244"/>
                  <a:pt x="226542" y="241235"/>
                  <a:pt x="255269" y="224281"/>
                </a:cubicBezTo>
                <a:cubicBezTo>
                  <a:pt x="258418" y="222414"/>
                  <a:pt x="259726" y="218566"/>
                  <a:pt x="258444" y="215137"/>
                </a:cubicBezTo>
                <a:cubicBezTo>
                  <a:pt x="254532" y="204685"/>
                  <a:pt x="245134" y="179640"/>
                  <a:pt x="241985" y="171081"/>
                </a:cubicBezTo>
              </a:path>
            </a:pathLst>
          </a:custGeom>
          <a:solidFill>
            <a:srgbClr val="1938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5" name="Freeform 3125"/>
          <p:cNvSpPr/>
          <p:nvPr/>
        </p:nvSpPr>
        <p:spPr>
          <a:xfrm rot="0" flipH="0" flipV="0">
            <a:off x="3359533" y="6317967"/>
            <a:ext cx="226872" cy="292417"/>
          </a:xfrm>
          <a:custGeom>
            <a:pathLst>
              <a:path w="226872" h="292417">
                <a:moveTo>
                  <a:pt x="223939" y="1003"/>
                </a:moveTo>
                <a:cubicBezTo>
                  <a:pt x="193599" y="0"/>
                  <a:pt x="163119" y="1422"/>
                  <a:pt x="133084" y="5968"/>
                </a:cubicBezTo>
                <a:cubicBezTo>
                  <a:pt x="105487" y="10147"/>
                  <a:pt x="75273" y="16268"/>
                  <a:pt x="51791" y="32206"/>
                </a:cubicBezTo>
                <a:cubicBezTo>
                  <a:pt x="0" y="67360"/>
                  <a:pt x="21146" y="136981"/>
                  <a:pt x="35992" y="186321"/>
                </a:cubicBezTo>
                <a:cubicBezTo>
                  <a:pt x="46724" y="222021"/>
                  <a:pt x="60770" y="256501"/>
                  <a:pt x="77509" y="289788"/>
                </a:cubicBezTo>
                <a:cubicBezTo>
                  <a:pt x="78817" y="292417"/>
                  <a:pt x="82754" y="290105"/>
                  <a:pt x="81445" y="287489"/>
                </a:cubicBezTo>
                <a:cubicBezTo>
                  <a:pt x="63666" y="252120"/>
                  <a:pt x="49060" y="215417"/>
                  <a:pt x="38113" y="177367"/>
                </a:cubicBezTo>
                <a:cubicBezTo>
                  <a:pt x="28575" y="144195"/>
                  <a:pt x="15990" y="104520"/>
                  <a:pt x="27407" y="70319"/>
                </a:cubicBezTo>
                <a:cubicBezTo>
                  <a:pt x="39612" y="33768"/>
                  <a:pt x="79896" y="21208"/>
                  <a:pt x="113919" y="14033"/>
                </a:cubicBezTo>
                <a:cubicBezTo>
                  <a:pt x="149949" y="6425"/>
                  <a:pt x="187198" y="4355"/>
                  <a:pt x="223939" y="5562"/>
                </a:cubicBezTo>
                <a:cubicBezTo>
                  <a:pt x="226872" y="5663"/>
                  <a:pt x="226872" y="1104"/>
                  <a:pt x="223939" y="100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6" name="Freeform 3126"/>
          <p:cNvSpPr/>
          <p:nvPr/>
        </p:nvSpPr>
        <p:spPr>
          <a:xfrm rot="0" flipH="0" flipV="0">
            <a:off x="3551519" y="6078267"/>
            <a:ext cx="175158" cy="91312"/>
          </a:xfrm>
          <a:custGeom>
            <a:pathLst>
              <a:path w="175158" h="91312">
                <a:moveTo>
                  <a:pt x="149898" y="25298"/>
                </a:moveTo>
                <a:cubicBezTo>
                  <a:pt x="129515" y="26847"/>
                  <a:pt x="106007" y="25475"/>
                  <a:pt x="87542" y="16548"/>
                </a:cubicBezTo>
                <a:cubicBezTo>
                  <a:pt x="76975" y="11417"/>
                  <a:pt x="65177" y="3594"/>
                  <a:pt x="53175" y="2121"/>
                </a:cubicBezTo>
                <a:cubicBezTo>
                  <a:pt x="35954" y="0"/>
                  <a:pt x="19368" y="16053"/>
                  <a:pt x="9614" y="27634"/>
                </a:cubicBezTo>
                <a:cubicBezTo>
                  <a:pt x="4585" y="33603"/>
                  <a:pt x="0" y="45008"/>
                  <a:pt x="166" y="53199"/>
                </a:cubicBezTo>
                <a:cubicBezTo>
                  <a:pt x="242" y="57225"/>
                  <a:pt x="1474" y="60845"/>
                  <a:pt x="3569" y="64020"/>
                </a:cubicBezTo>
                <a:cubicBezTo>
                  <a:pt x="7074" y="67715"/>
                  <a:pt x="12586" y="68630"/>
                  <a:pt x="18733" y="64731"/>
                </a:cubicBezTo>
                <a:cubicBezTo>
                  <a:pt x="20435" y="63651"/>
                  <a:pt x="21997" y="65137"/>
                  <a:pt x="22060" y="66699"/>
                </a:cubicBezTo>
                <a:cubicBezTo>
                  <a:pt x="27382" y="74751"/>
                  <a:pt x="36487" y="81749"/>
                  <a:pt x="45822" y="75272"/>
                </a:cubicBezTo>
                <a:cubicBezTo>
                  <a:pt x="47359" y="74205"/>
                  <a:pt x="48819" y="75412"/>
                  <a:pt x="49086" y="76859"/>
                </a:cubicBezTo>
                <a:cubicBezTo>
                  <a:pt x="49480" y="77037"/>
                  <a:pt x="49835" y="77304"/>
                  <a:pt x="50089" y="77799"/>
                </a:cubicBezTo>
                <a:cubicBezTo>
                  <a:pt x="52375" y="82308"/>
                  <a:pt x="53937" y="87159"/>
                  <a:pt x="59055" y="89179"/>
                </a:cubicBezTo>
                <a:cubicBezTo>
                  <a:pt x="64504" y="91312"/>
                  <a:pt x="70168" y="89166"/>
                  <a:pt x="74448" y="85610"/>
                </a:cubicBezTo>
                <a:cubicBezTo>
                  <a:pt x="76010" y="84302"/>
                  <a:pt x="78017" y="85483"/>
                  <a:pt x="78347" y="86943"/>
                </a:cubicBezTo>
                <a:cubicBezTo>
                  <a:pt x="82982" y="88836"/>
                  <a:pt x="87084" y="90575"/>
                  <a:pt x="92279" y="88442"/>
                </a:cubicBezTo>
                <a:cubicBezTo>
                  <a:pt x="95758" y="87032"/>
                  <a:pt x="101321" y="90182"/>
                  <a:pt x="104966" y="90588"/>
                </a:cubicBezTo>
                <a:cubicBezTo>
                  <a:pt x="109792" y="91134"/>
                  <a:pt x="114707" y="91198"/>
                  <a:pt x="119558" y="90868"/>
                </a:cubicBezTo>
                <a:cubicBezTo>
                  <a:pt x="124359" y="90525"/>
                  <a:pt x="129198" y="89801"/>
                  <a:pt x="133770" y="88264"/>
                </a:cubicBezTo>
                <a:cubicBezTo>
                  <a:pt x="135814" y="87578"/>
                  <a:pt x="137821" y="86740"/>
                  <a:pt x="139662" y="85623"/>
                </a:cubicBezTo>
                <a:cubicBezTo>
                  <a:pt x="140551" y="85089"/>
                  <a:pt x="143383" y="81978"/>
                  <a:pt x="144107" y="81940"/>
                </a:cubicBezTo>
                <a:cubicBezTo>
                  <a:pt x="151993" y="81482"/>
                  <a:pt x="175158" y="75793"/>
                  <a:pt x="174739" y="73837"/>
                </a:cubicBezTo>
                <a:cubicBezTo>
                  <a:pt x="171945" y="60476"/>
                  <a:pt x="151968" y="25146"/>
                  <a:pt x="149898" y="25298"/>
                </a:cubicBezTo>
              </a:path>
            </a:pathLst>
          </a:custGeom>
          <a:solidFill>
            <a:srgbClr val="F5B0A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7" name="Freeform 3127"/>
          <p:cNvSpPr/>
          <p:nvPr/>
        </p:nvSpPr>
        <p:spPr>
          <a:xfrm rot="0" flipH="0" flipV="0">
            <a:off x="3664746" y="6055311"/>
            <a:ext cx="297929" cy="151662"/>
          </a:xfrm>
          <a:custGeom>
            <a:pathLst>
              <a:path w="297929" h="151662">
                <a:moveTo>
                  <a:pt x="244297" y="1523"/>
                </a:moveTo>
                <a:cubicBezTo>
                  <a:pt x="242748" y="0"/>
                  <a:pt x="69660" y="27151"/>
                  <a:pt x="10059" y="38340"/>
                </a:cubicBezTo>
                <a:cubicBezTo>
                  <a:pt x="5245" y="39242"/>
                  <a:pt x="1550" y="42658"/>
                  <a:pt x="0" y="46976"/>
                </a:cubicBezTo>
                <a:cubicBezTo>
                  <a:pt x="6604" y="53097"/>
                  <a:pt x="13881" y="58469"/>
                  <a:pt x="19558" y="65607"/>
                </a:cubicBezTo>
                <a:cubicBezTo>
                  <a:pt x="25337" y="72858"/>
                  <a:pt x="29756" y="81113"/>
                  <a:pt x="33338" y="89635"/>
                </a:cubicBezTo>
                <a:cubicBezTo>
                  <a:pt x="38811" y="102716"/>
                  <a:pt x="41263" y="116686"/>
                  <a:pt x="43053" y="130682"/>
                </a:cubicBezTo>
                <a:cubicBezTo>
                  <a:pt x="44133" y="139089"/>
                  <a:pt x="44133" y="139610"/>
                  <a:pt x="51105" y="141578"/>
                </a:cubicBezTo>
                <a:cubicBezTo>
                  <a:pt x="61113" y="144398"/>
                  <a:pt x="72301" y="144944"/>
                  <a:pt x="82576" y="146087"/>
                </a:cubicBezTo>
                <a:cubicBezTo>
                  <a:pt x="115646" y="149770"/>
                  <a:pt x="149124" y="151662"/>
                  <a:pt x="182398" y="150493"/>
                </a:cubicBezTo>
                <a:cubicBezTo>
                  <a:pt x="206972" y="149630"/>
                  <a:pt x="249948" y="150049"/>
                  <a:pt x="266979" y="128142"/>
                </a:cubicBezTo>
                <a:cubicBezTo>
                  <a:pt x="297929" y="88327"/>
                  <a:pt x="278383" y="35000"/>
                  <a:pt x="244297" y="1523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8" name="Freeform 3128"/>
          <p:cNvSpPr/>
          <p:nvPr/>
        </p:nvSpPr>
        <p:spPr>
          <a:xfrm rot="0" flipH="0" flipV="0">
            <a:off x="3350861" y="5778145"/>
            <a:ext cx="26339" cy="70319"/>
          </a:xfrm>
          <a:custGeom>
            <a:pathLst>
              <a:path w="26339" h="70319">
                <a:moveTo>
                  <a:pt x="21145" y="2171"/>
                </a:moveTo>
                <a:cubicBezTo>
                  <a:pt x="15100" y="8813"/>
                  <a:pt x="7874" y="17042"/>
                  <a:pt x="4699" y="25526"/>
                </a:cubicBezTo>
                <a:cubicBezTo>
                  <a:pt x="0" y="38048"/>
                  <a:pt x="6261" y="55447"/>
                  <a:pt x="9728" y="67499"/>
                </a:cubicBezTo>
                <a:cubicBezTo>
                  <a:pt x="10541" y="70319"/>
                  <a:pt x="14935" y="69112"/>
                  <a:pt x="14122" y="66280"/>
                </a:cubicBezTo>
                <a:cubicBezTo>
                  <a:pt x="10744" y="54533"/>
                  <a:pt x="4458" y="37489"/>
                  <a:pt x="9614" y="25704"/>
                </a:cubicBezTo>
                <a:cubicBezTo>
                  <a:pt x="12789" y="18465"/>
                  <a:pt x="19126" y="11149"/>
                  <a:pt x="24370" y="5396"/>
                </a:cubicBezTo>
                <a:cubicBezTo>
                  <a:pt x="26339" y="3225"/>
                  <a:pt x="23126" y="0"/>
                  <a:pt x="21145" y="2171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9" name="Freeform 3129"/>
          <p:cNvSpPr/>
          <p:nvPr/>
        </p:nvSpPr>
        <p:spPr>
          <a:xfrm rot="0" flipH="0" flipV="0">
            <a:off x="3403432" y="5891916"/>
            <a:ext cx="40207" cy="44513"/>
          </a:xfrm>
          <a:custGeom>
            <a:pathLst>
              <a:path w="40207" h="44513">
                <a:moveTo>
                  <a:pt x="5181" y="2184"/>
                </a:moveTo>
                <a:cubicBezTo>
                  <a:pt x="3213" y="0"/>
                  <a:pt x="0" y="3225"/>
                  <a:pt x="1956" y="5409"/>
                </a:cubicBezTo>
                <a:cubicBezTo>
                  <a:pt x="12978" y="17716"/>
                  <a:pt x="24015" y="30022"/>
                  <a:pt x="35038" y="42328"/>
                </a:cubicBezTo>
                <a:cubicBezTo>
                  <a:pt x="36994" y="44513"/>
                  <a:pt x="40207" y="41287"/>
                  <a:pt x="38264" y="39102"/>
                </a:cubicBezTo>
                <a:cubicBezTo>
                  <a:pt x="27240" y="26796"/>
                  <a:pt x="16204" y="14490"/>
                  <a:pt x="5181" y="2184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0" name="Freeform 3130"/>
          <p:cNvSpPr/>
          <p:nvPr/>
        </p:nvSpPr>
        <p:spPr>
          <a:xfrm rot="0" flipH="0" flipV="0">
            <a:off x="3404128" y="5950754"/>
            <a:ext cx="51637" cy="30187"/>
          </a:xfrm>
          <a:custGeom>
            <a:pathLst>
              <a:path w="51637" h="30187">
                <a:moveTo>
                  <a:pt x="49021" y="24917"/>
                </a:moveTo>
                <a:cubicBezTo>
                  <a:pt x="34188" y="17297"/>
                  <a:pt x="19481" y="9462"/>
                  <a:pt x="4889" y="1422"/>
                </a:cubicBezTo>
                <a:cubicBezTo>
                  <a:pt x="2311" y="0"/>
                  <a:pt x="0" y="3937"/>
                  <a:pt x="2578" y="5372"/>
                </a:cubicBezTo>
                <a:cubicBezTo>
                  <a:pt x="17183" y="13411"/>
                  <a:pt x="31889" y="21235"/>
                  <a:pt x="46723" y="28854"/>
                </a:cubicBezTo>
                <a:cubicBezTo>
                  <a:pt x="49325" y="30187"/>
                  <a:pt x="51637" y="26263"/>
                  <a:pt x="49021" y="24917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1" name="Freeform 3131"/>
          <p:cNvSpPr/>
          <p:nvPr/>
        </p:nvSpPr>
        <p:spPr>
          <a:xfrm rot="0" flipH="0" flipV="0">
            <a:off x="3663707" y="6060809"/>
            <a:ext cx="196049" cy="43230"/>
          </a:xfrm>
          <a:custGeom>
            <a:pathLst>
              <a:path w="196049" h="43230">
                <a:moveTo>
                  <a:pt x="193103" y="38"/>
                </a:moveTo>
                <a:cubicBezTo>
                  <a:pt x="157277" y="507"/>
                  <a:pt x="121831" y="5549"/>
                  <a:pt x="86754" y="12636"/>
                </a:cubicBezTo>
                <a:cubicBezTo>
                  <a:pt x="68923" y="16243"/>
                  <a:pt x="51194" y="20332"/>
                  <a:pt x="33490" y="24523"/>
                </a:cubicBezTo>
                <a:cubicBezTo>
                  <a:pt x="22161" y="27203"/>
                  <a:pt x="8852" y="28308"/>
                  <a:pt x="1689" y="38531"/>
                </a:cubicBezTo>
                <a:cubicBezTo>
                  <a:pt x="0" y="40944"/>
                  <a:pt x="3950" y="43230"/>
                  <a:pt x="5626" y="40843"/>
                </a:cubicBezTo>
                <a:cubicBezTo>
                  <a:pt x="10770" y="33502"/>
                  <a:pt x="20307" y="32346"/>
                  <a:pt x="28334" y="30429"/>
                </a:cubicBezTo>
                <a:cubicBezTo>
                  <a:pt x="36119" y="28587"/>
                  <a:pt x="43917" y="26746"/>
                  <a:pt x="51714" y="24942"/>
                </a:cubicBezTo>
                <a:cubicBezTo>
                  <a:pt x="66599" y="21513"/>
                  <a:pt x="81521" y="18237"/>
                  <a:pt x="96533" y="15341"/>
                </a:cubicBezTo>
                <a:cubicBezTo>
                  <a:pt x="128422" y="9207"/>
                  <a:pt x="160604" y="5029"/>
                  <a:pt x="193103" y="4597"/>
                </a:cubicBezTo>
                <a:cubicBezTo>
                  <a:pt x="196036" y="4559"/>
                  <a:pt x="196049" y="0"/>
                  <a:pt x="193103" y="38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2" name="Freeform 3132"/>
          <p:cNvSpPr/>
          <p:nvPr/>
        </p:nvSpPr>
        <p:spPr>
          <a:xfrm rot="0" flipH="0" flipV="0">
            <a:off x="3626921" y="5986668"/>
            <a:ext cx="62000" cy="104393"/>
          </a:xfrm>
          <a:custGeom>
            <a:pathLst>
              <a:path w="62000" h="104393">
                <a:moveTo>
                  <a:pt x="29527" y="56781"/>
                </a:moveTo>
                <a:cubicBezTo>
                  <a:pt x="19469" y="39941"/>
                  <a:pt x="9792" y="22022"/>
                  <a:pt x="5093" y="2857"/>
                </a:cubicBezTo>
                <a:cubicBezTo>
                  <a:pt x="4394" y="0"/>
                  <a:pt x="0" y="1219"/>
                  <a:pt x="699" y="4064"/>
                </a:cubicBezTo>
                <a:cubicBezTo>
                  <a:pt x="5486" y="23596"/>
                  <a:pt x="15354" y="41935"/>
                  <a:pt x="25590" y="59079"/>
                </a:cubicBezTo>
                <a:cubicBezTo>
                  <a:pt x="34594" y="74167"/>
                  <a:pt x="44398" y="89648"/>
                  <a:pt x="56717" y="102285"/>
                </a:cubicBezTo>
                <a:cubicBezTo>
                  <a:pt x="58775" y="104393"/>
                  <a:pt x="62000" y="101167"/>
                  <a:pt x="59943" y="99059"/>
                </a:cubicBezTo>
                <a:cubicBezTo>
                  <a:pt x="47891" y="86702"/>
                  <a:pt x="38340" y="71538"/>
                  <a:pt x="29527" y="56781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3" name="Freeform 3133"/>
          <p:cNvSpPr/>
          <p:nvPr/>
        </p:nvSpPr>
        <p:spPr>
          <a:xfrm rot="0" flipH="0" flipV="0">
            <a:off x="3688742" y="6162784"/>
            <a:ext cx="133666" cy="47218"/>
          </a:xfrm>
          <a:custGeom>
            <a:pathLst>
              <a:path w="133666" h="47218">
                <a:moveTo>
                  <a:pt x="130733" y="41084"/>
                </a:moveTo>
                <a:cubicBezTo>
                  <a:pt x="101409" y="42569"/>
                  <a:pt x="71755" y="41782"/>
                  <a:pt x="42786" y="36652"/>
                </a:cubicBezTo>
                <a:cubicBezTo>
                  <a:pt x="36423" y="35535"/>
                  <a:pt x="29070" y="34722"/>
                  <a:pt x="23063" y="32207"/>
                </a:cubicBezTo>
                <a:cubicBezTo>
                  <a:pt x="13043" y="28004"/>
                  <a:pt x="9436" y="12065"/>
                  <a:pt x="5143" y="2667"/>
                </a:cubicBezTo>
                <a:cubicBezTo>
                  <a:pt x="3924" y="0"/>
                  <a:pt x="0" y="2311"/>
                  <a:pt x="1206" y="4966"/>
                </a:cubicBezTo>
                <a:cubicBezTo>
                  <a:pt x="5448" y="14249"/>
                  <a:pt x="9017" y="30467"/>
                  <a:pt x="18770" y="35560"/>
                </a:cubicBezTo>
                <a:cubicBezTo>
                  <a:pt x="24092" y="38329"/>
                  <a:pt x="31432" y="39129"/>
                  <a:pt x="37249" y="40259"/>
                </a:cubicBezTo>
                <a:cubicBezTo>
                  <a:pt x="67957" y="46240"/>
                  <a:pt x="99555" y="47218"/>
                  <a:pt x="130733" y="45643"/>
                </a:cubicBezTo>
                <a:cubicBezTo>
                  <a:pt x="133654" y="45503"/>
                  <a:pt x="133666" y="40932"/>
                  <a:pt x="130733" y="41084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4" name="Freeform 3134"/>
          <p:cNvSpPr/>
          <p:nvPr/>
        </p:nvSpPr>
        <p:spPr>
          <a:xfrm rot="0" flipH="0" flipV="0">
            <a:off x="3431090" y="5836387"/>
            <a:ext cx="47852" cy="33870"/>
          </a:xfrm>
          <a:custGeom>
            <a:pathLst>
              <a:path w="47852" h="33870">
                <a:moveTo>
                  <a:pt x="43903" y="1092"/>
                </a:moveTo>
                <a:cubicBezTo>
                  <a:pt x="31940" y="9016"/>
                  <a:pt x="19037" y="14465"/>
                  <a:pt x="5016" y="17525"/>
                </a:cubicBezTo>
                <a:cubicBezTo>
                  <a:pt x="4534" y="17627"/>
                  <a:pt x="4203" y="17868"/>
                  <a:pt x="3937" y="18148"/>
                </a:cubicBezTo>
                <a:cubicBezTo>
                  <a:pt x="2273" y="17513"/>
                  <a:pt x="0" y="19354"/>
                  <a:pt x="1092" y="21424"/>
                </a:cubicBezTo>
                <a:cubicBezTo>
                  <a:pt x="5842" y="30428"/>
                  <a:pt x="16217" y="33870"/>
                  <a:pt x="25743" y="30543"/>
                </a:cubicBezTo>
                <a:cubicBezTo>
                  <a:pt x="37592" y="26390"/>
                  <a:pt x="43586" y="14884"/>
                  <a:pt x="47255" y="3670"/>
                </a:cubicBezTo>
                <a:cubicBezTo>
                  <a:pt x="47852" y="1815"/>
                  <a:pt x="45553" y="0"/>
                  <a:pt x="43903" y="109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5" name="Freeform 3135"/>
          <p:cNvSpPr/>
          <p:nvPr/>
        </p:nvSpPr>
        <p:spPr>
          <a:xfrm rot="0" flipH="0" flipV="0">
            <a:off x="3461679" y="5852598"/>
            <a:ext cx="47078" cy="48513"/>
          </a:xfrm>
          <a:custGeom>
            <a:pathLst>
              <a:path w="47078" h="48513">
                <a:moveTo>
                  <a:pt x="42024" y="2870"/>
                </a:moveTo>
                <a:cubicBezTo>
                  <a:pt x="37592" y="22123"/>
                  <a:pt x="21946" y="38328"/>
                  <a:pt x="2832" y="43357"/>
                </a:cubicBezTo>
                <a:cubicBezTo>
                  <a:pt x="0" y="44106"/>
                  <a:pt x="1194" y="48513"/>
                  <a:pt x="4039" y="47751"/>
                </a:cubicBezTo>
                <a:cubicBezTo>
                  <a:pt x="24638" y="42328"/>
                  <a:pt x="41644" y="24853"/>
                  <a:pt x="46430" y="4076"/>
                </a:cubicBezTo>
                <a:cubicBezTo>
                  <a:pt x="47078" y="1220"/>
                  <a:pt x="42684" y="0"/>
                  <a:pt x="42024" y="2870"/>
                </a:cubicBezTo>
              </a:path>
            </a:pathLst>
          </a:custGeom>
          <a:solidFill>
            <a:srgbClr val="F18A8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6" name="Freeform 3136"/>
          <p:cNvSpPr/>
          <p:nvPr/>
        </p:nvSpPr>
        <p:spPr>
          <a:xfrm rot="0" flipH="0" flipV="0">
            <a:off x="3567536" y="5896621"/>
            <a:ext cx="47548" cy="55803"/>
          </a:xfrm>
          <a:custGeom>
            <a:pathLst>
              <a:path w="47548" h="55803">
                <a:moveTo>
                  <a:pt x="42049" y="1854"/>
                </a:moveTo>
                <a:cubicBezTo>
                  <a:pt x="25400" y="15544"/>
                  <a:pt x="11773" y="32029"/>
                  <a:pt x="1409" y="50926"/>
                </a:cubicBezTo>
                <a:cubicBezTo>
                  <a:pt x="0" y="53504"/>
                  <a:pt x="3937" y="55803"/>
                  <a:pt x="5346" y="53225"/>
                </a:cubicBezTo>
                <a:cubicBezTo>
                  <a:pt x="15545" y="34645"/>
                  <a:pt x="28918" y="18529"/>
                  <a:pt x="45274" y="5079"/>
                </a:cubicBezTo>
                <a:cubicBezTo>
                  <a:pt x="47548" y="3212"/>
                  <a:pt x="44296" y="0"/>
                  <a:pt x="42049" y="1854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7" name="Freeform 3137"/>
          <p:cNvSpPr/>
          <p:nvPr/>
        </p:nvSpPr>
        <p:spPr>
          <a:xfrm rot="0" flipH="0" flipV="0">
            <a:off x="3700853" y="6158146"/>
            <a:ext cx="9753" cy="28980"/>
          </a:xfrm>
          <a:custGeom>
            <a:pathLst>
              <a:path w="9753" h="28980">
                <a:moveTo>
                  <a:pt x="5054" y="2857"/>
                </a:moveTo>
                <a:cubicBezTo>
                  <a:pt x="4407" y="0"/>
                  <a:pt x="0" y="1207"/>
                  <a:pt x="660" y="4063"/>
                </a:cubicBezTo>
                <a:cubicBezTo>
                  <a:pt x="2324" y="11366"/>
                  <a:pt x="3746" y="18693"/>
                  <a:pt x="4902" y="26085"/>
                </a:cubicBezTo>
                <a:cubicBezTo>
                  <a:pt x="5358" y="28980"/>
                  <a:pt x="9753" y="27749"/>
                  <a:pt x="9295" y="24878"/>
                </a:cubicBezTo>
                <a:cubicBezTo>
                  <a:pt x="8140" y="17487"/>
                  <a:pt x="6717" y="10146"/>
                  <a:pt x="5054" y="2857"/>
                </a:cubicBezTo>
              </a:path>
            </a:pathLst>
          </a:custGeom>
          <a:solidFill>
            <a:srgbClr val="243354">
              <a:alpha val="33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8" name="Freeform 3138"/>
          <p:cNvSpPr/>
          <p:nvPr/>
        </p:nvSpPr>
        <p:spPr>
          <a:xfrm rot="0" flipH="0" flipV="0">
            <a:off x="3570950" y="6098356"/>
            <a:ext cx="46189" cy="44715"/>
          </a:xfrm>
          <a:custGeom>
            <a:pathLst>
              <a:path w="46189" h="44715">
                <a:moveTo>
                  <a:pt x="43256" y="215"/>
                </a:moveTo>
                <a:cubicBezTo>
                  <a:pt x="20765" y="1891"/>
                  <a:pt x="8128" y="21462"/>
                  <a:pt x="1016" y="40753"/>
                </a:cubicBezTo>
                <a:cubicBezTo>
                  <a:pt x="0" y="43509"/>
                  <a:pt x="4407" y="44715"/>
                  <a:pt x="5423" y="41972"/>
                </a:cubicBezTo>
                <a:cubicBezTo>
                  <a:pt x="11748" y="24789"/>
                  <a:pt x="23000" y="6285"/>
                  <a:pt x="43256" y="4774"/>
                </a:cubicBezTo>
                <a:cubicBezTo>
                  <a:pt x="46164" y="4558"/>
                  <a:pt x="46189" y="0"/>
                  <a:pt x="43256" y="215"/>
                </a:cubicBezTo>
              </a:path>
            </a:pathLst>
          </a:custGeom>
          <a:solidFill>
            <a:srgbClr val="F18A8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9" name="Freeform 3139"/>
          <p:cNvSpPr/>
          <p:nvPr/>
        </p:nvSpPr>
        <p:spPr>
          <a:xfrm rot="0" flipH="0" flipV="0">
            <a:off x="3598633" y="6115741"/>
            <a:ext cx="41553" cy="39407"/>
          </a:xfrm>
          <a:custGeom>
            <a:pathLst>
              <a:path w="41553" h="39407">
                <a:moveTo>
                  <a:pt x="38823" y="3327"/>
                </a:moveTo>
                <a:cubicBezTo>
                  <a:pt x="30022" y="0"/>
                  <a:pt x="21336" y="7149"/>
                  <a:pt x="15087" y="12763"/>
                </a:cubicBezTo>
                <a:cubicBezTo>
                  <a:pt x="8216" y="18935"/>
                  <a:pt x="3645" y="26606"/>
                  <a:pt x="889" y="35394"/>
                </a:cubicBezTo>
                <a:cubicBezTo>
                  <a:pt x="0" y="38201"/>
                  <a:pt x="4406" y="39407"/>
                  <a:pt x="5283" y="36600"/>
                </a:cubicBezTo>
                <a:cubicBezTo>
                  <a:pt x="7416" y="29806"/>
                  <a:pt x="10642" y="23786"/>
                  <a:pt x="15582" y="18617"/>
                </a:cubicBezTo>
                <a:cubicBezTo>
                  <a:pt x="20561" y="13398"/>
                  <a:pt x="29870" y="4800"/>
                  <a:pt x="37617" y="7721"/>
                </a:cubicBezTo>
                <a:cubicBezTo>
                  <a:pt x="40359" y="8762"/>
                  <a:pt x="41553" y="4355"/>
                  <a:pt x="38823" y="3327"/>
                </a:cubicBezTo>
              </a:path>
            </a:pathLst>
          </a:custGeom>
          <a:solidFill>
            <a:srgbClr val="F18A8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0" name="Freeform 3140"/>
          <p:cNvSpPr/>
          <p:nvPr/>
        </p:nvSpPr>
        <p:spPr>
          <a:xfrm rot="0" flipH="0" flipV="0">
            <a:off x="3626665" y="6132820"/>
            <a:ext cx="28777" cy="31851"/>
          </a:xfrm>
          <a:custGeom>
            <a:pathLst>
              <a:path w="28777" h="31851">
                <a:moveTo>
                  <a:pt x="24828" y="1003"/>
                </a:moveTo>
                <a:cubicBezTo>
                  <a:pt x="12903" y="5333"/>
                  <a:pt x="6147" y="15747"/>
                  <a:pt x="1181" y="26872"/>
                </a:cubicBezTo>
                <a:cubicBezTo>
                  <a:pt x="0" y="29527"/>
                  <a:pt x="3924" y="31851"/>
                  <a:pt x="5118" y="29171"/>
                </a:cubicBezTo>
                <a:cubicBezTo>
                  <a:pt x="9525" y="19291"/>
                  <a:pt x="15342" y="9283"/>
                  <a:pt x="26034" y="5397"/>
                </a:cubicBezTo>
                <a:cubicBezTo>
                  <a:pt x="28777" y="4406"/>
                  <a:pt x="27596" y="0"/>
                  <a:pt x="24828" y="1003"/>
                </a:cubicBezTo>
              </a:path>
            </a:pathLst>
          </a:custGeom>
          <a:solidFill>
            <a:srgbClr val="F18A8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1" name="Freeform 3141"/>
          <p:cNvSpPr/>
          <p:nvPr/>
        </p:nvSpPr>
        <p:spPr>
          <a:xfrm rot="0" flipH="0" flipV="0">
            <a:off x="3343997" y="6069754"/>
            <a:ext cx="61696" cy="111441"/>
          </a:xfrm>
          <a:custGeom>
            <a:pathLst>
              <a:path w="61696" h="111441">
                <a:moveTo>
                  <a:pt x="5143" y="2666"/>
                </a:moveTo>
                <a:cubicBezTo>
                  <a:pt x="3937" y="0"/>
                  <a:pt x="0" y="2311"/>
                  <a:pt x="1206" y="4964"/>
                </a:cubicBezTo>
                <a:cubicBezTo>
                  <a:pt x="17347" y="40588"/>
                  <a:pt x="34352" y="76414"/>
                  <a:pt x="56108" y="109015"/>
                </a:cubicBezTo>
                <a:cubicBezTo>
                  <a:pt x="57733" y="111441"/>
                  <a:pt x="61696" y="109155"/>
                  <a:pt x="60057" y="106704"/>
                </a:cubicBezTo>
                <a:cubicBezTo>
                  <a:pt x="38289" y="74116"/>
                  <a:pt x="21284" y="38289"/>
                  <a:pt x="5143" y="2666"/>
                </a:cubicBezTo>
              </a:path>
            </a:pathLst>
          </a:custGeom>
          <a:solidFill>
            <a:srgbClr val="75747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2" name="Freeform 3142"/>
          <p:cNvSpPr/>
          <p:nvPr/>
        </p:nvSpPr>
        <p:spPr>
          <a:xfrm rot="0" flipH="0" flipV="0">
            <a:off x="3431123" y="5950118"/>
            <a:ext cx="21183" cy="115963"/>
          </a:xfrm>
          <a:custGeom>
            <a:pathLst>
              <a:path w="21183" h="115963">
                <a:moveTo>
                  <a:pt x="4610" y="2946"/>
                </a:moveTo>
                <a:cubicBezTo>
                  <a:pt x="4560" y="13"/>
                  <a:pt x="0" y="0"/>
                  <a:pt x="51" y="2946"/>
                </a:cubicBezTo>
                <a:cubicBezTo>
                  <a:pt x="648" y="40284"/>
                  <a:pt x="5968" y="77164"/>
                  <a:pt x="15989" y="113143"/>
                </a:cubicBezTo>
                <a:cubicBezTo>
                  <a:pt x="16776" y="115963"/>
                  <a:pt x="21183" y="114756"/>
                  <a:pt x="20396" y="111924"/>
                </a:cubicBezTo>
                <a:cubicBezTo>
                  <a:pt x="10477" y="76339"/>
                  <a:pt x="5194" y="39890"/>
                  <a:pt x="4610" y="2946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3" name="Freeform 3143"/>
          <p:cNvSpPr/>
          <p:nvPr/>
        </p:nvSpPr>
        <p:spPr>
          <a:xfrm rot="0" flipH="0" flipV="0">
            <a:off x="3533257" y="5941077"/>
            <a:ext cx="57416" cy="100025"/>
          </a:xfrm>
          <a:custGeom>
            <a:pathLst>
              <a:path w="57416" h="100025">
                <a:moveTo>
                  <a:pt x="5029" y="2870"/>
                </a:moveTo>
                <a:cubicBezTo>
                  <a:pt x="4407" y="0"/>
                  <a:pt x="0" y="1220"/>
                  <a:pt x="623" y="4076"/>
                </a:cubicBezTo>
                <a:cubicBezTo>
                  <a:pt x="8445" y="39941"/>
                  <a:pt x="40588" y="63029"/>
                  <a:pt x="52082" y="97256"/>
                </a:cubicBezTo>
                <a:cubicBezTo>
                  <a:pt x="53009" y="100025"/>
                  <a:pt x="57416" y="98831"/>
                  <a:pt x="56476" y="96049"/>
                </a:cubicBezTo>
                <a:cubicBezTo>
                  <a:pt x="44995" y="61823"/>
                  <a:pt x="12826" y="38607"/>
                  <a:pt x="5029" y="2870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4" name="Freeform 3144"/>
          <p:cNvSpPr/>
          <p:nvPr/>
        </p:nvSpPr>
        <p:spPr>
          <a:xfrm rot="0" flipH="0" flipV="0">
            <a:off x="3318079" y="5980747"/>
            <a:ext cx="104037" cy="190435"/>
          </a:xfrm>
          <a:custGeom>
            <a:pathLst>
              <a:path w="104037" h="190435">
                <a:moveTo>
                  <a:pt x="93230" y="59143"/>
                </a:moveTo>
                <a:cubicBezTo>
                  <a:pt x="96493" y="46659"/>
                  <a:pt x="81966" y="41567"/>
                  <a:pt x="76060" y="42151"/>
                </a:cubicBezTo>
                <a:cubicBezTo>
                  <a:pt x="76466" y="37985"/>
                  <a:pt x="75235" y="33769"/>
                  <a:pt x="72758" y="30315"/>
                </a:cubicBezTo>
                <a:cubicBezTo>
                  <a:pt x="68986" y="25057"/>
                  <a:pt x="63652" y="22618"/>
                  <a:pt x="57848" y="21640"/>
                </a:cubicBezTo>
                <a:cubicBezTo>
                  <a:pt x="60211" y="18884"/>
                  <a:pt x="59702" y="9423"/>
                  <a:pt x="47002" y="5296"/>
                </a:cubicBezTo>
                <a:cubicBezTo>
                  <a:pt x="30670" y="0"/>
                  <a:pt x="15976" y="19088"/>
                  <a:pt x="14592" y="20891"/>
                </a:cubicBezTo>
                <a:cubicBezTo>
                  <a:pt x="5435" y="32956"/>
                  <a:pt x="1067" y="43611"/>
                  <a:pt x="2438" y="58813"/>
                </a:cubicBezTo>
                <a:cubicBezTo>
                  <a:pt x="4445" y="81177"/>
                  <a:pt x="18389" y="88949"/>
                  <a:pt x="25235" y="107834"/>
                </a:cubicBezTo>
                <a:cubicBezTo>
                  <a:pt x="29019" y="118286"/>
                  <a:pt x="7785" y="136765"/>
                  <a:pt x="1841" y="144436"/>
                </a:cubicBezTo>
                <a:cubicBezTo>
                  <a:pt x="0" y="146811"/>
                  <a:pt x="56058" y="190435"/>
                  <a:pt x="58737" y="188009"/>
                </a:cubicBezTo>
                <a:cubicBezTo>
                  <a:pt x="66192" y="181291"/>
                  <a:pt x="82080" y="166343"/>
                  <a:pt x="83197" y="165365"/>
                </a:cubicBezTo>
                <a:cubicBezTo>
                  <a:pt x="103034" y="148004"/>
                  <a:pt x="97471" y="124509"/>
                  <a:pt x="86906" y="103897"/>
                </a:cubicBezTo>
                <a:cubicBezTo>
                  <a:pt x="87401" y="101891"/>
                  <a:pt x="88100" y="99897"/>
                  <a:pt x="89027" y="97954"/>
                </a:cubicBezTo>
                <a:cubicBezTo>
                  <a:pt x="91897" y="91972"/>
                  <a:pt x="102462" y="80415"/>
                  <a:pt x="103263" y="73481"/>
                </a:cubicBezTo>
                <a:cubicBezTo>
                  <a:pt x="104037" y="66737"/>
                  <a:pt x="98817" y="61555"/>
                  <a:pt x="93230" y="59143"/>
                </a:cubicBezTo>
              </a:path>
            </a:pathLst>
          </a:custGeom>
          <a:solidFill>
            <a:srgbClr val="F5B0A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5" name="Freeform 3145"/>
          <p:cNvSpPr/>
          <p:nvPr/>
        </p:nvSpPr>
        <p:spPr>
          <a:xfrm rot="0" flipH="0" flipV="0">
            <a:off x="3337713" y="6004319"/>
            <a:ext cx="36829" cy="49630"/>
          </a:xfrm>
          <a:custGeom>
            <a:pathLst>
              <a:path w="36829" h="49630">
                <a:moveTo>
                  <a:pt x="31927" y="1371"/>
                </a:moveTo>
                <a:cubicBezTo>
                  <a:pt x="14935" y="10337"/>
                  <a:pt x="3340" y="26517"/>
                  <a:pt x="431" y="45516"/>
                </a:cubicBezTo>
                <a:cubicBezTo>
                  <a:pt x="0" y="48386"/>
                  <a:pt x="4394" y="49630"/>
                  <a:pt x="4838" y="46735"/>
                </a:cubicBezTo>
                <a:cubicBezTo>
                  <a:pt x="7582" y="28803"/>
                  <a:pt x="18173" y="13791"/>
                  <a:pt x="34225" y="5308"/>
                </a:cubicBezTo>
                <a:cubicBezTo>
                  <a:pt x="36829" y="3936"/>
                  <a:pt x="34530" y="0"/>
                  <a:pt x="31927" y="1371"/>
                </a:cubicBezTo>
              </a:path>
            </a:pathLst>
          </a:custGeom>
          <a:solidFill>
            <a:srgbClr val="F18A8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6" name="Freeform 3146"/>
          <p:cNvSpPr/>
          <p:nvPr/>
        </p:nvSpPr>
        <p:spPr>
          <a:xfrm rot="0" flipH="0" flipV="0">
            <a:off x="3363820" y="6022655"/>
            <a:ext cx="31152" cy="44132"/>
          </a:xfrm>
          <a:custGeom>
            <a:pathLst>
              <a:path w="31152" h="44132">
                <a:moveTo>
                  <a:pt x="27241" y="1079"/>
                </a:moveTo>
                <a:cubicBezTo>
                  <a:pt x="10744" y="7555"/>
                  <a:pt x="0" y="23392"/>
                  <a:pt x="495" y="41185"/>
                </a:cubicBezTo>
                <a:cubicBezTo>
                  <a:pt x="584" y="44119"/>
                  <a:pt x="5143" y="44132"/>
                  <a:pt x="5055" y="41185"/>
                </a:cubicBezTo>
                <a:cubicBezTo>
                  <a:pt x="4623" y="25577"/>
                  <a:pt x="13830" y="11226"/>
                  <a:pt x="28447" y="5473"/>
                </a:cubicBezTo>
                <a:cubicBezTo>
                  <a:pt x="31152" y="4419"/>
                  <a:pt x="29984" y="0"/>
                  <a:pt x="27241" y="1079"/>
                </a:cubicBezTo>
              </a:path>
            </a:pathLst>
          </a:custGeom>
          <a:solidFill>
            <a:srgbClr val="F18A8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7" name="Freeform 3147"/>
          <p:cNvSpPr/>
          <p:nvPr/>
        </p:nvSpPr>
        <p:spPr>
          <a:xfrm rot="0" flipH="0" flipV="0">
            <a:off x="3386050" y="6038563"/>
            <a:ext cx="25589" cy="42340"/>
          </a:xfrm>
          <a:custGeom>
            <a:pathLst>
              <a:path w="25589" h="42340">
                <a:moveTo>
                  <a:pt x="20243" y="2031"/>
                </a:moveTo>
                <a:cubicBezTo>
                  <a:pt x="9601" y="12229"/>
                  <a:pt x="1752" y="24509"/>
                  <a:pt x="292" y="39432"/>
                </a:cubicBezTo>
                <a:cubicBezTo>
                  <a:pt x="0" y="42340"/>
                  <a:pt x="4572" y="42328"/>
                  <a:pt x="4851" y="39432"/>
                </a:cubicBezTo>
                <a:cubicBezTo>
                  <a:pt x="6185" y="25767"/>
                  <a:pt x="13767" y="14553"/>
                  <a:pt x="23468" y="5256"/>
                </a:cubicBezTo>
                <a:cubicBezTo>
                  <a:pt x="25589" y="3224"/>
                  <a:pt x="22363" y="0"/>
                  <a:pt x="20243" y="2031"/>
                </a:cubicBezTo>
              </a:path>
            </a:pathLst>
          </a:custGeom>
          <a:solidFill>
            <a:srgbClr val="F18A8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8" name="Freeform 3148"/>
          <p:cNvSpPr/>
          <p:nvPr/>
        </p:nvSpPr>
        <p:spPr>
          <a:xfrm rot="0" flipH="0" flipV="0">
            <a:off x="3243624" y="6089986"/>
            <a:ext cx="169874" cy="162381"/>
          </a:xfrm>
          <a:custGeom>
            <a:pathLst>
              <a:path w="169874" h="162381">
                <a:moveTo>
                  <a:pt x="168490" y="69900"/>
                </a:moveTo>
                <a:cubicBezTo>
                  <a:pt x="168211" y="69647"/>
                  <a:pt x="167868" y="69431"/>
                  <a:pt x="167373" y="69354"/>
                </a:cubicBezTo>
                <a:cubicBezTo>
                  <a:pt x="131546" y="64389"/>
                  <a:pt x="108178" y="35864"/>
                  <a:pt x="97980" y="2844"/>
                </a:cubicBezTo>
                <a:cubicBezTo>
                  <a:pt x="97853" y="2387"/>
                  <a:pt x="97586" y="2070"/>
                  <a:pt x="97294" y="1828"/>
                </a:cubicBezTo>
                <a:cubicBezTo>
                  <a:pt x="96748" y="698"/>
                  <a:pt x="95491" y="0"/>
                  <a:pt x="94246" y="990"/>
                </a:cubicBezTo>
                <a:cubicBezTo>
                  <a:pt x="71183" y="19393"/>
                  <a:pt x="49974" y="40335"/>
                  <a:pt x="32372" y="64071"/>
                </a:cubicBezTo>
                <a:cubicBezTo>
                  <a:pt x="19278" y="81736"/>
                  <a:pt x="0" y="101434"/>
                  <a:pt x="10782" y="122630"/>
                </a:cubicBezTo>
                <a:cubicBezTo>
                  <a:pt x="11353" y="123760"/>
                  <a:pt x="29641" y="162381"/>
                  <a:pt x="80695" y="154545"/>
                </a:cubicBezTo>
                <a:cubicBezTo>
                  <a:pt x="98831" y="151751"/>
                  <a:pt x="159956" y="116229"/>
                  <a:pt x="169544" y="72947"/>
                </a:cubicBezTo>
                <a:cubicBezTo>
                  <a:pt x="169874" y="71474"/>
                  <a:pt x="169531" y="70420"/>
                  <a:pt x="168490" y="69900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9" name="Freeform 3149"/>
          <p:cNvSpPr/>
          <p:nvPr/>
        </p:nvSpPr>
        <p:spPr>
          <a:xfrm rot="0" flipH="0" flipV="0">
            <a:off x="3362945" y="6137689"/>
            <a:ext cx="60324" cy="109486"/>
          </a:xfrm>
          <a:custGeom>
            <a:pathLst>
              <a:path w="60324" h="109486">
                <a:moveTo>
                  <a:pt x="45326" y="4699"/>
                </a:moveTo>
                <a:cubicBezTo>
                  <a:pt x="56565" y="20942"/>
                  <a:pt x="40983" y="43878"/>
                  <a:pt x="32779" y="58826"/>
                </a:cubicBezTo>
                <a:cubicBezTo>
                  <a:pt x="24016" y="74815"/>
                  <a:pt x="14300" y="90563"/>
                  <a:pt x="1981" y="104089"/>
                </a:cubicBezTo>
                <a:cubicBezTo>
                  <a:pt x="0" y="106248"/>
                  <a:pt x="3226" y="109486"/>
                  <a:pt x="5207" y="107314"/>
                </a:cubicBezTo>
                <a:cubicBezTo>
                  <a:pt x="19736" y="91363"/>
                  <a:pt x="30925" y="72478"/>
                  <a:pt x="40843" y="53416"/>
                </a:cubicBezTo>
                <a:cubicBezTo>
                  <a:pt x="48615" y="38481"/>
                  <a:pt x="60324" y="18402"/>
                  <a:pt x="49263" y="2401"/>
                </a:cubicBezTo>
                <a:cubicBezTo>
                  <a:pt x="47599" y="0"/>
                  <a:pt x="43650" y="2274"/>
                  <a:pt x="45326" y="4699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0" name="Freeform 3150"/>
          <p:cNvSpPr/>
          <p:nvPr/>
        </p:nvSpPr>
        <p:spPr>
          <a:xfrm rot="0" flipH="0" flipV="0">
            <a:off x="3391814" y="6153688"/>
            <a:ext cx="15962" cy="9041"/>
          </a:xfrm>
          <a:custGeom>
            <a:pathLst>
              <a:path w="15962" h="9041">
                <a:moveTo>
                  <a:pt x="13080" y="4114"/>
                </a:moveTo>
                <a:cubicBezTo>
                  <a:pt x="10198" y="3581"/>
                  <a:pt x="7505" y="2692"/>
                  <a:pt x="4914" y="1359"/>
                </a:cubicBezTo>
                <a:cubicBezTo>
                  <a:pt x="2298" y="0"/>
                  <a:pt x="0" y="3937"/>
                  <a:pt x="2603" y="5295"/>
                </a:cubicBezTo>
                <a:cubicBezTo>
                  <a:pt x="5537" y="6819"/>
                  <a:pt x="8610" y="7911"/>
                  <a:pt x="11874" y="8520"/>
                </a:cubicBezTo>
                <a:cubicBezTo>
                  <a:pt x="14743" y="9041"/>
                  <a:pt x="15962" y="4647"/>
                  <a:pt x="13080" y="4114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1" name="Freeform 3151"/>
          <p:cNvSpPr/>
          <p:nvPr/>
        </p:nvSpPr>
        <p:spPr>
          <a:xfrm rot="0" flipH="0" flipV="0">
            <a:off x="3264291" y="6088705"/>
            <a:ext cx="78244" cy="81812"/>
          </a:xfrm>
          <a:custGeom>
            <a:pathLst>
              <a:path w="78244" h="81812">
                <a:moveTo>
                  <a:pt x="75336" y="342"/>
                </a:moveTo>
                <a:cubicBezTo>
                  <a:pt x="70625" y="900"/>
                  <a:pt x="66650" y="4393"/>
                  <a:pt x="63094" y="7276"/>
                </a:cubicBezTo>
                <a:cubicBezTo>
                  <a:pt x="55118" y="13740"/>
                  <a:pt x="47879" y="21157"/>
                  <a:pt x="40843" y="28586"/>
                </a:cubicBezTo>
                <a:cubicBezTo>
                  <a:pt x="26696" y="43522"/>
                  <a:pt x="12294" y="59371"/>
                  <a:pt x="1537" y="76999"/>
                </a:cubicBezTo>
                <a:cubicBezTo>
                  <a:pt x="0" y="79513"/>
                  <a:pt x="3950" y="81812"/>
                  <a:pt x="5474" y="79310"/>
                </a:cubicBezTo>
                <a:cubicBezTo>
                  <a:pt x="15100" y="63524"/>
                  <a:pt x="27788" y="49376"/>
                  <a:pt x="40297" y="35838"/>
                </a:cubicBezTo>
                <a:cubicBezTo>
                  <a:pt x="46673" y="28955"/>
                  <a:pt x="53213" y="22173"/>
                  <a:pt x="60147" y="15861"/>
                </a:cubicBezTo>
                <a:cubicBezTo>
                  <a:pt x="63932" y="12432"/>
                  <a:pt x="69888" y="5536"/>
                  <a:pt x="75336" y="4901"/>
                </a:cubicBezTo>
                <a:cubicBezTo>
                  <a:pt x="78218" y="4571"/>
                  <a:pt x="78244" y="0"/>
                  <a:pt x="75336" y="342"/>
                </a:cubicBez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2" name="Freeform 3152"/>
          <p:cNvSpPr/>
          <p:nvPr/>
        </p:nvSpPr>
        <p:spPr>
          <a:xfrm rot="0" flipH="0" flipV="0">
            <a:off x="3564332" y="6430996"/>
            <a:ext cx="34022" cy="62864"/>
          </a:xfrm>
          <a:custGeom>
            <a:pathLst>
              <a:path w="34022" h="62864">
                <a:moveTo>
                  <a:pt x="5067" y="2273"/>
                </a:moveTo>
                <a:cubicBezTo>
                  <a:pt x="3201" y="0"/>
                  <a:pt x="0" y="3238"/>
                  <a:pt x="1842" y="5498"/>
                </a:cubicBezTo>
                <a:cubicBezTo>
                  <a:pt x="15011" y="21576"/>
                  <a:pt x="24015" y="39814"/>
                  <a:pt x="28930" y="60019"/>
                </a:cubicBezTo>
                <a:cubicBezTo>
                  <a:pt x="29628" y="62864"/>
                  <a:pt x="34022" y="61658"/>
                  <a:pt x="33324" y="58800"/>
                </a:cubicBezTo>
                <a:cubicBezTo>
                  <a:pt x="28231" y="37845"/>
                  <a:pt x="18732" y="18960"/>
                  <a:pt x="5067" y="227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53" name="Picture 3153"/>
          <p:cNvPicPr>
            <a:picLocks noChangeAspect="0" noChangeArrowheads="1"/>
          </p:cNvPicPr>
          <p:nvPr/>
        </p:nvPicPr>
        <p:blipFill>
          <a:blip r:embed="rId3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29000" y="6668778"/>
            <a:ext cx="249948" cy="218127"/>
          </a:xfrm>
          <a:prstGeom prst="rect">
            <a:avLst/>
          </a:prstGeom>
          <a:noFill/>
          <a:extLst/>
        </p:spPr>
      </p:pic>
      <p:sp>
        <p:nvSpPr>
          <p:cNvPr id="3154" name="Freeform 3154"/>
          <p:cNvSpPr/>
          <p:nvPr/>
        </p:nvSpPr>
        <p:spPr>
          <a:xfrm rot="0" flipH="0" flipV="0">
            <a:off x="3478244" y="6788545"/>
            <a:ext cx="70954" cy="15404"/>
          </a:xfrm>
          <a:custGeom>
            <a:pathLst>
              <a:path w="70954" h="15404">
                <a:moveTo>
                  <a:pt x="69811" y="63"/>
                </a:moveTo>
                <a:cubicBezTo>
                  <a:pt x="43370" y="2958"/>
                  <a:pt x="1282" y="13245"/>
                  <a:pt x="851" y="13359"/>
                </a:cubicBezTo>
                <a:cubicBezTo>
                  <a:pt x="355" y="13486"/>
                  <a:pt x="0" y="14007"/>
                  <a:pt x="127" y="14540"/>
                </a:cubicBezTo>
                <a:cubicBezTo>
                  <a:pt x="254" y="15074"/>
                  <a:pt x="800" y="15404"/>
                  <a:pt x="1333" y="15264"/>
                </a:cubicBezTo>
                <a:cubicBezTo>
                  <a:pt x="1752" y="15163"/>
                  <a:pt x="43713" y="4914"/>
                  <a:pt x="70026" y="2031"/>
                </a:cubicBezTo>
                <a:cubicBezTo>
                  <a:pt x="70115" y="2018"/>
                  <a:pt x="70191" y="1993"/>
                  <a:pt x="70268" y="1968"/>
                </a:cubicBezTo>
                <a:cubicBezTo>
                  <a:pt x="70674" y="1815"/>
                  <a:pt x="70954" y="1396"/>
                  <a:pt x="70890" y="939"/>
                </a:cubicBezTo>
                <a:cubicBezTo>
                  <a:pt x="70839" y="393"/>
                  <a:pt x="70357" y="0"/>
                  <a:pt x="69811" y="63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Freeform 3155"/>
          <p:cNvSpPr/>
          <p:nvPr/>
        </p:nvSpPr>
        <p:spPr>
          <a:xfrm rot="0" flipH="0" flipV="0">
            <a:off x="3550196" y="6760126"/>
            <a:ext cx="11721" cy="11721"/>
          </a:xfrm>
          <a:custGeom>
            <a:pathLst>
              <a:path w="11721" h="11721">
                <a:moveTo>
                  <a:pt x="4051" y="1003"/>
                </a:moveTo>
                <a:cubicBezTo>
                  <a:pt x="1372" y="2006"/>
                  <a:pt x="0" y="4990"/>
                  <a:pt x="1004" y="7683"/>
                </a:cubicBezTo>
                <a:cubicBezTo>
                  <a:pt x="2007" y="10362"/>
                  <a:pt x="4990" y="11721"/>
                  <a:pt x="7670" y="10718"/>
                </a:cubicBezTo>
                <a:cubicBezTo>
                  <a:pt x="10362" y="9727"/>
                  <a:pt x="11721" y="6743"/>
                  <a:pt x="10731" y="4050"/>
                </a:cubicBezTo>
                <a:cubicBezTo>
                  <a:pt x="9727" y="1371"/>
                  <a:pt x="6730" y="0"/>
                  <a:pt x="4051" y="1003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Freeform 3156"/>
          <p:cNvSpPr/>
          <p:nvPr/>
        </p:nvSpPr>
        <p:spPr>
          <a:xfrm rot="0" flipH="0" flipV="0">
            <a:off x="3542860" y="6776750"/>
            <a:ext cx="11721" cy="11721"/>
          </a:xfrm>
          <a:custGeom>
            <a:pathLst>
              <a:path w="11721" h="11721">
                <a:moveTo>
                  <a:pt x="4051" y="1003"/>
                </a:moveTo>
                <a:cubicBezTo>
                  <a:pt x="1372" y="2006"/>
                  <a:pt x="0" y="4990"/>
                  <a:pt x="1004" y="7683"/>
                </a:cubicBezTo>
                <a:cubicBezTo>
                  <a:pt x="2007" y="10362"/>
                  <a:pt x="4990" y="11721"/>
                  <a:pt x="7670" y="10718"/>
                </a:cubicBezTo>
                <a:cubicBezTo>
                  <a:pt x="10362" y="9727"/>
                  <a:pt x="11721" y="6743"/>
                  <a:pt x="10731" y="4050"/>
                </a:cubicBezTo>
                <a:cubicBezTo>
                  <a:pt x="9727" y="1371"/>
                  <a:pt x="6730" y="0"/>
                  <a:pt x="4051" y="1003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Freeform 3157"/>
          <p:cNvSpPr/>
          <p:nvPr/>
        </p:nvSpPr>
        <p:spPr>
          <a:xfrm rot="0" flipH="0" flipV="0">
            <a:off x="3492735" y="6759020"/>
            <a:ext cx="66115" cy="14960"/>
          </a:xfrm>
          <a:custGeom>
            <a:pathLst>
              <a:path w="66115" h="14960">
                <a:moveTo>
                  <a:pt x="62331" y="2743"/>
                </a:moveTo>
                <a:cubicBezTo>
                  <a:pt x="61023" y="2629"/>
                  <a:pt x="30086" y="0"/>
                  <a:pt x="3404" y="6756"/>
                </a:cubicBezTo>
                <a:cubicBezTo>
                  <a:pt x="1321" y="7289"/>
                  <a:pt x="0" y="9435"/>
                  <a:pt x="546" y="11556"/>
                </a:cubicBezTo>
                <a:cubicBezTo>
                  <a:pt x="1079" y="13665"/>
                  <a:pt x="3226" y="14960"/>
                  <a:pt x="5347" y="14414"/>
                </a:cubicBezTo>
                <a:cubicBezTo>
                  <a:pt x="30708" y="8000"/>
                  <a:pt x="61328" y="10591"/>
                  <a:pt x="61633" y="10617"/>
                </a:cubicBezTo>
                <a:cubicBezTo>
                  <a:pt x="62243" y="10667"/>
                  <a:pt x="62826" y="10578"/>
                  <a:pt x="63359" y="10388"/>
                </a:cubicBezTo>
                <a:cubicBezTo>
                  <a:pt x="64743" y="9867"/>
                  <a:pt x="65785" y="8597"/>
                  <a:pt x="65925" y="7022"/>
                </a:cubicBezTo>
                <a:cubicBezTo>
                  <a:pt x="66115" y="4851"/>
                  <a:pt x="64502" y="2933"/>
                  <a:pt x="62331" y="27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8" name="Freeform 3158"/>
          <p:cNvSpPr/>
          <p:nvPr/>
        </p:nvSpPr>
        <p:spPr>
          <a:xfrm rot="0" flipH="0" flipV="0">
            <a:off x="3485842" y="6776357"/>
            <a:ext cx="66115" cy="14960"/>
          </a:xfrm>
          <a:custGeom>
            <a:pathLst>
              <a:path w="66115" h="14960">
                <a:moveTo>
                  <a:pt x="62331" y="2743"/>
                </a:moveTo>
                <a:cubicBezTo>
                  <a:pt x="61023" y="2629"/>
                  <a:pt x="30086" y="0"/>
                  <a:pt x="3404" y="6756"/>
                </a:cubicBezTo>
                <a:cubicBezTo>
                  <a:pt x="1333" y="7302"/>
                  <a:pt x="0" y="9435"/>
                  <a:pt x="546" y="11556"/>
                </a:cubicBezTo>
                <a:cubicBezTo>
                  <a:pt x="1079" y="13665"/>
                  <a:pt x="3226" y="14960"/>
                  <a:pt x="5347" y="14414"/>
                </a:cubicBezTo>
                <a:cubicBezTo>
                  <a:pt x="30708" y="8000"/>
                  <a:pt x="61328" y="10591"/>
                  <a:pt x="61633" y="10617"/>
                </a:cubicBezTo>
                <a:cubicBezTo>
                  <a:pt x="62243" y="10667"/>
                  <a:pt x="62826" y="10578"/>
                  <a:pt x="63359" y="10388"/>
                </a:cubicBezTo>
                <a:cubicBezTo>
                  <a:pt x="64743" y="9867"/>
                  <a:pt x="65785" y="8597"/>
                  <a:pt x="65925" y="7022"/>
                </a:cubicBezTo>
                <a:cubicBezTo>
                  <a:pt x="66115" y="4851"/>
                  <a:pt x="64502" y="2933"/>
                  <a:pt x="62331" y="27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" name="Freeform 3159"/>
          <p:cNvSpPr/>
          <p:nvPr/>
        </p:nvSpPr>
        <p:spPr>
          <a:xfrm rot="0" flipH="0" flipV="0">
            <a:off x="3568035" y="6722884"/>
            <a:ext cx="11721" cy="11721"/>
          </a:xfrm>
          <a:custGeom>
            <a:pathLst>
              <a:path w="11721" h="11721">
                <a:moveTo>
                  <a:pt x="4051" y="1003"/>
                </a:moveTo>
                <a:cubicBezTo>
                  <a:pt x="1372" y="2006"/>
                  <a:pt x="0" y="4990"/>
                  <a:pt x="1004" y="7683"/>
                </a:cubicBezTo>
                <a:cubicBezTo>
                  <a:pt x="2007" y="10362"/>
                  <a:pt x="4990" y="11721"/>
                  <a:pt x="7670" y="10718"/>
                </a:cubicBezTo>
                <a:cubicBezTo>
                  <a:pt x="10362" y="9727"/>
                  <a:pt x="11721" y="6743"/>
                  <a:pt x="10731" y="4050"/>
                </a:cubicBezTo>
                <a:cubicBezTo>
                  <a:pt x="9727" y="1371"/>
                  <a:pt x="6730" y="0"/>
                  <a:pt x="4051" y="1003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0" name="Freeform 3160"/>
          <p:cNvSpPr/>
          <p:nvPr/>
        </p:nvSpPr>
        <p:spPr>
          <a:xfrm rot="0" flipH="0" flipV="0">
            <a:off x="3557706" y="6742557"/>
            <a:ext cx="11721" cy="11721"/>
          </a:xfrm>
          <a:custGeom>
            <a:pathLst>
              <a:path w="11721" h="11721">
                <a:moveTo>
                  <a:pt x="4051" y="1003"/>
                </a:moveTo>
                <a:cubicBezTo>
                  <a:pt x="1372" y="2006"/>
                  <a:pt x="0" y="4990"/>
                  <a:pt x="1004" y="7683"/>
                </a:cubicBezTo>
                <a:cubicBezTo>
                  <a:pt x="2007" y="10362"/>
                  <a:pt x="4990" y="11721"/>
                  <a:pt x="7670" y="10718"/>
                </a:cubicBezTo>
                <a:cubicBezTo>
                  <a:pt x="10362" y="9727"/>
                  <a:pt x="11721" y="6743"/>
                  <a:pt x="10731" y="4050"/>
                </a:cubicBezTo>
                <a:cubicBezTo>
                  <a:pt x="9727" y="1358"/>
                  <a:pt x="6730" y="0"/>
                  <a:pt x="4051" y="1003"/>
                </a:cubicBezTo>
              </a:path>
            </a:pathLst>
          </a:custGeom>
          <a:solidFill>
            <a:srgbClr val="2A2A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1" name="Freeform 3161"/>
          <p:cNvSpPr/>
          <p:nvPr/>
        </p:nvSpPr>
        <p:spPr>
          <a:xfrm rot="0" flipH="0" flipV="0">
            <a:off x="3500555" y="6741336"/>
            <a:ext cx="66115" cy="14960"/>
          </a:xfrm>
          <a:custGeom>
            <a:pathLst>
              <a:path w="66115" h="14960">
                <a:moveTo>
                  <a:pt x="62331" y="2743"/>
                </a:moveTo>
                <a:cubicBezTo>
                  <a:pt x="61023" y="2629"/>
                  <a:pt x="30086" y="0"/>
                  <a:pt x="3404" y="6756"/>
                </a:cubicBezTo>
                <a:cubicBezTo>
                  <a:pt x="1321" y="7302"/>
                  <a:pt x="0" y="9435"/>
                  <a:pt x="546" y="11556"/>
                </a:cubicBezTo>
                <a:cubicBezTo>
                  <a:pt x="1079" y="13665"/>
                  <a:pt x="3226" y="14960"/>
                  <a:pt x="5347" y="14414"/>
                </a:cubicBezTo>
                <a:cubicBezTo>
                  <a:pt x="30708" y="8000"/>
                  <a:pt x="61328" y="10591"/>
                  <a:pt x="61633" y="10617"/>
                </a:cubicBezTo>
                <a:cubicBezTo>
                  <a:pt x="62243" y="10667"/>
                  <a:pt x="62826" y="10578"/>
                  <a:pt x="63359" y="10388"/>
                </a:cubicBezTo>
                <a:cubicBezTo>
                  <a:pt x="64743" y="9867"/>
                  <a:pt x="65785" y="8597"/>
                  <a:pt x="65925" y="7022"/>
                </a:cubicBezTo>
                <a:cubicBezTo>
                  <a:pt x="66115" y="4851"/>
                  <a:pt x="64502" y="2933"/>
                  <a:pt x="62331" y="27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2" name="Freeform 3162"/>
          <p:cNvSpPr/>
          <p:nvPr/>
        </p:nvSpPr>
        <p:spPr>
          <a:xfrm rot="0" flipH="0" flipV="0">
            <a:off x="3510808" y="6721690"/>
            <a:ext cx="66115" cy="14960"/>
          </a:xfrm>
          <a:custGeom>
            <a:pathLst>
              <a:path w="66115" h="14960">
                <a:moveTo>
                  <a:pt x="62331" y="2743"/>
                </a:moveTo>
                <a:cubicBezTo>
                  <a:pt x="61023" y="2629"/>
                  <a:pt x="30086" y="0"/>
                  <a:pt x="3404" y="6756"/>
                </a:cubicBezTo>
                <a:cubicBezTo>
                  <a:pt x="1308" y="7276"/>
                  <a:pt x="0" y="9435"/>
                  <a:pt x="546" y="11556"/>
                </a:cubicBezTo>
                <a:cubicBezTo>
                  <a:pt x="1079" y="13665"/>
                  <a:pt x="3226" y="14960"/>
                  <a:pt x="5347" y="14414"/>
                </a:cubicBezTo>
                <a:cubicBezTo>
                  <a:pt x="30708" y="8000"/>
                  <a:pt x="61328" y="10591"/>
                  <a:pt x="61633" y="10617"/>
                </a:cubicBezTo>
                <a:cubicBezTo>
                  <a:pt x="62243" y="10667"/>
                  <a:pt x="62826" y="10578"/>
                  <a:pt x="63359" y="10388"/>
                </a:cubicBezTo>
                <a:cubicBezTo>
                  <a:pt x="64743" y="9867"/>
                  <a:pt x="65785" y="8597"/>
                  <a:pt x="65925" y="7022"/>
                </a:cubicBezTo>
                <a:cubicBezTo>
                  <a:pt x="66115" y="4851"/>
                  <a:pt x="64502" y="2933"/>
                  <a:pt x="62331" y="27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3" name="Picture 3163"/>
          <p:cNvPicPr>
            <a:picLocks noChangeAspect="0" noChangeArrowheads="1"/>
          </p:cNvPicPr>
          <p:nvPr/>
        </p:nvPicPr>
        <p:blipFill>
          <a:blip r:embed="rId3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64005" y="6707016"/>
            <a:ext cx="109566" cy="74708"/>
          </a:xfrm>
          <a:prstGeom prst="rect">
            <a:avLst/>
          </a:prstGeom>
          <a:noFill/>
          <a:extLst/>
        </p:spPr>
      </p:pic>
      <p:sp>
        <p:nvSpPr>
          <p:cNvPr id="3164" name="Freeform 3164"/>
          <p:cNvSpPr/>
          <p:nvPr/>
        </p:nvSpPr>
        <p:spPr>
          <a:xfrm rot="0" flipH="0" flipV="0">
            <a:off x="2685745" y="6512736"/>
            <a:ext cx="507072" cy="353567"/>
          </a:xfrm>
          <a:custGeom>
            <a:pathLst>
              <a:path w="507072" h="353567">
                <a:moveTo>
                  <a:pt x="499783" y="42913"/>
                </a:moveTo>
                <a:lnTo>
                  <a:pt x="153912" y="42913"/>
                </a:lnTo>
                <a:lnTo>
                  <a:pt x="142939" y="10643"/>
                </a:lnTo>
                <a:cubicBezTo>
                  <a:pt x="140767" y="4267"/>
                  <a:pt x="135052" y="0"/>
                  <a:pt x="128651" y="0"/>
                </a:cubicBezTo>
                <a:lnTo>
                  <a:pt x="15190" y="0"/>
                </a:lnTo>
                <a:cubicBezTo>
                  <a:pt x="6795" y="0"/>
                  <a:pt x="0" y="7201"/>
                  <a:pt x="0" y="16091"/>
                </a:cubicBezTo>
                <a:lnTo>
                  <a:pt x="0" y="345858"/>
                </a:lnTo>
                <a:cubicBezTo>
                  <a:pt x="0" y="350113"/>
                  <a:pt x="3264" y="353567"/>
                  <a:pt x="7290" y="353567"/>
                </a:cubicBezTo>
                <a:lnTo>
                  <a:pt x="499783" y="353567"/>
                </a:lnTo>
                <a:cubicBezTo>
                  <a:pt x="503808" y="353567"/>
                  <a:pt x="507072" y="350113"/>
                  <a:pt x="507072" y="345858"/>
                </a:cubicBezTo>
                <a:lnTo>
                  <a:pt x="507072" y="50634"/>
                </a:lnTo>
                <a:cubicBezTo>
                  <a:pt x="507072" y="46367"/>
                  <a:pt x="503808" y="42913"/>
                  <a:pt x="499783" y="42913"/>
                </a:cubicBezTo>
              </a:path>
            </a:pathLst>
          </a:custGeom>
          <a:solidFill>
            <a:srgbClr val="5681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5" name="Freeform 3165"/>
          <p:cNvSpPr/>
          <p:nvPr/>
        </p:nvSpPr>
        <p:spPr>
          <a:xfrm rot="0" flipH="0" flipV="0">
            <a:off x="2780058" y="6266899"/>
            <a:ext cx="364616" cy="446303"/>
          </a:xfrm>
          <a:custGeom>
            <a:pathLst>
              <a:path w="364616" h="446303">
                <a:moveTo>
                  <a:pt x="0" y="0"/>
                </a:moveTo>
                <a:lnTo>
                  <a:pt x="0" y="446303"/>
                </a:lnTo>
                <a:lnTo>
                  <a:pt x="364616" y="446303"/>
                </a:lnTo>
                <a:lnTo>
                  <a:pt x="364616" y="67475"/>
                </a:lnTo>
                <a:lnTo>
                  <a:pt x="28434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93B7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6" name="Freeform 3166"/>
          <p:cNvSpPr/>
          <p:nvPr/>
        </p:nvSpPr>
        <p:spPr>
          <a:xfrm rot="0" flipH="0" flipV="0">
            <a:off x="3064404" y="6266900"/>
            <a:ext cx="80276" cy="72212"/>
          </a:xfrm>
          <a:custGeom>
            <a:pathLst>
              <a:path w="80276" h="72212">
                <a:moveTo>
                  <a:pt x="5689" y="72212"/>
                </a:moveTo>
                <a:lnTo>
                  <a:pt x="80276" y="67475"/>
                </a:lnTo>
                <a:lnTo>
                  <a:pt x="0" y="0"/>
                </a:lnTo>
                <a:close/>
                <a:moveTo>
                  <a:pt x="5689" y="72212"/>
                </a:moveTo>
              </a:path>
            </a:pathLst>
          </a:custGeom>
          <a:solidFill>
            <a:srgbClr val="5681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7" name="Freeform 3167"/>
          <p:cNvSpPr/>
          <p:nvPr/>
        </p:nvSpPr>
        <p:spPr>
          <a:xfrm rot="0" flipH="0" flipV="0">
            <a:off x="2891732" y="6340493"/>
            <a:ext cx="121538" cy="9474"/>
          </a:xfrm>
          <a:custGeom>
            <a:pathLst>
              <a:path w="121538" h="9474">
                <a:moveTo>
                  <a:pt x="121386" y="0"/>
                </a:moveTo>
                <a:lnTo>
                  <a:pt x="152" y="0"/>
                </a:lnTo>
                <a:cubicBezTo>
                  <a:pt x="63" y="0"/>
                  <a:pt x="0" y="63"/>
                  <a:pt x="0" y="152"/>
                </a:cubicBezTo>
                <a:lnTo>
                  <a:pt x="0" y="9321"/>
                </a:lnTo>
                <a:cubicBezTo>
                  <a:pt x="0" y="9398"/>
                  <a:pt x="63" y="9474"/>
                  <a:pt x="152" y="9474"/>
                </a:cubicBezTo>
                <a:lnTo>
                  <a:pt x="121386" y="9474"/>
                </a:lnTo>
                <a:cubicBezTo>
                  <a:pt x="121474" y="9474"/>
                  <a:pt x="121538" y="9398"/>
                  <a:pt x="121538" y="9321"/>
                </a:cubicBezTo>
                <a:lnTo>
                  <a:pt x="121538" y="152"/>
                </a:lnTo>
                <a:cubicBezTo>
                  <a:pt x="121538" y="63"/>
                  <a:pt x="121474" y="0"/>
                  <a:pt x="12138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8" name="Freeform 3168"/>
          <p:cNvSpPr/>
          <p:nvPr/>
        </p:nvSpPr>
        <p:spPr>
          <a:xfrm rot="0" flipH="0" flipV="0">
            <a:off x="2891732" y="6309122"/>
            <a:ext cx="121538" cy="9474"/>
          </a:xfrm>
          <a:custGeom>
            <a:pathLst>
              <a:path w="121538" h="9474">
                <a:moveTo>
                  <a:pt x="121386" y="0"/>
                </a:moveTo>
                <a:lnTo>
                  <a:pt x="152" y="0"/>
                </a:lnTo>
                <a:cubicBezTo>
                  <a:pt x="63" y="0"/>
                  <a:pt x="0" y="63"/>
                  <a:pt x="0" y="152"/>
                </a:cubicBezTo>
                <a:lnTo>
                  <a:pt x="0" y="9321"/>
                </a:lnTo>
                <a:cubicBezTo>
                  <a:pt x="0" y="9398"/>
                  <a:pt x="63" y="9474"/>
                  <a:pt x="152" y="9474"/>
                </a:cubicBezTo>
                <a:lnTo>
                  <a:pt x="121386" y="9474"/>
                </a:lnTo>
                <a:cubicBezTo>
                  <a:pt x="121474" y="9474"/>
                  <a:pt x="121538" y="9398"/>
                  <a:pt x="121538" y="9321"/>
                </a:cubicBezTo>
                <a:lnTo>
                  <a:pt x="121538" y="152"/>
                </a:lnTo>
                <a:cubicBezTo>
                  <a:pt x="121538" y="63"/>
                  <a:pt x="121474" y="0"/>
                  <a:pt x="12138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9" name="Freeform 3169"/>
          <p:cNvSpPr/>
          <p:nvPr/>
        </p:nvSpPr>
        <p:spPr>
          <a:xfrm rot="0" flipH="0" flipV="0">
            <a:off x="2807087" y="6400277"/>
            <a:ext cx="305625" cy="9474"/>
          </a:xfrm>
          <a:custGeom>
            <a:pathLst>
              <a:path w="305625" h="9474">
                <a:moveTo>
                  <a:pt x="305473" y="0"/>
                </a:moveTo>
                <a:lnTo>
                  <a:pt x="153" y="0"/>
                </a:lnTo>
                <a:cubicBezTo>
                  <a:pt x="64" y="0"/>
                  <a:pt x="0" y="63"/>
                  <a:pt x="0" y="152"/>
                </a:cubicBezTo>
                <a:lnTo>
                  <a:pt x="0" y="9321"/>
                </a:lnTo>
                <a:cubicBezTo>
                  <a:pt x="0" y="9398"/>
                  <a:pt x="64" y="9474"/>
                  <a:pt x="153" y="9474"/>
                </a:cubicBezTo>
                <a:lnTo>
                  <a:pt x="305473" y="9474"/>
                </a:lnTo>
                <a:cubicBezTo>
                  <a:pt x="305561" y="9474"/>
                  <a:pt x="305625" y="9398"/>
                  <a:pt x="305625" y="9321"/>
                </a:cubicBezTo>
                <a:lnTo>
                  <a:pt x="305625" y="152"/>
                </a:lnTo>
                <a:cubicBezTo>
                  <a:pt x="305625" y="63"/>
                  <a:pt x="305561" y="0"/>
                  <a:pt x="30547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0" name="Freeform 3170"/>
          <p:cNvSpPr/>
          <p:nvPr/>
        </p:nvSpPr>
        <p:spPr>
          <a:xfrm rot="0" flipH="0" flipV="0">
            <a:off x="2807087" y="6461835"/>
            <a:ext cx="305625" cy="9474"/>
          </a:xfrm>
          <a:custGeom>
            <a:pathLst>
              <a:path w="305625" h="9474">
                <a:moveTo>
                  <a:pt x="305473" y="0"/>
                </a:moveTo>
                <a:lnTo>
                  <a:pt x="153" y="0"/>
                </a:lnTo>
                <a:cubicBezTo>
                  <a:pt x="64" y="0"/>
                  <a:pt x="0" y="63"/>
                  <a:pt x="0" y="152"/>
                </a:cubicBezTo>
                <a:lnTo>
                  <a:pt x="0" y="9321"/>
                </a:lnTo>
                <a:cubicBezTo>
                  <a:pt x="0" y="9398"/>
                  <a:pt x="64" y="9474"/>
                  <a:pt x="153" y="9474"/>
                </a:cubicBezTo>
                <a:lnTo>
                  <a:pt x="305473" y="9474"/>
                </a:lnTo>
                <a:cubicBezTo>
                  <a:pt x="305561" y="9474"/>
                  <a:pt x="305625" y="9398"/>
                  <a:pt x="305625" y="9321"/>
                </a:cubicBezTo>
                <a:lnTo>
                  <a:pt x="305625" y="152"/>
                </a:lnTo>
                <a:cubicBezTo>
                  <a:pt x="305625" y="63"/>
                  <a:pt x="305561" y="0"/>
                  <a:pt x="30547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1" name="Freeform 3171"/>
          <p:cNvSpPr/>
          <p:nvPr/>
        </p:nvSpPr>
        <p:spPr>
          <a:xfrm rot="0" flipH="0" flipV="0">
            <a:off x="2807087" y="6488471"/>
            <a:ext cx="305625" cy="9474"/>
          </a:xfrm>
          <a:custGeom>
            <a:pathLst>
              <a:path w="305625" h="9474">
                <a:moveTo>
                  <a:pt x="305473" y="0"/>
                </a:moveTo>
                <a:lnTo>
                  <a:pt x="153" y="0"/>
                </a:lnTo>
                <a:cubicBezTo>
                  <a:pt x="64" y="0"/>
                  <a:pt x="0" y="63"/>
                  <a:pt x="0" y="152"/>
                </a:cubicBezTo>
                <a:lnTo>
                  <a:pt x="0" y="9321"/>
                </a:lnTo>
                <a:cubicBezTo>
                  <a:pt x="0" y="9398"/>
                  <a:pt x="64" y="9474"/>
                  <a:pt x="153" y="9474"/>
                </a:cubicBezTo>
                <a:lnTo>
                  <a:pt x="305473" y="9474"/>
                </a:lnTo>
                <a:cubicBezTo>
                  <a:pt x="305561" y="9474"/>
                  <a:pt x="305625" y="9398"/>
                  <a:pt x="305625" y="9321"/>
                </a:cubicBezTo>
                <a:lnTo>
                  <a:pt x="305625" y="152"/>
                </a:lnTo>
                <a:cubicBezTo>
                  <a:pt x="305625" y="63"/>
                  <a:pt x="305561" y="0"/>
                  <a:pt x="30547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2" name="Freeform 3172"/>
          <p:cNvSpPr/>
          <p:nvPr/>
        </p:nvSpPr>
        <p:spPr>
          <a:xfrm rot="0" flipH="0" flipV="0">
            <a:off x="2807087" y="6519842"/>
            <a:ext cx="305625" cy="9474"/>
          </a:xfrm>
          <a:custGeom>
            <a:pathLst>
              <a:path w="305625" h="9474">
                <a:moveTo>
                  <a:pt x="305473" y="0"/>
                </a:moveTo>
                <a:lnTo>
                  <a:pt x="153" y="0"/>
                </a:lnTo>
                <a:cubicBezTo>
                  <a:pt x="64" y="0"/>
                  <a:pt x="0" y="63"/>
                  <a:pt x="0" y="152"/>
                </a:cubicBezTo>
                <a:lnTo>
                  <a:pt x="0" y="9321"/>
                </a:lnTo>
                <a:cubicBezTo>
                  <a:pt x="0" y="9398"/>
                  <a:pt x="64" y="9474"/>
                  <a:pt x="153" y="9474"/>
                </a:cubicBezTo>
                <a:lnTo>
                  <a:pt x="305473" y="9474"/>
                </a:lnTo>
                <a:cubicBezTo>
                  <a:pt x="305561" y="9474"/>
                  <a:pt x="305625" y="9398"/>
                  <a:pt x="305625" y="9321"/>
                </a:cubicBezTo>
                <a:lnTo>
                  <a:pt x="305625" y="152"/>
                </a:lnTo>
                <a:cubicBezTo>
                  <a:pt x="305625" y="63"/>
                  <a:pt x="305561" y="0"/>
                  <a:pt x="30547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3" name="Freeform 3173"/>
          <p:cNvSpPr/>
          <p:nvPr/>
        </p:nvSpPr>
        <p:spPr>
          <a:xfrm rot="0" flipH="0" flipV="0">
            <a:off x="2807092" y="6422769"/>
            <a:ext cx="143433" cy="9474"/>
          </a:xfrm>
          <a:custGeom>
            <a:pathLst>
              <a:path w="143433" h="9474">
                <a:moveTo>
                  <a:pt x="143332" y="0"/>
                </a:moveTo>
                <a:lnTo>
                  <a:pt x="102" y="0"/>
                </a:lnTo>
                <a:cubicBezTo>
                  <a:pt x="38" y="0"/>
                  <a:pt x="0" y="50"/>
                  <a:pt x="0" y="101"/>
                </a:cubicBezTo>
                <a:lnTo>
                  <a:pt x="0" y="9359"/>
                </a:lnTo>
                <a:cubicBezTo>
                  <a:pt x="0" y="9423"/>
                  <a:pt x="38" y="9474"/>
                  <a:pt x="102" y="9474"/>
                </a:cubicBezTo>
                <a:lnTo>
                  <a:pt x="143332" y="9474"/>
                </a:lnTo>
                <a:cubicBezTo>
                  <a:pt x="143382" y="9474"/>
                  <a:pt x="143433" y="9423"/>
                  <a:pt x="143433" y="9359"/>
                </a:cubicBezTo>
                <a:lnTo>
                  <a:pt x="143433" y="101"/>
                </a:lnTo>
                <a:cubicBezTo>
                  <a:pt x="143433" y="50"/>
                  <a:pt x="143382" y="0"/>
                  <a:pt x="14333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" name="Freeform 3174"/>
          <p:cNvSpPr/>
          <p:nvPr/>
        </p:nvSpPr>
        <p:spPr>
          <a:xfrm rot="0" flipH="0" flipV="0">
            <a:off x="2708243" y="6541153"/>
            <a:ext cx="494042" cy="325157"/>
          </a:xfrm>
          <a:custGeom>
            <a:pathLst>
              <a:path w="494042" h="325157">
                <a:moveTo>
                  <a:pt x="486943" y="39458"/>
                </a:moveTo>
                <a:lnTo>
                  <a:pt x="149949" y="39458"/>
                </a:lnTo>
                <a:lnTo>
                  <a:pt x="139268" y="9779"/>
                </a:lnTo>
                <a:cubicBezTo>
                  <a:pt x="137147" y="3911"/>
                  <a:pt x="131585" y="0"/>
                  <a:pt x="125349" y="0"/>
                </a:cubicBezTo>
                <a:lnTo>
                  <a:pt x="14796" y="0"/>
                </a:lnTo>
                <a:cubicBezTo>
                  <a:pt x="6630" y="0"/>
                  <a:pt x="0" y="6616"/>
                  <a:pt x="0" y="14795"/>
                </a:cubicBezTo>
                <a:lnTo>
                  <a:pt x="0" y="318057"/>
                </a:lnTo>
                <a:cubicBezTo>
                  <a:pt x="0" y="321969"/>
                  <a:pt x="3175" y="325157"/>
                  <a:pt x="7099" y="325157"/>
                </a:cubicBezTo>
                <a:lnTo>
                  <a:pt x="486943" y="325157"/>
                </a:lnTo>
                <a:cubicBezTo>
                  <a:pt x="490867" y="325157"/>
                  <a:pt x="494042" y="321969"/>
                  <a:pt x="494042" y="318057"/>
                </a:cubicBezTo>
                <a:lnTo>
                  <a:pt x="494042" y="46557"/>
                </a:lnTo>
                <a:cubicBezTo>
                  <a:pt x="494042" y="42633"/>
                  <a:pt x="490867" y="39458"/>
                  <a:pt x="486943" y="39458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5" name="Freeform 3175"/>
          <p:cNvSpPr/>
          <p:nvPr/>
        </p:nvSpPr>
        <p:spPr>
          <a:xfrm rot="0" flipH="0" flipV="0">
            <a:off x="1569888" y="6012876"/>
            <a:ext cx="507098" cy="462228"/>
          </a:xfrm>
          <a:custGeom>
            <a:pathLst>
              <a:path w="507098" h="462228">
                <a:moveTo>
                  <a:pt x="486486" y="131305"/>
                </a:moveTo>
                <a:lnTo>
                  <a:pt x="291834" y="13830"/>
                </a:lnTo>
                <a:cubicBezTo>
                  <a:pt x="269024" y="64"/>
                  <a:pt x="240475" y="0"/>
                  <a:pt x="217602" y="13665"/>
                </a:cubicBezTo>
                <a:lnTo>
                  <a:pt x="20752" y="131330"/>
                </a:lnTo>
                <a:cubicBezTo>
                  <a:pt x="7874" y="139026"/>
                  <a:pt x="0" y="152920"/>
                  <a:pt x="0" y="167919"/>
                </a:cubicBezTo>
                <a:lnTo>
                  <a:pt x="0" y="402081"/>
                </a:lnTo>
                <a:cubicBezTo>
                  <a:pt x="0" y="435304"/>
                  <a:pt x="26924" y="462228"/>
                  <a:pt x="60148" y="462228"/>
                </a:cubicBezTo>
                <a:lnTo>
                  <a:pt x="446939" y="462228"/>
                </a:lnTo>
                <a:cubicBezTo>
                  <a:pt x="480162" y="462228"/>
                  <a:pt x="507098" y="435304"/>
                  <a:pt x="507098" y="402081"/>
                </a:cubicBezTo>
                <a:lnTo>
                  <a:pt x="507098" y="167804"/>
                </a:lnTo>
                <a:cubicBezTo>
                  <a:pt x="507098" y="152869"/>
                  <a:pt x="499274" y="139026"/>
                  <a:pt x="486486" y="131305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6" name="Freeform 3176"/>
          <p:cNvSpPr/>
          <p:nvPr/>
        </p:nvSpPr>
        <p:spPr>
          <a:xfrm rot="0" flipH="0" flipV="0">
            <a:off x="1600437" y="6185559"/>
            <a:ext cx="448397" cy="135114"/>
          </a:xfrm>
          <a:custGeom>
            <a:pathLst>
              <a:path w="448397" h="135114">
                <a:moveTo>
                  <a:pt x="438619" y="4444"/>
                </a:moveTo>
                <a:lnTo>
                  <a:pt x="297294" y="104494"/>
                </a:lnTo>
                <a:cubicBezTo>
                  <a:pt x="261747" y="128459"/>
                  <a:pt x="216573" y="130085"/>
                  <a:pt x="179590" y="108888"/>
                </a:cubicBezTo>
                <a:lnTo>
                  <a:pt x="9550" y="1689"/>
                </a:lnTo>
                <a:cubicBezTo>
                  <a:pt x="6896" y="0"/>
                  <a:pt x="3365" y="800"/>
                  <a:pt x="1676" y="3467"/>
                </a:cubicBezTo>
                <a:cubicBezTo>
                  <a:pt x="0" y="6133"/>
                  <a:pt x="800" y="9663"/>
                  <a:pt x="3467" y="11340"/>
                </a:cubicBezTo>
                <a:lnTo>
                  <a:pt x="173697" y="118680"/>
                </a:lnTo>
                <a:cubicBezTo>
                  <a:pt x="192849" y="129653"/>
                  <a:pt x="213918" y="135114"/>
                  <a:pt x="234937" y="135114"/>
                </a:cubicBezTo>
                <a:cubicBezTo>
                  <a:pt x="258915" y="135114"/>
                  <a:pt x="282841" y="128002"/>
                  <a:pt x="303784" y="113892"/>
                </a:cubicBezTo>
                <a:lnTo>
                  <a:pt x="445210" y="13765"/>
                </a:lnTo>
                <a:cubicBezTo>
                  <a:pt x="447788" y="11949"/>
                  <a:pt x="448397" y="8381"/>
                  <a:pt x="446581" y="5802"/>
                </a:cubicBezTo>
                <a:cubicBezTo>
                  <a:pt x="444753" y="3238"/>
                  <a:pt x="441197" y="2641"/>
                  <a:pt x="438619" y="444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7" name="Freeform 3177"/>
          <p:cNvSpPr/>
          <p:nvPr/>
        </p:nvSpPr>
        <p:spPr>
          <a:xfrm rot="0" flipH="0" flipV="0">
            <a:off x="1906791" y="6324124"/>
            <a:ext cx="136524" cy="120103"/>
          </a:xfrm>
          <a:custGeom>
            <a:pathLst>
              <a:path w="136524" h="120103">
                <a:moveTo>
                  <a:pt x="133896" y="110096"/>
                </a:moveTo>
                <a:lnTo>
                  <a:pt x="10135" y="2070"/>
                </a:lnTo>
                <a:cubicBezTo>
                  <a:pt x="7760" y="0"/>
                  <a:pt x="4153" y="242"/>
                  <a:pt x="2083" y="2629"/>
                </a:cubicBezTo>
                <a:cubicBezTo>
                  <a:pt x="0" y="5004"/>
                  <a:pt x="254" y="8611"/>
                  <a:pt x="2629" y="10681"/>
                </a:cubicBezTo>
                <a:lnTo>
                  <a:pt x="126391" y="118706"/>
                </a:lnTo>
                <a:cubicBezTo>
                  <a:pt x="127470" y="119646"/>
                  <a:pt x="128804" y="120103"/>
                  <a:pt x="130137" y="120103"/>
                </a:cubicBezTo>
                <a:cubicBezTo>
                  <a:pt x="131737" y="120103"/>
                  <a:pt x="133312" y="119455"/>
                  <a:pt x="134442" y="118147"/>
                </a:cubicBezTo>
                <a:cubicBezTo>
                  <a:pt x="136524" y="115772"/>
                  <a:pt x="136270" y="112166"/>
                  <a:pt x="133896" y="11009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8" name="Freeform 3178"/>
          <p:cNvSpPr/>
          <p:nvPr/>
        </p:nvSpPr>
        <p:spPr>
          <a:xfrm rot="0" flipH="0" flipV="0">
            <a:off x="1599825" y="6319015"/>
            <a:ext cx="149034" cy="128916"/>
          </a:xfrm>
          <a:custGeom>
            <a:pathLst>
              <a:path w="149034" h="128916">
                <a:moveTo>
                  <a:pt x="138925" y="2044"/>
                </a:moveTo>
                <a:lnTo>
                  <a:pt x="2667" y="118871"/>
                </a:lnTo>
                <a:cubicBezTo>
                  <a:pt x="280" y="120915"/>
                  <a:pt x="0" y="124522"/>
                  <a:pt x="2045" y="126923"/>
                </a:cubicBezTo>
                <a:cubicBezTo>
                  <a:pt x="3175" y="128243"/>
                  <a:pt x="4775" y="128916"/>
                  <a:pt x="6388" y="128916"/>
                </a:cubicBezTo>
                <a:cubicBezTo>
                  <a:pt x="7709" y="128916"/>
                  <a:pt x="9030" y="128459"/>
                  <a:pt x="10109" y="127545"/>
                </a:cubicBezTo>
                <a:lnTo>
                  <a:pt x="146354" y="10718"/>
                </a:lnTo>
                <a:cubicBezTo>
                  <a:pt x="148754" y="8660"/>
                  <a:pt x="149034" y="5053"/>
                  <a:pt x="146976" y="2653"/>
                </a:cubicBezTo>
                <a:cubicBezTo>
                  <a:pt x="144919" y="266"/>
                  <a:pt x="141325" y="0"/>
                  <a:pt x="138925" y="204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9" name="Freeform 3179"/>
          <p:cNvSpPr/>
          <p:nvPr/>
        </p:nvSpPr>
        <p:spPr>
          <a:xfrm rot="0" flipH="0" flipV="0">
            <a:off x="1775402" y="6144842"/>
            <a:ext cx="97586" cy="88645"/>
          </a:xfrm>
          <a:custGeom>
            <a:pathLst>
              <a:path w="97586" h="88645">
                <a:moveTo>
                  <a:pt x="81546" y="31965"/>
                </a:moveTo>
                <a:lnTo>
                  <a:pt x="49987" y="9334"/>
                </a:lnTo>
                <a:cubicBezTo>
                  <a:pt x="36970" y="0"/>
                  <a:pt x="18682" y="3010"/>
                  <a:pt x="9347" y="16027"/>
                </a:cubicBezTo>
                <a:cubicBezTo>
                  <a:pt x="0" y="29044"/>
                  <a:pt x="3010" y="47332"/>
                  <a:pt x="16040" y="56666"/>
                </a:cubicBezTo>
                <a:lnTo>
                  <a:pt x="47599" y="79310"/>
                </a:lnTo>
                <a:cubicBezTo>
                  <a:pt x="60617" y="88645"/>
                  <a:pt x="78905" y="85635"/>
                  <a:pt x="88238" y="72617"/>
                </a:cubicBezTo>
                <a:cubicBezTo>
                  <a:pt x="97586" y="59587"/>
                  <a:pt x="94563" y="41299"/>
                  <a:pt x="81546" y="31965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0" name="Freeform 3180"/>
          <p:cNvSpPr/>
          <p:nvPr/>
        </p:nvSpPr>
        <p:spPr>
          <a:xfrm rot="0" flipH="0" flipV="0">
            <a:off x="1753000" y="6181056"/>
            <a:ext cx="56692" cy="29032"/>
          </a:xfrm>
          <a:custGeom>
            <a:pathLst>
              <a:path w="56692" h="29032">
                <a:moveTo>
                  <a:pt x="49784" y="0"/>
                </a:moveTo>
                <a:cubicBezTo>
                  <a:pt x="49073" y="0"/>
                  <a:pt x="48349" y="126"/>
                  <a:pt x="47651" y="380"/>
                </a:cubicBezTo>
                <a:lnTo>
                  <a:pt x="4763" y="16421"/>
                </a:lnTo>
                <a:cubicBezTo>
                  <a:pt x="1601" y="17589"/>
                  <a:pt x="0" y="21107"/>
                  <a:pt x="1182" y="24269"/>
                </a:cubicBezTo>
                <a:cubicBezTo>
                  <a:pt x="2363" y="27432"/>
                  <a:pt x="5881" y="29032"/>
                  <a:pt x="9030" y="27851"/>
                </a:cubicBezTo>
                <a:lnTo>
                  <a:pt x="51917" y="11836"/>
                </a:lnTo>
                <a:cubicBezTo>
                  <a:pt x="55079" y="10655"/>
                  <a:pt x="56692" y="7124"/>
                  <a:pt x="55511" y="3975"/>
                </a:cubicBezTo>
                <a:cubicBezTo>
                  <a:pt x="54584" y="1511"/>
                  <a:pt x="52260" y="0"/>
                  <a:pt x="49784" y="0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1" name="Freeform 3181"/>
          <p:cNvSpPr/>
          <p:nvPr/>
        </p:nvSpPr>
        <p:spPr>
          <a:xfrm rot="0" flipH="0" flipV="0">
            <a:off x="1786310" y="6195765"/>
            <a:ext cx="36029" cy="43967"/>
          </a:xfrm>
          <a:custGeom>
            <a:pathLst>
              <a:path w="36029" h="43967">
                <a:moveTo>
                  <a:pt x="32664" y="1143"/>
                </a:moveTo>
                <a:cubicBezTo>
                  <a:pt x="31585" y="369"/>
                  <a:pt x="30340" y="0"/>
                  <a:pt x="29108" y="0"/>
                </a:cubicBezTo>
                <a:cubicBezTo>
                  <a:pt x="27203" y="0"/>
                  <a:pt x="25337" y="877"/>
                  <a:pt x="24143" y="2539"/>
                </a:cubicBezTo>
                <a:lnTo>
                  <a:pt x="1969" y="33464"/>
                </a:lnTo>
                <a:cubicBezTo>
                  <a:pt x="0" y="36207"/>
                  <a:pt x="635" y="40030"/>
                  <a:pt x="3366" y="41998"/>
                </a:cubicBezTo>
                <a:cubicBezTo>
                  <a:pt x="6122" y="43967"/>
                  <a:pt x="9932" y="43332"/>
                  <a:pt x="11887" y="40589"/>
                </a:cubicBezTo>
                <a:lnTo>
                  <a:pt x="34073" y="9664"/>
                </a:lnTo>
                <a:cubicBezTo>
                  <a:pt x="36029" y="6921"/>
                  <a:pt x="35407" y="3111"/>
                  <a:pt x="32664" y="1143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2" name="Freeform 3182"/>
          <p:cNvSpPr/>
          <p:nvPr/>
        </p:nvSpPr>
        <p:spPr>
          <a:xfrm rot="0" flipH="0" flipV="0">
            <a:off x="1829024" y="6210206"/>
            <a:ext cx="14388" cy="50469"/>
          </a:xfrm>
          <a:custGeom>
            <a:pathLst>
              <a:path w="14388" h="50469">
                <a:moveTo>
                  <a:pt x="6273" y="0"/>
                </a:moveTo>
                <a:cubicBezTo>
                  <a:pt x="6172" y="0"/>
                  <a:pt x="6070" y="0"/>
                  <a:pt x="5969" y="0"/>
                </a:cubicBezTo>
                <a:cubicBezTo>
                  <a:pt x="2603" y="177"/>
                  <a:pt x="0" y="3035"/>
                  <a:pt x="165" y="6400"/>
                </a:cubicBezTo>
                <a:lnTo>
                  <a:pt x="2032" y="44411"/>
                </a:lnTo>
                <a:cubicBezTo>
                  <a:pt x="2197" y="47790"/>
                  <a:pt x="5232" y="50469"/>
                  <a:pt x="8432" y="50228"/>
                </a:cubicBezTo>
                <a:cubicBezTo>
                  <a:pt x="11797" y="50050"/>
                  <a:pt x="14388" y="47193"/>
                  <a:pt x="14235" y="43815"/>
                </a:cubicBezTo>
                <a:lnTo>
                  <a:pt x="12368" y="5816"/>
                </a:lnTo>
                <a:cubicBezTo>
                  <a:pt x="12203" y="2540"/>
                  <a:pt x="9511" y="0"/>
                  <a:pt x="6273" y="0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3" name="Freeform 3183"/>
          <p:cNvSpPr/>
          <p:nvPr/>
        </p:nvSpPr>
        <p:spPr>
          <a:xfrm rot="0" flipH="0" flipV="0">
            <a:off x="1809141" y="6117781"/>
            <a:ext cx="13843" cy="57975"/>
          </a:xfrm>
          <a:custGeom>
            <a:pathLst>
              <a:path w="13843" h="57975">
                <a:moveTo>
                  <a:pt x="7620" y="0"/>
                </a:moveTo>
                <a:cubicBezTo>
                  <a:pt x="4344" y="0"/>
                  <a:pt x="1626" y="2616"/>
                  <a:pt x="1512" y="5918"/>
                </a:cubicBezTo>
                <a:lnTo>
                  <a:pt x="89" y="51676"/>
                </a:lnTo>
                <a:cubicBezTo>
                  <a:pt x="0" y="55054"/>
                  <a:pt x="2642" y="57873"/>
                  <a:pt x="6020" y="57975"/>
                </a:cubicBezTo>
                <a:cubicBezTo>
                  <a:pt x="9525" y="57873"/>
                  <a:pt x="12204" y="55422"/>
                  <a:pt x="12319" y="52057"/>
                </a:cubicBezTo>
                <a:lnTo>
                  <a:pt x="13741" y="6299"/>
                </a:lnTo>
                <a:cubicBezTo>
                  <a:pt x="13843" y="2921"/>
                  <a:pt x="11188" y="114"/>
                  <a:pt x="7620" y="0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4" name="Freeform 3184"/>
          <p:cNvSpPr/>
          <p:nvPr/>
        </p:nvSpPr>
        <p:spPr>
          <a:xfrm rot="0" flipH="0" flipV="0">
            <a:off x="1826390" y="6139864"/>
            <a:ext cx="36042" cy="43967"/>
          </a:xfrm>
          <a:custGeom>
            <a:pathLst>
              <a:path w="36042" h="43967">
                <a:moveTo>
                  <a:pt x="32677" y="1143"/>
                </a:moveTo>
                <a:cubicBezTo>
                  <a:pt x="31598" y="369"/>
                  <a:pt x="30353" y="0"/>
                  <a:pt x="29121" y="0"/>
                </a:cubicBezTo>
                <a:cubicBezTo>
                  <a:pt x="27216" y="0"/>
                  <a:pt x="25350" y="890"/>
                  <a:pt x="24156" y="2539"/>
                </a:cubicBezTo>
                <a:lnTo>
                  <a:pt x="1969" y="33464"/>
                </a:lnTo>
                <a:cubicBezTo>
                  <a:pt x="0" y="36207"/>
                  <a:pt x="635" y="40017"/>
                  <a:pt x="3379" y="41998"/>
                </a:cubicBezTo>
                <a:cubicBezTo>
                  <a:pt x="6122" y="43967"/>
                  <a:pt x="9932" y="43345"/>
                  <a:pt x="11900" y="40589"/>
                </a:cubicBezTo>
                <a:lnTo>
                  <a:pt x="34073" y="9664"/>
                </a:lnTo>
                <a:cubicBezTo>
                  <a:pt x="36042" y="6921"/>
                  <a:pt x="35420" y="3111"/>
                  <a:pt x="32677" y="1143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5" name="Freeform 3185"/>
          <p:cNvSpPr/>
          <p:nvPr/>
        </p:nvSpPr>
        <p:spPr>
          <a:xfrm rot="0" flipH="0" flipV="0">
            <a:off x="1846581" y="6174547"/>
            <a:ext cx="50202" cy="23342"/>
          </a:xfrm>
          <a:custGeom>
            <a:pathLst>
              <a:path w="50202" h="23342">
                <a:moveTo>
                  <a:pt x="43408" y="0"/>
                </a:moveTo>
                <a:cubicBezTo>
                  <a:pt x="42850" y="0"/>
                  <a:pt x="42291" y="76"/>
                  <a:pt x="41732" y="241"/>
                </a:cubicBezTo>
                <a:lnTo>
                  <a:pt x="5131" y="10667"/>
                </a:lnTo>
                <a:cubicBezTo>
                  <a:pt x="1880" y="11595"/>
                  <a:pt x="0" y="14973"/>
                  <a:pt x="927" y="18224"/>
                </a:cubicBezTo>
                <a:cubicBezTo>
                  <a:pt x="1854" y="21463"/>
                  <a:pt x="5245" y="23342"/>
                  <a:pt x="8483" y="22428"/>
                </a:cubicBezTo>
                <a:lnTo>
                  <a:pt x="45084" y="11988"/>
                </a:lnTo>
                <a:cubicBezTo>
                  <a:pt x="48322" y="11061"/>
                  <a:pt x="50202" y="7670"/>
                  <a:pt x="49275" y="4432"/>
                </a:cubicBezTo>
                <a:cubicBezTo>
                  <a:pt x="48513" y="1752"/>
                  <a:pt x="46062" y="0"/>
                  <a:pt x="43408" y="0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6" name="Freeform 3186"/>
          <p:cNvSpPr/>
          <p:nvPr/>
        </p:nvSpPr>
        <p:spPr>
          <a:xfrm rot="0" flipH="0" flipV="0">
            <a:off x="1760016" y="6137310"/>
            <a:ext cx="51981" cy="47040"/>
          </a:xfrm>
          <a:custGeom>
            <a:pathLst>
              <a:path w="51981" h="47040">
                <a:moveTo>
                  <a:pt x="43599" y="17411"/>
                </a:moveTo>
                <a:lnTo>
                  <a:pt x="26112" y="4877"/>
                </a:lnTo>
                <a:cubicBezTo>
                  <a:pt x="19317" y="0"/>
                  <a:pt x="9754" y="1575"/>
                  <a:pt x="4877" y="8382"/>
                </a:cubicBezTo>
                <a:cubicBezTo>
                  <a:pt x="0" y="15176"/>
                  <a:pt x="1575" y="24738"/>
                  <a:pt x="8370" y="29615"/>
                </a:cubicBezTo>
                <a:lnTo>
                  <a:pt x="25858" y="42150"/>
                </a:lnTo>
                <a:cubicBezTo>
                  <a:pt x="32665" y="47040"/>
                  <a:pt x="42215" y="45465"/>
                  <a:pt x="47091" y="38645"/>
                </a:cubicBezTo>
                <a:cubicBezTo>
                  <a:pt x="51981" y="31850"/>
                  <a:pt x="50406" y="22287"/>
                  <a:pt x="43599" y="17411"/>
                </a:cubicBezTo>
              </a:path>
            </a:pathLst>
          </a:custGeom>
          <a:solidFill>
            <a:srgbClr val="3D58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7" name="Freeform 3187"/>
          <p:cNvSpPr/>
          <p:nvPr/>
        </p:nvSpPr>
        <p:spPr>
          <a:xfrm rot="0" flipH="0" flipV="0">
            <a:off x="1857838" y="5756071"/>
            <a:ext cx="717880" cy="387235"/>
          </a:xfrm>
          <a:custGeom>
            <a:pathLst>
              <a:path w="717880" h="387235">
                <a:moveTo>
                  <a:pt x="0" y="382638"/>
                </a:moveTo>
                <a:lnTo>
                  <a:pt x="2463" y="387235"/>
                </a:lnTo>
                <a:lnTo>
                  <a:pt x="717880" y="4598"/>
                </a:lnTo>
                <a:lnTo>
                  <a:pt x="715429" y="0"/>
                </a:lnTo>
                <a:close/>
                <a:moveTo>
                  <a:pt x="0" y="382638"/>
                </a:moveTo>
              </a:path>
            </a:pathLst>
          </a:custGeom>
          <a:solidFill>
            <a:srgbClr val="24335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8" name="Freeform 3188"/>
          <p:cNvSpPr/>
          <p:nvPr/>
        </p:nvSpPr>
        <p:spPr>
          <a:xfrm rot="0" flipH="0" flipV="0">
            <a:off x="2208590" y="6175345"/>
            <a:ext cx="441438" cy="104597"/>
          </a:xfrm>
          <a:custGeom>
            <a:pathLst>
              <a:path w="441438" h="104597">
                <a:moveTo>
                  <a:pt x="415213" y="104597"/>
                </a:moveTo>
                <a:lnTo>
                  <a:pt x="26213" y="104597"/>
                </a:lnTo>
                <a:cubicBezTo>
                  <a:pt x="11734" y="104597"/>
                  <a:pt x="0" y="92863"/>
                  <a:pt x="0" y="78372"/>
                </a:cubicBezTo>
                <a:lnTo>
                  <a:pt x="0" y="26213"/>
                </a:lnTo>
                <a:cubicBezTo>
                  <a:pt x="0" y="11735"/>
                  <a:pt x="11734" y="0"/>
                  <a:pt x="26213" y="0"/>
                </a:cubicBezTo>
                <a:lnTo>
                  <a:pt x="415213" y="0"/>
                </a:lnTo>
                <a:cubicBezTo>
                  <a:pt x="429690" y="0"/>
                  <a:pt x="441438" y="11735"/>
                  <a:pt x="441438" y="26213"/>
                </a:cubicBezTo>
                <a:lnTo>
                  <a:pt x="441438" y="78372"/>
                </a:lnTo>
                <a:cubicBezTo>
                  <a:pt x="441438" y="92863"/>
                  <a:pt x="429690" y="104597"/>
                  <a:pt x="415213" y="104597"/>
                </a:cubicBezTo>
                <a:close/>
                <a:moveTo>
                  <a:pt x="415213" y="104597"/>
                </a:moveTo>
              </a:path>
            </a:pathLst>
          </a:custGeom>
          <a:noFill/>
          <a:ln w="4521" cap="flat" cmpd="sng">
            <a:solidFill>
              <a:srgbClr val="3D589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9" name="Freeform 3189"/>
          <p:cNvSpPr/>
          <p:nvPr/>
        </p:nvSpPr>
        <p:spPr>
          <a:xfrm rot="0" flipH="0" flipV="0">
            <a:off x="2251215" y="6195813"/>
            <a:ext cx="32740" cy="31419"/>
          </a:xfrm>
          <a:custGeom>
            <a:pathLst>
              <a:path w="32740" h="31419">
                <a:moveTo>
                  <a:pt x="32740" y="15938"/>
                </a:moveTo>
                <a:cubicBezTo>
                  <a:pt x="32740" y="24535"/>
                  <a:pt x="25425" y="31419"/>
                  <a:pt x="16396" y="31317"/>
                </a:cubicBezTo>
                <a:cubicBezTo>
                  <a:pt x="7353" y="31216"/>
                  <a:pt x="0" y="24142"/>
                  <a:pt x="0" y="15519"/>
                </a:cubicBezTo>
                <a:cubicBezTo>
                  <a:pt x="0" y="6883"/>
                  <a:pt x="7353" y="0"/>
                  <a:pt x="16396" y="140"/>
                </a:cubicBezTo>
                <a:cubicBezTo>
                  <a:pt x="25425" y="267"/>
                  <a:pt x="32740" y="7341"/>
                  <a:pt x="32740" y="15938"/>
                </a:cubicBezTo>
              </a:path>
            </a:pathLst>
          </a:custGeom>
          <a:solidFill>
            <a:srgbClr val="3D5891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0" name="Freeform 3190"/>
          <p:cNvSpPr/>
          <p:nvPr/>
        </p:nvSpPr>
        <p:spPr>
          <a:xfrm rot="0" flipH="0" flipV="0">
            <a:off x="2240314" y="6233325"/>
            <a:ext cx="54444" cy="25196"/>
          </a:xfrm>
          <a:custGeom>
            <a:pathLst>
              <a:path w="54444" h="25196">
                <a:moveTo>
                  <a:pt x="54444" y="25196"/>
                </a:moveTo>
                <a:lnTo>
                  <a:pt x="0" y="24765"/>
                </a:lnTo>
                <a:lnTo>
                  <a:pt x="0" y="8051"/>
                </a:lnTo>
                <a:cubicBezTo>
                  <a:pt x="0" y="3581"/>
                  <a:pt x="3810" y="0"/>
                  <a:pt x="8509" y="50"/>
                </a:cubicBezTo>
                <a:lnTo>
                  <a:pt x="46024" y="457"/>
                </a:lnTo>
                <a:cubicBezTo>
                  <a:pt x="50673" y="495"/>
                  <a:pt x="54444" y="4140"/>
                  <a:pt x="54444" y="8572"/>
                </a:cubicBezTo>
                <a:close/>
                <a:moveTo>
                  <a:pt x="54444" y="25196"/>
                </a:moveTo>
              </a:path>
            </a:pathLst>
          </a:custGeom>
          <a:solidFill>
            <a:srgbClr val="3D5891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1" name="Freeform 3191"/>
          <p:cNvSpPr/>
          <p:nvPr/>
        </p:nvSpPr>
        <p:spPr>
          <a:xfrm rot="0" flipH="0" flipV="0">
            <a:off x="2208590" y="6316561"/>
            <a:ext cx="441438" cy="104597"/>
          </a:xfrm>
          <a:custGeom>
            <a:pathLst>
              <a:path w="441438" h="104597">
                <a:moveTo>
                  <a:pt x="415213" y="104597"/>
                </a:moveTo>
                <a:lnTo>
                  <a:pt x="26213" y="104597"/>
                </a:lnTo>
                <a:cubicBezTo>
                  <a:pt x="11734" y="104597"/>
                  <a:pt x="0" y="92863"/>
                  <a:pt x="0" y="78372"/>
                </a:cubicBezTo>
                <a:lnTo>
                  <a:pt x="0" y="26213"/>
                </a:lnTo>
                <a:cubicBezTo>
                  <a:pt x="0" y="11735"/>
                  <a:pt x="11734" y="0"/>
                  <a:pt x="26213" y="0"/>
                </a:cubicBezTo>
                <a:lnTo>
                  <a:pt x="415213" y="0"/>
                </a:lnTo>
                <a:cubicBezTo>
                  <a:pt x="429690" y="0"/>
                  <a:pt x="441438" y="11735"/>
                  <a:pt x="441438" y="26213"/>
                </a:cubicBezTo>
                <a:lnTo>
                  <a:pt x="441438" y="78372"/>
                </a:lnTo>
                <a:cubicBezTo>
                  <a:pt x="441438" y="92863"/>
                  <a:pt x="429690" y="104597"/>
                  <a:pt x="415213" y="104597"/>
                </a:cubicBezTo>
                <a:close/>
                <a:moveTo>
                  <a:pt x="415213" y="104597"/>
                </a:moveTo>
              </a:path>
            </a:pathLst>
          </a:custGeom>
          <a:noFill/>
          <a:ln w="4521" cap="flat" cmpd="sng">
            <a:solidFill>
              <a:srgbClr val="3D589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2" name="Freeform 3192"/>
          <p:cNvSpPr/>
          <p:nvPr/>
        </p:nvSpPr>
        <p:spPr>
          <a:xfrm rot="0" flipH="0" flipV="0">
            <a:off x="2241115" y="6361352"/>
            <a:ext cx="47763" cy="35521"/>
          </a:xfrm>
          <a:custGeom>
            <a:pathLst>
              <a:path w="47763" h="35521">
                <a:moveTo>
                  <a:pt x="42417" y="35521"/>
                </a:moveTo>
                <a:lnTo>
                  <a:pt x="5346" y="35521"/>
                </a:lnTo>
                <a:cubicBezTo>
                  <a:pt x="2387" y="35521"/>
                  <a:pt x="0" y="33121"/>
                  <a:pt x="0" y="30175"/>
                </a:cubicBezTo>
                <a:lnTo>
                  <a:pt x="0" y="5334"/>
                </a:lnTo>
                <a:cubicBezTo>
                  <a:pt x="0" y="2387"/>
                  <a:pt x="2387" y="0"/>
                  <a:pt x="5346" y="0"/>
                </a:cubicBezTo>
                <a:lnTo>
                  <a:pt x="42417" y="0"/>
                </a:lnTo>
                <a:cubicBezTo>
                  <a:pt x="45363" y="0"/>
                  <a:pt x="47763" y="2387"/>
                  <a:pt x="47763" y="5334"/>
                </a:cubicBezTo>
                <a:lnTo>
                  <a:pt x="47763" y="30175"/>
                </a:lnTo>
                <a:cubicBezTo>
                  <a:pt x="47763" y="33121"/>
                  <a:pt x="45363" y="35521"/>
                  <a:pt x="42417" y="35521"/>
                </a:cubicBezTo>
              </a:path>
            </a:pathLst>
          </a:custGeom>
          <a:solidFill>
            <a:srgbClr val="3D5891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93" name="Picture 3193"/>
          <p:cNvPicPr>
            <a:picLocks noChangeAspect="0" noChangeArrowheads="1"/>
          </p:cNvPicPr>
          <p:nvPr/>
        </p:nvPicPr>
        <p:blipFill>
          <a:blip r:embed="rId3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7654" y="6328029"/>
            <a:ext cx="54673" cy="54190"/>
          </a:xfrm>
          <a:prstGeom prst="rect">
            <a:avLst/>
          </a:prstGeom>
          <a:noFill/>
          <a:extLst/>
        </p:spPr>
      </p:pic>
      <p:sp>
        <p:nvSpPr>
          <p:cNvPr id="3194" name="Freeform 3194"/>
          <p:cNvSpPr/>
          <p:nvPr/>
        </p:nvSpPr>
        <p:spPr>
          <a:xfrm rot="0" flipH="0" flipV="0">
            <a:off x="2344379" y="6210992"/>
            <a:ext cx="32320" cy="33298"/>
          </a:xfrm>
          <a:custGeom>
            <a:pathLst>
              <a:path w="32320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20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5" name="Freeform 3195"/>
          <p:cNvSpPr/>
          <p:nvPr/>
        </p:nvSpPr>
        <p:spPr>
          <a:xfrm rot="0" flipH="0" flipV="0">
            <a:off x="2387673" y="6210992"/>
            <a:ext cx="32307" cy="33298"/>
          </a:xfrm>
          <a:custGeom>
            <a:pathLst>
              <a:path w="32307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07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6" name="Freeform 3196"/>
          <p:cNvSpPr/>
          <p:nvPr/>
        </p:nvSpPr>
        <p:spPr>
          <a:xfrm rot="0" flipH="0" flipV="0">
            <a:off x="2430955" y="6210992"/>
            <a:ext cx="32320" cy="33298"/>
          </a:xfrm>
          <a:custGeom>
            <a:pathLst>
              <a:path w="32320" h="33298">
                <a:moveTo>
                  <a:pt x="18173" y="13525"/>
                </a:moveTo>
                <a:lnTo>
                  <a:pt x="29031" y="5702"/>
                </a:lnTo>
                <a:lnTo>
                  <a:pt x="32231" y="11481"/>
                </a:lnTo>
                <a:lnTo>
                  <a:pt x="19862" y="16636"/>
                </a:lnTo>
                <a:lnTo>
                  <a:pt x="32320" y="21716"/>
                </a:lnTo>
                <a:lnTo>
                  <a:pt x="28942" y="27685"/>
                </a:lnTo>
                <a:lnTo>
                  <a:pt x="18173" y="19849"/>
                </a:lnTo>
                <a:lnTo>
                  <a:pt x="19595" y="33298"/>
                </a:lnTo>
                <a:lnTo>
                  <a:pt x="12916" y="33298"/>
                </a:lnTo>
                <a:lnTo>
                  <a:pt x="14249" y="19849"/>
                </a:lnTo>
                <a:lnTo>
                  <a:pt x="3480" y="27774"/>
                </a:lnTo>
                <a:lnTo>
                  <a:pt x="0" y="21716"/>
                </a:lnTo>
                <a:lnTo>
                  <a:pt x="12382" y="16547"/>
                </a:lnTo>
                <a:lnTo>
                  <a:pt x="0" y="11570"/>
                </a:lnTo>
                <a:lnTo>
                  <a:pt x="3302" y="5601"/>
                </a:lnTo>
                <a:lnTo>
                  <a:pt x="14338" y="13525"/>
                </a:lnTo>
                <a:lnTo>
                  <a:pt x="12916" y="0"/>
                </a:lnTo>
                <a:lnTo>
                  <a:pt x="19684" y="0"/>
                </a:lnTo>
                <a:close/>
                <a:moveTo>
                  <a:pt x="18173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7" name="Freeform 3197"/>
          <p:cNvSpPr/>
          <p:nvPr/>
        </p:nvSpPr>
        <p:spPr>
          <a:xfrm rot="0" flipH="0" flipV="0">
            <a:off x="2474262" y="6210992"/>
            <a:ext cx="32320" cy="33298"/>
          </a:xfrm>
          <a:custGeom>
            <a:pathLst>
              <a:path w="32320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20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8" name="Freeform 3198"/>
          <p:cNvSpPr/>
          <p:nvPr/>
        </p:nvSpPr>
        <p:spPr>
          <a:xfrm rot="0" flipH="0" flipV="0">
            <a:off x="2517550" y="6210992"/>
            <a:ext cx="32307" cy="33298"/>
          </a:xfrm>
          <a:custGeom>
            <a:pathLst>
              <a:path w="32307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07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9" name="Freeform 3199"/>
          <p:cNvSpPr/>
          <p:nvPr/>
        </p:nvSpPr>
        <p:spPr>
          <a:xfrm rot="0" flipH="0" flipV="0">
            <a:off x="2560844" y="6210992"/>
            <a:ext cx="32307" cy="33298"/>
          </a:xfrm>
          <a:custGeom>
            <a:pathLst>
              <a:path w="32307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07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0" name="Freeform 3200"/>
          <p:cNvSpPr/>
          <p:nvPr/>
        </p:nvSpPr>
        <p:spPr>
          <a:xfrm rot="0" flipH="0" flipV="0">
            <a:off x="2344379" y="6352209"/>
            <a:ext cx="32320" cy="33298"/>
          </a:xfrm>
          <a:custGeom>
            <a:pathLst>
              <a:path w="32320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20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1" name="Freeform 3201"/>
          <p:cNvSpPr/>
          <p:nvPr/>
        </p:nvSpPr>
        <p:spPr>
          <a:xfrm rot="0" flipH="0" flipV="0">
            <a:off x="2387673" y="6352209"/>
            <a:ext cx="32307" cy="33298"/>
          </a:xfrm>
          <a:custGeom>
            <a:pathLst>
              <a:path w="32307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07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2" name="Freeform 3202"/>
          <p:cNvSpPr/>
          <p:nvPr/>
        </p:nvSpPr>
        <p:spPr>
          <a:xfrm rot="0" flipH="0" flipV="0">
            <a:off x="2430955" y="6352209"/>
            <a:ext cx="32320" cy="33298"/>
          </a:xfrm>
          <a:custGeom>
            <a:pathLst>
              <a:path w="32320" h="33298">
                <a:moveTo>
                  <a:pt x="18173" y="13525"/>
                </a:moveTo>
                <a:lnTo>
                  <a:pt x="29031" y="5702"/>
                </a:lnTo>
                <a:lnTo>
                  <a:pt x="32231" y="11481"/>
                </a:lnTo>
                <a:lnTo>
                  <a:pt x="19862" y="16636"/>
                </a:lnTo>
                <a:lnTo>
                  <a:pt x="32320" y="21716"/>
                </a:lnTo>
                <a:lnTo>
                  <a:pt x="28942" y="27685"/>
                </a:lnTo>
                <a:lnTo>
                  <a:pt x="18173" y="19849"/>
                </a:lnTo>
                <a:lnTo>
                  <a:pt x="19595" y="33298"/>
                </a:lnTo>
                <a:lnTo>
                  <a:pt x="12916" y="33298"/>
                </a:lnTo>
                <a:lnTo>
                  <a:pt x="14249" y="19849"/>
                </a:lnTo>
                <a:lnTo>
                  <a:pt x="3480" y="27774"/>
                </a:lnTo>
                <a:lnTo>
                  <a:pt x="0" y="21716"/>
                </a:lnTo>
                <a:lnTo>
                  <a:pt x="12382" y="16547"/>
                </a:lnTo>
                <a:lnTo>
                  <a:pt x="0" y="11570"/>
                </a:lnTo>
                <a:lnTo>
                  <a:pt x="3302" y="5601"/>
                </a:lnTo>
                <a:lnTo>
                  <a:pt x="14338" y="13525"/>
                </a:lnTo>
                <a:lnTo>
                  <a:pt x="12916" y="0"/>
                </a:lnTo>
                <a:lnTo>
                  <a:pt x="19684" y="0"/>
                </a:lnTo>
                <a:close/>
                <a:moveTo>
                  <a:pt x="18173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3" name="Freeform 3203"/>
          <p:cNvSpPr/>
          <p:nvPr/>
        </p:nvSpPr>
        <p:spPr>
          <a:xfrm rot="0" flipH="0" flipV="0">
            <a:off x="2474262" y="6352209"/>
            <a:ext cx="32320" cy="33298"/>
          </a:xfrm>
          <a:custGeom>
            <a:pathLst>
              <a:path w="32320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20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4" name="Freeform 3204"/>
          <p:cNvSpPr/>
          <p:nvPr/>
        </p:nvSpPr>
        <p:spPr>
          <a:xfrm rot="0" flipH="0" flipV="0">
            <a:off x="2517550" y="6352209"/>
            <a:ext cx="32307" cy="33298"/>
          </a:xfrm>
          <a:custGeom>
            <a:pathLst>
              <a:path w="32307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07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5" name="Freeform 3205"/>
          <p:cNvSpPr/>
          <p:nvPr/>
        </p:nvSpPr>
        <p:spPr>
          <a:xfrm rot="0" flipH="0" flipV="0">
            <a:off x="2560844" y="6352209"/>
            <a:ext cx="32307" cy="33298"/>
          </a:xfrm>
          <a:custGeom>
            <a:pathLst>
              <a:path w="32307" h="33298">
                <a:moveTo>
                  <a:pt x="18160" y="13525"/>
                </a:moveTo>
                <a:lnTo>
                  <a:pt x="29018" y="5702"/>
                </a:lnTo>
                <a:lnTo>
                  <a:pt x="32218" y="11481"/>
                </a:lnTo>
                <a:lnTo>
                  <a:pt x="19849" y="16636"/>
                </a:lnTo>
                <a:lnTo>
                  <a:pt x="32307" y="21716"/>
                </a:lnTo>
                <a:lnTo>
                  <a:pt x="28929" y="27685"/>
                </a:lnTo>
                <a:lnTo>
                  <a:pt x="18160" y="19849"/>
                </a:lnTo>
                <a:lnTo>
                  <a:pt x="19582" y="33298"/>
                </a:lnTo>
                <a:lnTo>
                  <a:pt x="12903" y="33298"/>
                </a:lnTo>
                <a:lnTo>
                  <a:pt x="14236" y="19849"/>
                </a:lnTo>
                <a:lnTo>
                  <a:pt x="3467" y="27774"/>
                </a:lnTo>
                <a:lnTo>
                  <a:pt x="0" y="21716"/>
                </a:lnTo>
                <a:lnTo>
                  <a:pt x="12369" y="16547"/>
                </a:lnTo>
                <a:lnTo>
                  <a:pt x="0" y="11570"/>
                </a:lnTo>
                <a:lnTo>
                  <a:pt x="3289" y="5601"/>
                </a:lnTo>
                <a:lnTo>
                  <a:pt x="14325" y="13525"/>
                </a:lnTo>
                <a:lnTo>
                  <a:pt x="12903" y="0"/>
                </a:lnTo>
                <a:lnTo>
                  <a:pt x="19671" y="0"/>
                </a:lnTo>
                <a:close/>
                <a:moveTo>
                  <a:pt x="18160" y="13525"/>
                </a:moveTo>
              </a:path>
            </a:pathLst>
          </a:custGeom>
          <a:solidFill>
            <a:srgbClr val="FFBA1F">
              <a:alpha val="100000"/>
            </a:srgbClr>
          </a:solidFill>
          <a:ln w="452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6" name="Freeform 3206"/>
          <p:cNvSpPr/>
          <p:nvPr/>
        </p:nvSpPr>
        <p:spPr>
          <a:xfrm rot="0" flipH="0" flipV="0">
            <a:off x="366344" y="1354341"/>
            <a:ext cx="4595304" cy="3184322"/>
          </a:xfrm>
          <a:custGeom>
            <a:pathLst>
              <a:path w="4595304" h="3184322">
                <a:moveTo>
                  <a:pt x="0" y="3184322"/>
                </a:moveTo>
                <a:lnTo>
                  <a:pt x="4595304" y="3184322"/>
                </a:lnTo>
                <a:lnTo>
                  <a:pt x="4595304" y="0"/>
                </a:lnTo>
                <a:lnTo>
                  <a:pt x="0" y="0"/>
                </a:lnTo>
                <a:lnTo>
                  <a:pt x="0" y="318432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7" name="Rectangle 3207"/>
          <p:cNvSpPr/>
          <p:nvPr/>
        </p:nvSpPr>
        <p:spPr>
          <a:xfrm rot="0" flipH="0" flipV="0">
            <a:off x="2607134" y="7155404"/>
            <a:ext cx="113703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20</a:t>
            </a:r>
          </a:p>
        </p:txBody>
      </p:sp>
      <p:sp>
        <p:nvSpPr>
          <p:cNvPr id="3208" name="Rectangle 3208"/>
          <p:cNvSpPr/>
          <p:nvPr/>
        </p:nvSpPr>
        <p:spPr>
          <a:xfrm rot="0" flipH="0" flipV="0">
            <a:off x="496799" y="687744"/>
            <a:ext cx="2386652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ПРОДАВАВ БАЗИ ДАНИХ </a:t>
            </a:r>
          </a:p>
        </p:txBody>
      </p:sp>
      <p:sp>
        <p:nvSpPr>
          <p:cNvPr id="3209" name="Rectangle 3209"/>
          <p:cNvSpPr/>
          <p:nvPr/>
        </p:nvSpPr>
        <p:spPr>
          <a:xfrm rot="0" flipH="0" flipV="0">
            <a:off x="496799" y="885863"/>
            <a:ext cx="2237881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ТИСЯЧ КОРИСТУВАЧІВ: </a:t>
            </a:r>
          </a:p>
        </p:txBody>
      </p:sp>
      <p:sp>
        <p:nvSpPr>
          <p:cNvPr id="3210" name="Rectangle 3210"/>
          <p:cNvSpPr/>
          <p:nvPr/>
        </p:nvSpPr>
        <p:spPr>
          <a:xfrm rot="0" flipH="0" flipV="0">
            <a:off x="496799" y="1067626"/>
            <a:ext cx="3299921" cy="123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поліцейські Дніпропетровщини затримали хакера</a:t>
            </a:r>
          </a:p>
        </p:txBody>
      </p:sp>
      <p:sp>
        <p:nvSpPr>
          <p:cNvPr id="3211" name="Rectangle 3211"/>
          <p:cNvSpPr/>
          <p:nvPr/>
        </p:nvSpPr>
        <p:spPr>
          <a:xfrm rot="0" flipH="0" flipV="0">
            <a:off x="334003" y="4685586"/>
            <a:ext cx="101296" cy="287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3" baseline="0" b="1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3212" name="Rectangle 3212"/>
          <p:cNvSpPr/>
          <p:nvPr/>
        </p:nvSpPr>
        <p:spPr>
          <a:xfrm rot="0" flipH="0" flipV="0">
            <a:off x="435263" y="4707895"/>
            <a:ext cx="4532782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Сленгова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назва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такого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методу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зламу,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який</a:t>
            </a:r>
            <a:r>
              <a:rPr lang="en-US" sz="800" baseline="0" b="0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використовував</a:t>
            </a:r>
            <a:r>
              <a:rPr lang="en-US" sz="800" baseline="0" b="0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хакер,</a:t>
            </a:r>
            <a:r>
              <a:rPr lang="en-US" sz="800" baseline="0" b="0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брут-</a:t>
            </a:r>
          </a:p>
          <a:p>
            <a:pPr marL="101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форс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(від англ. brute force — груба сила).</a:t>
            </a:r>
          </a:p>
        </p:txBody>
      </p:sp>
      <p:sp>
        <p:nvSpPr>
          <p:cNvPr id="3213" name="Rectangle 3213"/>
          <p:cNvSpPr/>
          <p:nvPr/>
        </p:nvSpPr>
        <p:spPr>
          <a:xfrm rot="0" flipH="0" flipV="0">
            <a:off x="540114" y="1515217"/>
            <a:ext cx="4279889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Кіберполіцейські викрили 25-річного мешканця Дніпропетровщини, який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зламав близько 10 тисяч електронних поштових скриньок громадян для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викрадення і продажу персональних та фінансових даних потерпілих.</a:t>
            </a:r>
          </a:p>
        </p:txBody>
      </p:sp>
      <p:sp>
        <p:nvSpPr>
          <p:cNvPr id="3214" name="Rectangle 3214"/>
          <p:cNvSpPr/>
          <p:nvPr/>
        </p:nvSpPr>
        <p:spPr>
          <a:xfrm rot="0" flipH="0" flipV="0">
            <a:off x="540114" y="2257913"/>
            <a:ext cx="4279970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початку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2024 року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чоловік</a:t>
            </a:r>
            <a:r>
              <a:rPr lang="en-US" sz="800" baseline="0" b="0" i="0" dirty="0" spc="2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допомогою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впровадження</a:t>
            </a:r>
            <a:r>
              <a:rPr lang="en-US" sz="800" baseline="0" b="0" i="0" dirty="0" spc="27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шкідливого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програмного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коду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(так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звані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SQL-ін’єкції)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зламував</a:t>
            </a:r>
            <a:r>
              <a:rPr lang="en-US" sz="800" baseline="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сервери</a:t>
            </a:r>
            <a:r>
              <a:rPr lang="en-US" sz="800" baseline="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різноманіт-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них вебресурсів, зокрема сайтів знайомств, та отримував списки елек-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тронних</a:t>
            </a:r>
            <a:r>
              <a:rPr lang="en-US" sz="800" baseline="0" b="1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пошт</a:t>
            </a:r>
            <a:r>
              <a:rPr lang="en-US" sz="800" baseline="0" b="1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користувачів,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яких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надалі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здійснював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підбір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пароля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із застосуванням спеціального програмного забезпечення.</a:t>
            </a:r>
          </a:p>
        </p:txBody>
      </p:sp>
      <p:sp>
        <p:nvSpPr>
          <p:cNvPr id="3215" name="Rectangle 3215"/>
          <p:cNvSpPr/>
          <p:nvPr/>
        </p:nvSpPr>
        <p:spPr>
          <a:xfrm rot="0" flipH="0" flipV="0">
            <a:off x="540114" y="3186130"/>
            <a:ext cx="4279646" cy="598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Надалі</a:t>
            </a:r>
            <a:r>
              <a:rPr lang="en-US" sz="800" baseline="0" b="0" i="0" dirty="0" spc="1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</a:t>
            </a:r>
            <a:r>
              <a:rPr lang="en-US" sz="800" baseline="0" b="0" i="0" dirty="0" spc="1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здійснював</a:t>
            </a:r>
            <a:r>
              <a:rPr lang="en-US" sz="800" baseline="0" b="0" i="0" dirty="0" spc="1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вхід</a:t>
            </a:r>
            <a:r>
              <a:rPr lang="en-US" sz="800" baseline="0" b="0" i="0" dirty="0" spc="1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скомпрометованих</a:t>
            </a:r>
            <a:r>
              <a:rPr lang="en-US" sz="800" baseline="0" b="0" i="0" dirty="0" spc="1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акаунтів</a:t>
            </a:r>
            <a:r>
              <a:rPr lang="en-US" sz="800" baseline="0" b="0" i="0" dirty="0" spc="1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ристувачів,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які не були захищені двофакторною автентифікацією.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 та-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кий спосіб хакер отримував інформацію, необхідну для доступу до крип-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тогаманців жертв і привласнював їх віртуальні активи. З “відпрацьованих”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акаунтів зловмисник формував бази даних для продажу в даркнеті.</a:t>
            </a:r>
          </a:p>
        </p:txBody>
      </p:sp>
      <p:sp>
        <p:nvSpPr>
          <p:cNvPr id="3216" name="Rectangle 3216"/>
          <p:cNvSpPr/>
          <p:nvPr/>
        </p:nvSpPr>
        <p:spPr>
          <a:xfrm rot="0" flipH="0" flipV="0">
            <a:off x="540114" y="4156715"/>
            <a:ext cx="4279777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Кіберполіцейські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встановили близько 10 облікових записів фігуранта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на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різних хакерських форумах, частина з яких адмініструється з РФ.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217" name="Picture 3217"/>
          <p:cNvPicPr>
            <a:picLocks noChangeAspect="0" noChangeArrowheads="1"/>
          </p:cNvPicPr>
          <p:nvPr/>
        </p:nvPicPr>
        <p:blipFill>
          <a:blip r:embed="rId3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218" name="Freeform 3218"/>
          <p:cNvSpPr/>
          <p:nvPr/>
        </p:nvSpPr>
        <p:spPr>
          <a:xfrm rot="0" flipH="0" flipV="0">
            <a:off x="359994" y="2186191"/>
            <a:ext cx="4608004" cy="586892"/>
          </a:xfrm>
          <a:custGeom>
            <a:pathLst>
              <a:path w="4608004" h="586892">
                <a:moveTo>
                  <a:pt x="0" y="586892"/>
                </a:moveTo>
                <a:lnTo>
                  <a:pt x="4608004" y="586892"/>
                </a:lnTo>
                <a:lnTo>
                  <a:pt x="4608004" y="0"/>
                </a:lnTo>
                <a:lnTo>
                  <a:pt x="0" y="0"/>
                </a:lnTo>
                <a:lnTo>
                  <a:pt x="0" y="58689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9" name="Freeform 3219"/>
          <p:cNvSpPr/>
          <p:nvPr/>
        </p:nvSpPr>
        <p:spPr>
          <a:xfrm rot="0" flipH="0" flipV="0">
            <a:off x="366350" y="703715"/>
            <a:ext cx="0" cy="327101"/>
          </a:xfrm>
          <a:custGeom>
            <a:pathLst>
              <a:path w="0" h="327101">
                <a:moveTo>
                  <a:pt x="0" y="0"/>
                </a:moveTo>
                <a:lnTo>
                  <a:pt x="0" y="32710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0" name="Freeform 3220"/>
          <p:cNvSpPr/>
          <p:nvPr/>
        </p:nvSpPr>
        <p:spPr>
          <a:xfrm rot="0" flipH="0" flipV="0">
            <a:off x="304646" y="4170788"/>
            <a:ext cx="1540433" cy="317195"/>
          </a:xfrm>
          <a:custGeom>
            <a:pathLst>
              <a:path w="1540433" h="317195">
                <a:moveTo>
                  <a:pt x="1540433" y="317195"/>
                </a:moveTo>
                <a:lnTo>
                  <a:pt x="165595" y="317195"/>
                </a:lnTo>
                <a:lnTo>
                  <a:pt x="66230" y="317195"/>
                </a:lnTo>
                <a:lnTo>
                  <a:pt x="66230" y="118606"/>
                </a:lnTo>
                <a:lnTo>
                  <a:pt x="66230" y="77813"/>
                </a:lnTo>
                <a:lnTo>
                  <a:pt x="0" y="91288"/>
                </a:lnTo>
                <a:lnTo>
                  <a:pt x="0" y="25197"/>
                </a:lnTo>
                <a:lnTo>
                  <a:pt x="66230" y="0"/>
                </a:lnTo>
                <a:lnTo>
                  <a:pt x="165595" y="0"/>
                </a:lnTo>
                <a:lnTo>
                  <a:pt x="165595" y="200762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1" name="Freeform 3221"/>
          <p:cNvSpPr/>
          <p:nvPr/>
        </p:nvSpPr>
        <p:spPr>
          <a:xfrm rot="0" flipH="0" flipV="0">
            <a:off x="366350" y="3561332"/>
            <a:ext cx="0" cy="327101"/>
          </a:xfrm>
          <a:custGeom>
            <a:pathLst>
              <a:path w="0" h="327101">
                <a:moveTo>
                  <a:pt x="0" y="0"/>
                </a:moveTo>
                <a:lnTo>
                  <a:pt x="0" y="32710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2" name="Freeform 3222"/>
          <p:cNvSpPr/>
          <p:nvPr/>
        </p:nvSpPr>
        <p:spPr>
          <a:xfrm rot="0" flipH="0" flipV="0">
            <a:off x="303514" y="5048542"/>
            <a:ext cx="1537652" cy="322237"/>
          </a:xfrm>
          <a:custGeom>
            <a:pathLst>
              <a:path w="1537652" h="322237">
                <a:moveTo>
                  <a:pt x="1537652" y="322237"/>
                </a:moveTo>
                <a:lnTo>
                  <a:pt x="0" y="322237"/>
                </a:lnTo>
                <a:lnTo>
                  <a:pt x="0" y="272657"/>
                </a:lnTo>
                <a:cubicBezTo>
                  <a:pt x="0" y="256591"/>
                  <a:pt x="3683" y="244666"/>
                  <a:pt x="13780" y="232728"/>
                </a:cubicBezTo>
                <a:lnTo>
                  <a:pt x="79883" y="168009"/>
                </a:lnTo>
                <a:cubicBezTo>
                  <a:pt x="114300" y="133579"/>
                  <a:pt x="136335" y="106033"/>
                  <a:pt x="136335" y="91809"/>
                </a:cubicBezTo>
                <a:cubicBezTo>
                  <a:pt x="136335" y="83084"/>
                  <a:pt x="128994" y="82169"/>
                  <a:pt x="108331" y="82169"/>
                </a:cubicBezTo>
                <a:cubicBezTo>
                  <a:pt x="74371" y="82169"/>
                  <a:pt x="45453" y="82169"/>
                  <a:pt x="470" y="83084"/>
                </a:cubicBezTo>
                <a:lnTo>
                  <a:pt x="470" y="9995"/>
                </a:lnTo>
                <a:cubicBezTo>
                  <a:pt x="48209" y="1283"/>
                  <a:pt x="84925" y="0"/>
                  <a:pt x="121196" y="0"/>
                </a:cubicBezTo>
                <a:cubicBezTo>
                  <a:pt x="191427" y="0"/>
                  <a:pt x="238239" y="15609"/>
                  <a:pt x="238239" y="78956"/>
                </a:cubicBezTo>
                <a:cubicBezTo>
                  <a:pt x="238239" y="112002"/>
                  <a:pt x="232270" y="130366"/>
                  <a:pt x="190043" y="172593"/>
                </a:cubicBezTo>
                <a:lnTo>
                  <a:pt x="119634" y="238697"/>
                </a:lnTo>
                <a:lnTo>
                  <a:pt x="245593" y="238697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3" name="Freeform 3223"/>
          <p:cNvSpPr/>
          <p:nvPr/>
        </p:nvSpPr>
        <p:spPr>
          <a:xfrm rot="0" flipH="0" flipV="0">
            <a:off x="308954" y="6425112"/>
            <a:ext cx="1526781" cy="327355"/>
          </a:xfrm>
          <a:custGeom>
            <a:pathLst>
              <a:path w="1526781" h="327355">
                <a:moveTo>
                  <a:pt x="1526781" y="327355"/>
                </a:moveTo>
                <a:lnTo>
                  <a:pt x="0" y="327355"/>
                </a:lnTo>
                <a:lnTo>
                  <a:pt x="0" y="249390"/>
                </a:lnTo>
                <a:cubicBezTo>
                  <a:pt x="42393" y="251219"/>
                  <a:pt x="60630" y="251676"/>
                  <a:pt x="87529" y="251676"/>
                </a:cubicBezTo>
                <a:cubicBezTo>
                  <a:pt x="124917" y="251676"/>
                  <a:pt x="134493" y="248476"/>
                  <a:pt x="134493" y="219761"/>
                </a:cubicBezTo>
                <a:cubicBezTo>
                  <a:pt x="134493" y="195593"/>
                  <a:pt x="128105" y="187846"/>
                  <a:pt x="99390" y="188303"/>
                </a:cubicBezTo>
                <a:lnTo>
                  <a:pt x="38748" y="189205"/>
                </a:lnTo>
                <a:lnTo>
                  <a:pt x="38748" y="129032"/>
                </a:lnTo>
                <a:lnTo>
                  <a:pt x="99390" y="129032"/>
                </a:lnTo>
                <a:cubicBezTo>
                  <a:pt x="129477" y="129032"/>
                  <a:pt x="131763" y="119456"/>
                  <a:pt x="131763" y="100762"/>
                </a:cubicBezTo>
                <a:cubicBezTo>
                  <a:pt x="131763" y="79782"/>
                  <a:pt x="124460" y="75235"/>
                  <a:pt x="96647" y="75235"/>
                </a:cubicBezTo>
                <a:lnTo>
                  <a:pt x="0" y="75235"/>
                </a:lnTo>
                <a:lnTo>
                  <a:pt x="0" y="8776"/>
                </a:lnTo>
                <a:cubicBezTo>
                  <a:pt x="36919" y="2858"/>
                  <a:pt x="78410" y="0"/>
                  <a:pt x="114440" y="0"/>
                </a:cubicBezTo>
                <a:cubicBezTo>
                  <a:pt x="195136" y="0"/>
                  <a:pt x="223850" y="17323"/>
                  <a:pt x="223850" y="73406"/>
                </a:cubicBezTo>
                <a:cubicBezTo>
                  <a:pt x="223850" y="119914"/>
                  <a:pt x="214287" y="146812"/>
                  <a:pt x="171882" y="152743"/>
                </a:cubicBezTo>
                <a:lnTo>
                  <a:pt x="171882" y="154559"/>
                </a:lnTo>
                <a:cubicBezTo>
                  <a:pt x="217475" y="161405"/>
                  <a:pt x="231610" y="184188"/>
                  <a:pt x="232067" y="233439"/>
                </a:cubicBez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4" name="Rectangle 3224"/>
          <p:cNvSpPr/>
          <p:nvPr/>
        </p:nvSpPr>
        <p:spPr>
          <a:xfrm rot="0" flipH="0" flipV="0">
            <a:off x="2618334" y="7155404"/>
            <a:ext cx="91300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21</a:t>
            </a:r>
          </a:p>
        </p:txBody>
      </p:sp>
      <p:sp>
        <p:nvSpPr>
          <p:cNvPr id="3225" name="Rectangle 3225"/>
          <p:cNvSpPr/>
          <p:nvPr/>
        </p:nvSpPr>
        <p:spPr>
          <a:xfrm rot="0" flipH="0" flipV="0">
            <a:off x="360000" y="1200991"/>
            <a:ext cx="4639838" cy="476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Щоб</a:t>
            </a:r>
            <a:r>
              <a:rPr lang="en-US" sz="800" baseline="0" b="1" i="0" dirty="0" spc="2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1" i="0" dirty="0" spc="2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стати</a:t>
            </a:r>
            <a:r>
              <a:rPr lang="en-US" sz="800" baseline="0" b="1" i="0" dirty="0" spc="2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жертвою</a:t>
            </a:r>
            <a:r>
              <a:rPr lang="en-US" sz="800" baseline="0" b="1" i="0" dirty="0" spc="2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кіберзловмисників</a:t>
            </a:r>
            <a:r>
              <a:rPr lang="en-US" sz="800" baseline="0" b="1" i="0" dirty="0" spc="24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необхідно</a:t>
            </a:r>
            <a:r>
              <a:rPr lang="en-US" sz="800" baseline="0" b="1" i="0" dirty="0" spc="2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уважно</a:t>
            </a:r>
            <a:r>
              <a:rPr lang="en-US" sz="800" baseline="0" b="1" i="0" dirty="0" spc="24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ставитись</a:t>
            </a:r>
            <a:r>
              <a:rPr lang="en-US" sz="800" baseline="0" b="1" i="0" dirty="0" spc="24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електронних</a:t>
            </a:r>
            <a:r>
              <a:rPr lang="en-US" sz="800" baseline="0" b="1" i="0" dirty="0" spc="1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листів</a:t>
            </a:r>
            <a:r>
              <a:rPr lang="en-US" sz="800" baseline="0" b="1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1" i="0" dirty="0" spc="1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незнайомих</a:t>
            </a:r>
            <a:r>
              <a:rPr lang="en-US" sz="800" baseline="0" b="1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адресатів,</a:t>
            </a:r>
            <a:r>
              <a:rPr lang="en-US" sz="800" baseline="0" b="1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повідомлень</a:t>
            </a:r>
            <a:r>
              <a:rPr lang="en-US" sz="800" baseline="0" b="1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месенджерах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(Viber,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Telegram,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WhatsApp)</a:t>
            </a:r>
            <a:r>
              <a:rPr lang="en-US" sz="800" baseline="0" b="0" i="0" dirty="0" spc="1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невідомих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номерів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телефонів,</a:t>
            </a:r>
            <a:r>
              <a:rPr lang="en-US" sz="800" baseline="0" b="0" i="0" dirty="0" spc="1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повідо-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млень у соціальних мережах (Facebook) від незнайомих користувачів.</a:t>
            </a:r>
          </a:p>
        </p:txBody>
      </p:sp>
      <p:sp>
        <p:nvSpPr>
          <p:cNvPr id="3226" name="Rectangle 3226"/>
          <p:cNvSpPr/>
          <p:nvPr/>
        </p:nvSpPr>
        <p:spPr>
          <a:xfrm rot="0" flipH="0" flipV="0">
            <a:off x="334003" y="1788282"/>
            <a:ext cx="176037" cy="287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3" baseline="0" b="1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  <a:r>
              <a:rPr lang="en-US" sz="1212" baseline="12000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</a:p>
        </p:txBody>
      </p:sp>
      <p:sp>
        <p:nvSpPr>
          <p:cNvPr id="3227" name="Rectangle 3227"/>
          <p:cNvSpPr/>
          <p:nvPr/>
        </p:nvSpPr>
        <p:spPr>
          <a:xfrm rot="0" flipH="0" flipV="0">
            <a:off x="435263" y="1810591"/>
            <a:ext cx="4532629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4777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 разі їх надходження, не відкривати підозрілі посилання та не завантажува-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ти вкладені файли (наприклад, архіви).</a:t>
            </a:r>
          </a:p>
        </p:txBody>
      </p:sp>
      <p:sp>
        <p:nvSpPr>
          <p:cNvPr id="3228" name="Rectangle 3228"/>
          <p:cNvSpPr/>
          <p:nvPr/>
        </p:nvSpPr>
        <p:spPr>
          <a:xfrm rot="0" flipH="0" flipV="0">
            <a:off x="540012" y="2298271"/>
            <a:ext cx="4279859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Щоб</a:t>
            </a:r>
            <a:r>
              <a:rPr lang="en-US" sz="800" baseline="0" b="0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вберегти</a:t>
            </a:r>
            <a:r>
              <a:rPr lang="en-US" sz="800" baseline="0" b="0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свої</a:t>
            </a:r>
            <a:r>
              <a:rPr lang="en-US" sz="800" baseline="0" b="0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персональні</a:t>
            </a:r>
            <a:r>
              <a:rPr lang="en-US" sz="800" baseline="0" b="0" i="0" dirty="0" spc="18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дані,</a:t>
            </a:r>
            <a:r>
              <a:rPr lang="en-US" sz="800" baseline="0" b="0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рекомендується</a:t>
            </a:r>
            <a:r>
              <a:rPr lang="en-US" sz="800" baseline="0" b="0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зробити</a:t>
            </a:r>
            <a:r>
              <a:rPr lang="en-US" sz="800" baseline="0" b="1" i="0" dirty="0" spc="1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резерв-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ні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копії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документів,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фото,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телефонної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книги,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які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необхідно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зберігати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 захищеному або недоступному для сторонніх осіб носії інформації.</a:t>
            </a:r>
          </a:p>
        </p:txBody>
      </p:sp>
      <p:sp>
        <p:nvSpPr>
          <p:cNvPr id="3229" name="Rectangle 3229"/>
          <p:cNvSpPr/>
          <p:nvPr/>
        </p:nvSpPr>
        <p:spPr>
          <a:xfrm rot="0" flipH="0" flipV="0">
            <a:off x="359977" y="2907871"/>
            <a:ext cx="463985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Крім</a:t>
            </a:r>
            <a:r>
              <a:rPr lang="en-US" sz="800" baseline="0" b="0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того,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доцільно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виписати</a:t>
            </a:r>
            <a:r>
              <a:rPr lang="en-US" sz="800" baseline="0" b="0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номери</a:t>
            </a:r>
            <a:r>
              <a:rPr lang="en-US" sz="800" baseline="0" b="0" i="0" dirty="0" spc="1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телефонів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найближчих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членів</a:t>
            </a:r>
            <a:r>
              <a:rPr lang="en-US" sz="800" baseline="0" b="0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родини.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Це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допоможе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втратити</a:t>
            </a:r>
            <a:r>
              <a:rPr lang="en-US" sz="800" baseline="0" b="0" i="0" dirty="0" spc="2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зв’язок,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навіть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якщо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буде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втрачено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контроль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пристроєм.</a:t>
            </a:r>
          </a:p>
        </p:txBody>
      </p:sp>
      <p:sp>
        <p:nvSpPr>
          <p:cNvPr id="3230" name="Rectangle 3230"/>
          <p:cNvSpPr/>
          <p:nvPr/>
        </p:nvSpPr>
        <p:spPr>
          <a:xfrm rot="0" flipH="0" flipV="0">
            <a:off x="496799" y="687744"/>
            <a:ext cx="3951404" cy="377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ЯК ЗАХИСТИТИ СВОЇ ПЕРСОНАЛЬНІ ДАНІ </a:t>
            </a:r>
          </a:p>
          <a:p>
            <a:pPr marL="0">
              <a:lnSpc>
                <a:spcPts val="1559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ВІД КІБЕРЗЛОЧИНЦІВ?</a:t>
            </a:r>
          </a:p>
        </p:txBody>
      </p:sp>
      <p:sp>
        <p:nvSpPr>
          <p:cNvPr id="3231" name="Rectangle 3231"/>
          <p:cNvSpPr/>
          <p:nvPr/>
        </p:nvSpPr>
        <p:spPr>
          <a:xfrm rot="0" flipH="0" flipV="0">
            <a:off x="849600" y="4311225"/>
            <a:ext cx="91902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Надійні паролі. </a:t>
            </a:r>
          </a:p>
        </p:txBody>
      </p:sp>
      <p:sp>
        <p:nvSpPr>
          <p:cNvPr id="3232" name="Rectangle 3232"/>
          <p:cNvSpPr/>
          <p:nvPr/>
        </p:nvSpPr>
        <p:spPr>
          <a:xfrm rot="0" flipH="0" flipV="0">
            <a:off x="849600" y="4555065"/>
            <a:ext cx="4118305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Паролі є основою цифрової безпеки, тому для надійного захисту важ-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ливо створювати складні та унікальні паролі.</a:t>
            </a:r>
          </a:p>
        </p:txBody>
      </p:sp>
      <p:sp>
        <p:nvSpPr>
          <p:cNvPr id="3233" name="Rectangle 3233"/>
          <p:cNvSpPr/>
          <p:nvPr/>
        </p:nvSpPr>
        <p:spPr>
          <a:xfrm rot="0" flipH="0" flipV="0">
            <a:off x="496799" y="3545359"/>
            <a:ext cx="3252238" cy="377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ТРИ КРОКИ, ЩОБ УБЕЗПЕЧИТИСЬ </a:t>
            </a:r>
          </a:p>
          <a:p>
            <a:pPr marL="0">
              <a:lnSpc>
                <a:spcPts val="1559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ВІД ЗЛАМУ ТА КІБЕРЗЛОЧИНЦІВ</a:t>
            </a:r>
          </a:p>
        </p:txBody>
      </p:sp>
      <p:sp>
        <p:nvSpPr>
          <p:cNvPr id="3234" name="Rectangle 3234"/>
          <p:cNvSpPr/>
          <p:nvPr/>
        </p:nvSpPr>
        <p:spPr>
          <a:xfrm rot="0" flipH="0" flipV="0">
            <a:off x="849599" y="5200118"/>
            <a:ext cx="219651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Ліцензійне програмне забезпечення. </a:t>
            </a:r>
          </a:p>
        </p:txBody>
      </p:sp>
      <p:sp>
        <p:nvSpPr>
          <p:cNvPr id="3235" name="Rectangle 3235"/>
          <p:cNvSpPr/>
          <p:nvPr/>
        </p:nvSpPr>
        <p:spPr>
          <a:xfrm rot="0" flipH="0" flipV="0">
            <a:off x="849599" y="5443958"/>
            <a:ext cx="4150126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Використовуйте</a:t>
            </a:r>
            <a:r>
              <a:rPr lang="en-US" sz="800" baseline="0" b="0" i="0" dirty="0" spc="1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ліцензійне</a:t>
            </a:r>
            <a:r>
              <a:rPr lang="en-US" sz="800" baseline="0" b="0" i="0" dirty="0" spc="1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програмне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забезпечення,</a:t>
            </a:r>
            <a:r>
              <a:rPr lang="en-US" sz="800" baseline="0" b="0" i="0" dirty="0" spc="1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оскільки</a:t>
            </a:r>
            <a:r>
              <a:rPr lang="en-US" sz="800" baseline="0" b="0" i="0" dirty="0" spc="17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заван-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тажене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сумнівних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вебсайтів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програмне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забезпечення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може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містити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 собі віруси.</a:t>
            </a:r>
          </a:p>
        </p:txBody>
      </p:sp>
      <p:sp>
        <p:nvSpPr>
          <p:cNvPr id="3236" name="Rectangle 3236"/>
          <p:cNvSpPr/>
          <p:nvPr/>
        </p:nvSpPr>
        <p:spPr>
          <a:xfrm rot="0" flipH="0" flipV="0">
            <a:off x="823603" y="5909328"/>
            <a:ext cx="101296" cy="287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3" baseline="0" b="1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3237" name="Rectangle 3237"/>
          <p:cNvSpPr/>
          <p:nvPr/>
        </p:nvSpPr>
        <p:spPr>
          <a:xfrm rot="0" flipH="0" flipV="0">
            <a:off x="924863" y="5931638"/>
            <a:ext cx="4074698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використовуйте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програмне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забезпечення,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розроблене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країною- </a:t>
            </a:r>
          </a:p>
          <a:p>
            <a:pPr marL="41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агресором.</a:t>
            </a:r>
          </a:p>
        </p:txBody>
      </p:sp>
      <p:sp>
        <p:nvSpPr>
          <p:cNvPr id="3238" name="Rectangle 3238"/>
          <p:cNvSpPr/>
          <p:nvPr/>
        </p:nvSpPr>
        <p:spPr>
          <a:xfrm rot="0" flipH="0" flipV="0">
            <a:off x="849599" y="6578961"/>
            <a:ext cx="135387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Антивірусна програма.</a:t>
            </a:r>
          </a:p>
        </p:txBody>
      </p:sp>
      <p:sp>
        <p:nvSpPr>
          <p:cNvPr id="3239" name="Rectangle 3239"/>
          <p:cNvSpPr/>
          <p:nvPr/>
        </p:nvSpPr>
        <p:spPr>
          <a:xfrm rot="0" flipH="0" flipV="0">
            <a:off x="849599" y="6822801"/>
            <a:ext cx="3875887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Встановіть та регулярно оновлюйте надійну антивірусну програму.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240" name="Picture 3240"/>
          <p:cNvPicPr>
            <a:picLocks noChangeAspect="0" noChangeArrowheads="1"/>
          </p:cNvPicPr>
          <p:nvPr/>
        </p:nvPicPr>
        <p:blipFill>
          <a:blip r:embed="rId3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241" name="Freeform 3241"/>
          <p:cNvSpPr/>
          <p:nvPr/>
        </p:nvSpPr>
        <p:spPr>
          <a:xfrm rot="0" flipH="0" flipV="0">
            <a:off x="366350" y="703715"/>
            <a:ext cx="0" cy="403301"/>
          </a:xfrm>
          <a:custGeom>
            <a:pathLst>
              <a:path w="0" h="403301">
                <a:moveTo>
                  <a:pt x="0" y="0"/>
                </a:moveTo>
                <a:lnTo>
                  <a:pt x="0" y="40330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2" name="Picture 3242"/>
          <p:cNvPicPr>
            <a:picLocks noChangeAspect="0" noChangeArrowheads="1"/>
          </p:cNvPicPr>
          <p:nvPr/>
        </p:nvPicPr>
        <p:blipFill>
          <a:blip r:embed="rId32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006" y="4575202"/>
            <a:ext cx="4607996" cy="2259379"/>
          </a:xfrm>
          <a:prstGeom prst="rect">
            <a:avLst/>
          </a:prstGeom>
          <a:noFill/>
          <a:extLst/>
        </p:spPr>
      </p:pic>
      <p:sp>
        <p:nvSpPr>
          <p:cNvPr id="3243" name="Freeform 3243"/>
          <p:cNvSpPr/>
          <p:nvPr/>
        </p:nvSpPr>
        <p:spPr>
          <a:xfrm rot="0" flipH="0" flipV="0">
            <a:off x="526696" y="6707227"/>
            <a:ext cx="4274616" cy="280720"/>
          </a:xfrm>
          <a:custGeom>
            <a:pathLst>
              <a:path w="4274616" h="280720">
                <a:moveTo>
                  <a:pt x="4274616" y="140360"/>
                </a:moveTo>
                <a:cubicBezTo>
                  <a:pt x="4274616" y="217880"/>
                  <a:pt x="3317710" y="280720"/>
                  <a:pt x="2137308" y="280720"/>
                </a:cubicBezTo>
                <a:cubicBezTo>
                  <a:pt x="956907" y="280720"/>
                  <a:pt x="0" y="217880"/>
                  <a:pt x="0" y="140360"/>
                </a:cubicBezTo>
                <a:cubicBezTo>
                  <a:pt x="0" y="62840"/>
                  <a:pt x="956907" y="0"/>
                  <a:pt x="2137308" y="0"/>
                </a:cubicBezTo>
                <a:cubicBezTo>
                  <a:pt x="3317710" y="0"/>
                  <a:pt x="4274616" y="62840"/>
                  <a:pt x="4274616" y="140360"/>
                </a:cubicBezTo>
              </a:path>
            </a:pathLst>
          </a:custGeom>
          <a:solidFill>
            <a:srgbClr val="FFD176">
              <a:alpha val="19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4" name="Freeform 3244"/>
          <p:cNvSpPr/>
          <p:nvPr/>
        </p:nvSpPr>
        <p:spPr>
          <a:xfrm rot="0" flipH="0" flipV="0">
            <a:off x="3708208" y="5155273"/>
            <a:ext cx="127533" cy="114820"/>
          </a:xfrm>
          <a:custGeom>
            <a:pathLst>
              <a:path w="127533" h="114820">
                <a:moveTo>
                  <a:pt x="127533" y="6502"/>
                </a:moveTo>
                <a:lnTo>
                  <a:pt x="55334" y="0"/>
                </a:lnTo>
                <a:lnTo>
                  <a:pt x="0" y="114820"/>
                </a:lnTo>
                <a:lnTo>
                  <a:pt x="114745" y="38417"/>
                </a:lnTo>
                <a:close/>
                <a:moveTo>
                  <a:pt x="127533" y="6502"/>
                </a:moveTo>
              </a:path>
            </a:pathLst>
          </a:custGeom>
          <a:solidFill>
            <a:srgbClr val="CECEE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5" name="Picture 3245"/>
          <p:cNvPicPr>
            <a:picLocks noChangeAspect="0" noChangeArrowheads="1"/>
          </p:cNvPicPr>
          <p:nvPr/>
        </p:nvPicPr>
        <p:blipFill>
          <a:blip r:embed="rId32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6412" y="5008479"/>
            <a:ext cx="498652" cy="271246"/>
          </a:xfrm>
          <a:prstGeom prst="rect">
            <a:avLst/>
          </a:prstGeom>
          <a:noFill/>
          <a:extLst/>
        </p:spPr>
      </p:pic>
      <p:sp>
        <p:nvSpPr>
          <p:cNvPr id="3246" name="Freeform 3246"/>
          <p:cNvSpPr/>
          <p:nvPr/>
        </p:nvSpPr>
        <p:spPr>
          <a:xfrm rot="0" flipH="0" flipV="0">
            <a:off x="3708212" y="5053447"/>
            <a:ext cx="299618" cy="216648"/>
          </a:xfrm>
          <a:custGeom>
            <a:pathLst>
              <a:path w="299618" h="216648">
                <a:moveTo>
                  <a:pt x="0" y="95173"/>
                </a:moveTo>
                <a:lnTo>
                  <a:pt x="0" y="216648"/>
                </a:lnTo>
                <a:lnTo>
                  <a:pt x="69405" y="134288"/>
                </a:lnTo>
                <a:lnTo>
                  <a:pt x="299618" y="0"/>
                </a:lnTo>
                <a:close/>
                <a:moveTo>
                  <a:pt x="0" y="95173"/>
                </a:moveTo>
              </a:path>
            </a:pathLst>
          </a:custGeom>
          <a:solidFill>
            <a:srgbClr val="5184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7" name="Freeform 3247"/>
          <p:cNvSpPr/>
          <p:nvPr/>
        </p:nvSpPr>
        <p:spPr>
          <a:xfrm rot="0" flipH="0" flipV="0">
            <a:off x="1427003" y="5433316"/>
            <a:ext cx="133324" cy="120039"/>
          </a:xfrm>
          <a:custGeom>
            <a:pathLst>
              <a:path w="133324" h="120039">
                <a:moveTo>
                  <a:pt x="0" y="6794"/>
                </a:moveTo>
                <a:lnTo>
                  <a:pt x="75476" y="0"/>
                </a:lnTo>
                <a:lnTo>
                  <a:pt x="133324" y="120039"/>
                </a:lnTo>
                <a:lnTo>
                  <a:pt x="13360" y="40156"/>
                </a:lnTo>
                <a:close/>
                <a:moveTo>
                  <a:pt x="0" y="6794"/>
                </a:moveTo>
              </a:path>
            </a:pathLst>
          </a:custGeom>
          <a:solidFill>
            <a:srgbClr val="CECEE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8" name="Picture 3248"/>
          <p:cNvPicPr>
            <a:picLocks noChangeAspect="0" noChangeArrowheads="1"/>
          </p:cNvPicPr>
          <p:nvPr/>
        </p:nvPicPr>
        <p:blipFill>
          <a:blip r:embed="rId32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6934" y="5280434"/>
            <a:ext cx="520141" cy="282409"/>
          </a:xfrm>
          <a:prstGeom prst="rect">
            <a:avLst/>
          </a:prstGeom>
          <a:noFill/>
          <a:extLst/>
        </p:spPr>
      </p:pic>
      <p:sp>
        <p:nvSpPr>
          <p:cNvPr id="3249" name="Freeform 3249"/>
          <p:cNvSpPr/>
          <p:nvPr/>
        </p:nvSpPr>
        <p:spPr>
          <a:xfrm rot="0" flipH="0" flipV="0">
            <a:off x="1247096" y="5326865"/>
            <a:ext cx="313232" cy="226491"/>
          </a:xfrm>
          <a:custGeom>
            <a:pathLst>
              <a:path w="313232" h="226491">
                <a:moveTo>
                  <a:pt x="313232" y="99491"/>
                </a:moveTo>
                <a:lnTo>
                  <a:pt x="313232" y="226491"/>
                </a:lnTo>
                <a:lnTo>
                  <a:pt x="240665" y="140385"/>
                </a:lnTo>
                <a:lnTo>
                  <a:pt x="0" y="0"/>
                </a:lnTo>
                <a:close/>
                <a:moveTo>
                  <a:pt x="313232" y="99491"/>
                </a:moveTo>
              </a:path>
            </a:pathLst>
          </a:custGeom>
          <a:solidFill>
            <a:srgbClr val="5184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0" name="Freeform 3250"/>
          <p:cNvSpPr/>
          <p:nvPr/>
        </p:nvSpPr>
        <p:spPr>
          <a:xfrm rot="0" flipH="0" flipV="0">
            <a:off x="3979011" y="6645564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1" name="Freeform 3251"/>
          <p:cNvSpPr/>
          <p:nvPr/>
        </p:nvSpPr>
        <p:spPr>
          <a:xfrm rot="0" flipH="0" flipV="0">
            <a:off x="4052201" y="6655831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2" name="Freeform 3252"/>
          <p:cNvSpPr/>
          <p:nvPr/>
        </p:nvSpPr>
        <p:spPr>
          <a:xfrm rot="0" flipH="0" flipV="0">
            <a:off x="4386808" y="6650665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35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3" name="Freeform 3253"/>
          <p:cNvSpPr/>
          <p:nvPr/>
        </p:nvSpPr>
        <p:spPr>
          <a:xfrm rot="0" flipH="0" flipV="0">
            <a:off x="3979011" y="6621585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4" name="Freeform 3254"/>
          <p:cNvSpPr/>
          <p:nvPr/>
        </p:nvSpPr>
        <p:spPr>
          <a:xfrm rot="0" flipH="0" flipV="0">
            <a:off x="4020698" y="6637274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5" name="Freeform 3255"/>
          <p:cNvSpPr/>
          <p:nvPr/>
        </p:nvSpPr>
        <p:spPr>
          <a:xfrm rot="0" flipH="0" flipV="0">
            <a:off x="4020698" y="6637274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6" name="Freeform 3256"/>
          <p:cNvSpPr/>
          <p:nvPr/>
        </p:nvSpPr>
        <p:spPr>
          <a:xfrm rot="0" flipH="0" flipV="0">
            <a:off x="3967161" y="6584953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7" name="Freeform 3257"/>
          <p:cNvSpPr/>
          <p:nvPr/>
        </p:nvSpPr>
        <p:spPr>
          <a:xfrm rot="0" flipH="0" flipV="0">
            <a:off x="4040352" y="6595222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8" name="Freeform 3258"/>
          <p:cNvSpPr/>
          <p:nvPr/>
        </p:nvSpPr>
        <p:spPr>
          <a:xfrm rot="0" flipH="0" flipV="0">
            <a:off x="4374958" y="6590056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35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9" name="Freeform 3259"/>
          <p:cNvSpPr/>
          <p:nvPr/>
        </p:nvSpPr>
        <p:spPr>
          <a:xfrm rot="0" flipH="0" flipV="0">
            <a:off x="3967161" y="6560974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0" name="Freeform 3260"/>
          <p:cNvSpPr/>
          <p:nvPr/>
        </p:nvSpPr>
        <p:spPr>
          <a:xfrm rot="0" flipH="0" flipV="0">
            <a:off x="4008848" y="6576665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1" name="Freeform 3261"/>
          <p:cNvSpPr/>
          <p:nvPr/>
        </p:nvSpPr>
        <p:spPr>
          <a:xfrm rot="0" flipH="0" flipV="0">
            <a:off x="4008848" y="6576665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2" name="Freeform 3262"/>
          <p:cNvSpPr/>
          <p:nvPr/>
        </p:nvSpPr>
        <p:spPr>
          <a:xfrm rot="0" flipH="0" flipV="0">
            <a:off x="3926589" y="6528414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3" name="Freeform 3263"/>
          <p:cNvSpPr/>
          <p:nvPr/>
        </p:nvSpPr>
        <p:spPr>
          <a:xfrm rot="0" flipH="0" flipV="0">
            <a:off x="3999779" y="6538683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4" name="Freeform 3264"/>
          <p:cNvSpPr/>
          <p:nvPr/>
        </p:nvSpPr>
        <p:spPr>
          <a:xfrm rot="0" flipH="0" flipV="0">
            <a:off x="4334386" y="6533517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5" name="Freeform 3265"/>
          <p:cNvSpPr/>
          <p:nvPr/>
        </p:nvSpPr>
        <p:spPr>
          <a:xfrm rot="0" flipH="0" flipV="0">
            <a:off x="3926589" y="6504435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6" name="Freeform 3266"/>
          <p:cNvSpPr/>
          <p:nvPr/>
        </p:nvSpPr>
        <p:spPr>
          <a:xfrm rot="0" flipH="0" flipV="0">
            <a:off x="3968274" y="6520124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7" name="Freeform 3267"/>
          <p:cNvSpPr/>
          <p:nvPr/>
        </p:nvSpPr>
        <p:spPr>
          <a:xfrm rot="0" flipH="0" flipV="0">
            <a:off x="3968274" y="6520124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93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8" name="Freeform 3268"/>
          <p:cNvSpPr/>
          <p:nvPr/>
        </p:nvSpPr>
        <p:spPr>
          <a:xfrm rot="0" flipH="0" flipV="0">
            <a:off x="3073764" y="6695801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9" name="Freeform 3269"/>
          <p:cNvSpPr/>
          <p:nvPr/>
        </p:nvSpPr>
        <p:spPr>
          <a:xfrm rot="0" flipH="0" flipV="0">
            <a:off x="3146954" y="6706069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0" name="Freeform 3270"/>
          <p:cNvSpPr/>
          <p:nvPr/>
        </p:nvSpPr>
        <p:spPr>
          <a:xfrm rot="0" flipH="0" flipV="0">
            <a:off x="3481561" y="6700903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1" name="Freeform 3271"/>
          <p:cNvSpPr/>
          <p:nvPr/>
        </p:nvSpPr>
        <p:spPr>
          <a:xfrm rot="0" flipH="0" flipV="0">
            <a:off x="3073764" y="6671822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2" name="Freeform 3272"/>
          <p:cNvSpPr/>
          <p:nvPr/>
        </p:nvSpPr>
        <p:spPr>
          <a:xfrm rot="0" flipH="0" flipV="0">
            <a:off x="3115451" y="6687513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3" name="Freeform 3273"/>
          <p:cNvSpPr/>
          <p:nvPr/>
        </p:nvSpPr>
        <p:spPr>
          <a:xfrm rot="0" flipH="0" flipV="0">
            <a:off x="3115451" y="6687513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4" name="Freeform 3274"/>
          <p:cNvSpPr/>
          <p:nvPr/>
        </p:nvSpPr>
        <p:spPr>
          <a:xfrm rot="0" flipH="0" flipV="0">
            <a:off x="3061915" y="6635190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5" name="Freeform 3275"/>
          <p:cNvSpPr/>
          <p:nvPr/>
        </p:nvSpPr>
        <p:spPr>
          <a:xfrm rot="0" flipH="0" flipV="0">
            <a:off x="3135105" y="6645459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6" name="Freeform 3276"/>
          <p:cNvSpPr/>
          <p:nvPr/>
        </p:nvSpPr>
        <p:spPr>
          <a:xfrm rot="0" flipH="0" flipV="0">
            <a:off x="3469712" y="6640293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" name="Freeform 3277"/>
          <p:cNvSpPr/>
          <p:nvPr/>
        </p:nvSpPr>
        <p:spPr>
          <a:xfrm rot="0" flipH="0" flipV="0">
            <a:off x="3061915" y="6611213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8" name="Freeform 3278"/>
          <p:cNvSpPr/>
          <p:nvPr/>
        </p:nvSpPr>
        <p:spPr>
          <a:xfrm rot="0" flipH="0" flipV="0">
            <a:off x="3103601" y="6626902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9" name="Freeform 3279"/>
          <p:cNvSpPr/>
          <p:nvPr/>
        </p:nvSpPr>
        <p:spPr>
          <a:xfrm rot="0" flipH="0" flipV="0">
            <a:off x="3103601" y="6626902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0" name="Freeform 3280"/>
          <p:cNvSpPr/>
          <p:nvPr/>
        </p:nvSpPr>
        <p:spPr>
          <a:xfrm rot="0" flipH="0" flipV="0">
            <a:off x="3116554" y="6587008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1" name="Freeform 3281"/>
          <p:cNvSpPr/>
          <p:nvPr/>
        </p:nvSpPr>
        <p:spPr>
          <a:xfrm rot="0" flipH="0" flipV="0">
            <a:off x="3189744" y="6597277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2" name="Freeform 3282"/>
          <p:cNvSpPr/>
          <p:nvPr/>
        </p:nvSpPr>
        <p:spPr>
          <a:xfrm rot="0" flipH="0" flipV="0">
            <a:off x="3524351" y="6592111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35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3" name="Freeform 3283"/>
          <p:cNvSpPr/>
          <p:nvPr/>
        </p:nvSpPr>
        <p:spPr>
          <a:xfrm rot="0" flipH="0" flipV="0">
            <a:off x="3116554" y="6563030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4" name="Freeform 3284"/>
          <p:cNvSpPr/>
          <p:nvPr/>
        </p:nvSpPr>
        <p:spPr>
          <a:xfrm rot="0" flipH="0" flipV="0">
            <a:off x="3158241" y="6578720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5" name="Freeform 3285"/>
          <p:cNvSpPr/>
          <p:nvPr/>
        </p:nvSpPr>
        <p:spPr>
          <a:xfrm rot="0" flipH="0" flipV="0">
            <a:off x="3158241" y="6578720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93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6" name="Freeform 3286"/>
          <p:cNvSpPr/>
          <p:nvPr/>
        </p:nvSpPr>
        <p:spPr>
          <a:xfrm rot="0" flipH="0" flipV="0">
            <a:off x="3104944" y="6532139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7" name="Freeform 3287"/>
          <p:cNvSpPr/>
          <p:nvPr/>
        </p:nvSpPr>
        <p:spPr>
          <a:xfrm rot="0" flipH="0" flipV="0">
            <a:off x="3178134" y="6542408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8" name="Freeform 3288"/>
          <p:cNvSpPr/>
          <p:nvPr/>
        </p:nvSpPr>
        <p:spPr>
          <a:xfrm rot="0" flipH="0" flipV="0">
            <a:off x="3512739" y="6537241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9" name="Freeform 3289"/>
          <p:cNvSpPr/>
          <p:nvPr/>
        </p:nvSpPr>
        <p:spPr>
          <a:xfrm rot="0" flipH="0" flipV="0">
            <a:off x="3104944" y="6508161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0" name="Freeform 3290"/>
          <p:cNvSpPr/>
          <p:nvPr/>
        </p:nvSpPr>
        <p:spPr>
          <a:xfrm rot="0" flipH="0" flipV="0">
            <a:off x="3146630" y="6523851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1" name="Freeform 3291"/>
          <p:cNvSpPr/>
          <p:nvPr/>
        </p:nvSpPr>
        <p:spPr>
          <a:xfrm rot="0" flipH="0" flipV="0">
            <a:off x="3146630" y="6523851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2" name="Freeform 3292"/>
          <p:cNvSpPr/>
          <p:nvPr/>
        </p:nvSpPr>
        <p:spPr>
          <a:xfrm rot="0" flipH="0" flipV="0">
            <a:off x="3134920" y="6481381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3" name="Freeform 3293"/>
          <p:cNvSpPr/>
          <p:nvPr/>
        </p:nvSpPr>
        <p:spPr>
          <a:xfrm rot="0" flipH="0" flipV="0">
            <a:off x="3208111" y="6491650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4" name="Freeform 3294"/>
          <p:cNvSpPr/>
          <p:nvPr/>
        </p:nvSpPr>
        <p:spPr>
          <a:xfrm rot="0" flipH="0" flipV="0">
            <a:off x="3542717" y="6486483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35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5" name="Freeform 3295"/>
          <p:cNvSpPr/>
          <p:nvPr/>
        </p:nvSpPr>
        <p:spPr>
          <a:xfrm rot="0" flipH="0" flipV="0">
            <a:off x="3134920" y="6457402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6" name="Freeform 3296"/>
          <p:cNvSpPr/>
          <p:nvPr/>
        </p:nvSpPr>
        <p:spPr>
          <a:xfrm rot="0" flipH="0" flipV="0">
            <a:off x="3176606" y="6473092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7" name="Freeform 3297"/>
          <p:cNvSpPr/>
          <p:nvPr/>
        </p:nvSpPr>
        <p:spPr>
          <a:xfrm rot="0" flipH="0" flipV="0">
            <a:off x="3176606" y="6473092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" name="Freeform 3298"/>
          <p:cNvSpPr/>
          <p:nvPr/>
        </p:nvSpPr>
        <p:spPr>
          <a:xfrm rot="0" flipH="0" flipV="0">
            <a:off x="3541539" y="6667103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9" name="Freeform 3299"/>
          <p:cNvSpPr/>
          <p:nvPr/>
        </p:nvSpPr>
        <p:spPr>
          <a:xfrm rot="0" flipH="0" flipV="0">
            <a:off x="3614731" y="6677372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0" name="Freeform 3300"/>
          <p:cNvSpPr/>
          <p:nvPr/>
        </p:nvSpPr>
        <p:spPr>
          <a:xfrm rot="0" flipH="0" flipV="0">
            <a:off x="3949338" y="6672206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1" name="Freeform 3301"/>
          <p:cNvSpPr/>
          <p:nvPr/>
        </p:nvSpPr>
        <p:spPr>
          <a:xfrm rot="0" flipH="0" flipV="0">
            <a:off x="3541539" y="6643124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2" name="Freeform 3302"/>
          <p:cNvSpPr/>
          <p:nvPr/>
        </p:nvSpPr>
        <p:spPr>
          <a:xfrm rot="0" flipH="0" flipV="0">
            <a:off x="3583227" y="6658815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3" name="Freeform 3303"/>
          <p:cNvSpPr/>
          <p:nvPr/>
        </p:nvSpPr>
        <p:spPr>
          <a:xfrm rot="0" flipH="0" flipV="0">
            <a:off x="3583227" y="6658815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4" name="Freeform 3304"/>
          <p:cNvSpPr/>
          <p:nvPr/>
        </p:nvSpPr>
        <p:spPr>
          <a:xfrm rot="0" flipH="0" flipV="0">
            <a:off x="3582113" y="6610564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5" name="Freeform 3305"/>
          <p:cNvSpPr/>
          <p:nvPr/>
        </p:nvSpPr>
        <p:spPr>
          <a:xfrm rot="0" flipH="0" flipV="0">
            <a:off x="3655304" y="6620833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6" name="Freeform 3306"/>
          <p:cNvSpPr/>
          <p:nvPr/>
        </p:nvSpPr>
        <p:spPr>
          <a:xfrm rot="0" flipH="0" flipV="0">
            <a:off x="3989910" y="6615667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7" name="Freeform 3307"/>
          <p:cNvSpPr/>
          <p:nvPr/>
        </p:nvSpPr>
        <p:spPr>
          <a:xfrm rot="0" flipH="0" flipV="0">
            <a:off x="3582113" y="6586586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8" name="Freeform 3308"/>
          <p:cNvSpPr/>
          <p:nvPr/>
        </p:nvSpPr>
        <p:spPr>
          <a:xfrm rot="0" flipH="0" flipV="0">
            <a:off x="3623800" y="6602276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9" name="Freeform 3309"/>
          <p:cNvSpPr/>
          <p:nvPr/>
        </p:nvSpPr>
        <p:spPr>
          <a:xfrm rot="0" flipH="0" flipV="0">
            <a:off x="3623800" y="6602276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0" name="Freeform 3310"/>
          <p:cNvSpPr/>
          <p:nvPr/>
        </p:nvSpPr>
        <p:spPr>
          <a:xfrm rot="0" flipH="0" flipV="0">
            <a:off x="3541539" y="6554025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1" name="Freeform 3311"/>
          <p:cNvSpPr/>
          <p:nvPr/>
        </p:nvSpPr>
        <p:spPr>
          <a:xfrm rot="0" flipH="0" flipV="0">
            <a:off x="3614731" y="6564293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2" name="Freeform 3312"/>
          <p:cNvSpPr/>
          <p:nvPr/>
        </p:nvSpPr>
        <p:spPr>
          <a:xfrm rot="0" flipH="0" flipV="0">
            <a:off x="3949338" y="6559127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3" name="Freeform 3313"/>
          <p:cNvSpPr/>
          <p:nvPr/>
        </p:nvSpPr>
        <p:spPr>
          <a:xfrm rot="0" flipH="0" flipV="0">
            <a:off x="3541539" y="6530046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4" name="Freeform 3314"/>
          <p:cNvSpPr/>
          <p:nvPr/>
        </p:nvSpPr>
        <p:spPr>
          <a:xfrm rot="0" flipH="0" flipV="0">
            <a:off x="3583227" y="6545736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5" name="Freeform 3315"/>
          <p:cNvSpPr/>
          <p:nvPr/>
        </p:nvSpPr>
        <p:spPr>
          <a:xfrm rot="0" flipH="0" flipV="0">
            <a:off x="3583227" y="6545736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6" name="Freeform 3316"/>
          <p:cNvSpPr/>
          <p:nvPr/>
        </p:nvSpPr>
        <p:spPr>
          <a:xfrm rot="0" flipH="0" flipV="0">
            <a:off x="3529691" y="6493414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7" name="Freeform 3317"/>
          <p:cNvSpPr/>
          <p:nvPr/>
        </p:nvSpPr>
        <p:spPr>
          <a:xfrm rot="0" flipH="0" flipV="0">
            <a:off x="3602882" y="6503683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8" name="Freeform 3318"/>
          <p:cNvSpPr/>
          <p:nvPr/>
        </p:nvSpPr>
        <p:spPr>
          <a:xfrm rot="0" flipH="0" flipV="0">
            <a:off x="3937489" y="6498517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9" name="Freeform 3319"/>
          <p:cNvSpPr/>
          <p:nvPr/>
        </p:nvSpPr>
        <p:spPr>
          <a:xfrm rot="0" flipH="0" flipV="0">
            <a:off x="3529691" y="6469436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0" name="Freeform 3320"/>
          <p:cNvSpPr/>
          <p:nvPr/>
        </p:nvSpPr>
        <p:spPr>
          <a:xfrm rot="0" flipH="0" flipV="0">
            <a:off x="3571377" y="6485126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1" name="Freeform 3321"/>
          <p:cNvSpPr/>
          <p:nvPr/>
        </p:nvSpPr>
        <p:spPr>
          <a:xfrm rot="0" flipH="0" flipV="0">
            <a:off x="3571377" y="6485126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2" name="Freeform 3322"/>
          <p:cNvSpPr/>
          <p:nvPr/>
        </p:nvSpPr>
        <p:spPr>
          <a:xfrm rot="0" flipH="0" flipV="0">
            <a:off x="3489119" y="6436875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3" name="Freeform 3323"/>
          <p:cNvSpPr/>
          <p:nvPr/>
        </p:nvSpPr>
        <p:spPr>
          <a:xfrm rot="0" flipH="0" flipV="0">
            <a:off x="3562309" y="6447144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4" name="Freeform 3324"/>
          <p:cNvSpPr/>
          <p:nvPr/>
        </p:nvSpPr>
        <p:spPr>
          <a:xfrm rot="0" flipH="0" flipV="0">
            <a:off x="3896914" y="6441978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35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5" name="Freeform 3325"/>
          <p:cNvSpPr/>
          <p:nvPr/>
        </p:nvSpPr>
        <p:spPr>
          <a:xfrm rot="0" flipH="0" flipV="0">
            <a:off x="3489119" y="6412897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6" name="Freeform 3326"/>
          <p:cNvSpPr/>
          <p:nvPr/>
        </p:nvSpPr>
        <p:spPr>
          <a:xfrm rot="0" flipH="0" flipV="0">
            <a:off x="3530805" y="6428587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7" name="Freeform 3327"/>
          <p:cNvSpPr/>
          <p:nvPr/>
        </p:nvSpPr>
        <p:spPr>
          <a:xfrm rot="0" flipH="0" flipV="0">
            <a:off x="3530805" y="6428587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8" name="Freeform 3328"/>
          <p:cNvSpPr/>
          <p:nvPr/>
        </p:nvSpPr>
        <p:spPr>
          <a:xfrm rot="0" flipH="0" flipV="0">
            <a:off x="3520847" y="6378386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9" name="Freeform 3329"/>
          <p:cNvSpPr/>
          <p:nvPr/>
        </p:nvSpPr>
        <p:spPr>
          <a:xfrm rot="0" flipH="0" flipV="0">
            <a:off x="3594037" y="6388654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0" name="Freeform 3330"/>
          <p:cNvSpPr/>
          <p:nvPr/>
        </p:nvSpPr>
        <p:spPr>
          <a:xfrm rot="0" flipH="0" flipV="0">
            <a:off x="3928644" y="6383488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35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1" name="Freeform 3331"/>
          <p:cNvSpPr/>
          <p:nvPr/>
        </p:nvSpPr>
        <p:spPr>
          <a:xfrm rot="0" flipH="0" flipV="0">
            <a:off x="3520847" y="6354407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2" name="Freeform 3332"/>
          <p:cNvSpPr/>
          <p:nvPr/>
        </p:nvSpPr>
        <p:spPr>
          <a:xfrm rot="0" flipH="0" flipV="0">
            <a:off x="3562534" y="6370098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3" name="Freeform 3333"/>
          <p:cNvSpPr/>
          <p:nvPr/>
        </p:nvSpPr>
        <p:spPr>
          <a:xfrm rot="0" flipH="0" flipV="0">
            <a:off x="3562534" y="6370098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4" name="Freeform 3334"/>
          <p:cNvSpPr/>
          <p:nvPr/>
        </p:nvSpPr>
        <p:spPr>
          <a:xfrm rot="0" flipH="0" flipV="0">
            <a:off x="3508998" y="6317775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5" name="Freeform 3335"/>
          <p:cNvSpPr/>
          <p:nvPr/>
        </p:nvSpPr>
        <p:spPr>
          <a:xfrm rot="0" flipH="0" flipV="0">
            <a:off x="3582188" y="6328045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6" name="Freeform 3336"/>
          <p:cNvSpPr/>
          <p:nvPr/>
        </p:nvSpPr>
        <p:spPr>
          <a:xfrm rot="0" flipH="0" flipV="0">
            <a:off x="3916795" y="6322878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35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7" name="Freeform 3337"/>
          <p:cNvSpPr/>
          <p:nvPr/>
        </p:nvSpPr>
        <p:spPr>
          <a:xfrm rot="0" flipH="0" flipV="0">
            <a:off x="3508998" y="6293798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8" name="Freeform 3338"/>
          <p:cNvSpPr/>
          <p:nvPr/>
        </p:nvSpPr>
        <p:spPr>
          <a:xfrm rot="0" flipH="0" flipV="0">
            <a:off x="3550684" y="6309487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" name="Freeform 3339"/>
          <p:cNvSpPr/>
          <p:nvPr/>
        </p:nvSpPr>
        <p:spPr>
          <a:xfrm rot="0" flipH="0" flipV="0">
            <a:off x="3550684" y="6309487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58"/>
                  <a:pt x="370027" y="0"/>
                  <a:pt x="250470" y="0"/>
                </a:cubicBezTo>
                <a:cubicBezTo>
                  <a:pt x="130899" y="0"/>
                  <a:pt x="49822" y="9258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0" name="Freeform 3340"/>
          <p:cNvSpPr/>
          <p:nvPr/>
        </p:nvSpPr>
        <p:spPr>
          <a:xfrm rot="0" flipH="0" flipV="0">
            <a:off x="3468425" y="6261236"/>
            <a:ext cx="584300" cy="98361"/>
          </a:xfrm>
          <a:custGeom>
            <a:pathLst>
              <a:path w="584300" h="98361">
                <a:moveTo>
                  <a:pt x="292150" y="16802"/>
                </a:moveTo>
                <a:cubicBezTo>
                  <a:pt x="170624" y="16802"/>
                  <a:pt x="44031" y="2071"/>
                  <a:pt x="0" y="16802"/>
                </a:cubicBezTo>
                <a:lnTo>
                  <a:pt x="0" y="57581"/>
                </a:lnTo>
                <a:cubicBezTo>
                  <a:pt x="0" y="80098"/>
                  <a:pt x="130797" y="98361"/>
                  <a:pt x="292150" y="98361"/>
                </a:cubicBezTo>
                <a:cubicBezTo>
                  <a:pt x="453503" y="98361"/>
                  <a:pt x="584300" y="80098"/>
                  <a:pt x="584300" y="57581"/>
                </a:cubicBezTo>
                <a:lnTo>
                  <a:pt x="584300" y="16802"/>
                </a:lnTo>
                <a:cubicBezTo>
                  <a:pt x="548181" y="0"/>
                  <a:pt x="424255" y="16802"/>
                  <a:pt x="292150" y="16802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1" name="Freeform 3341"/>
          <p:cNvSpPr/>
          <p:nvPr/>
        </p:nvSpPr>
        <p:spPr>
          <a:xfrm rot="0" flipH="0" flipV="0">
            <a:off x="3541615" y="6271505"/>
            <a:ext cx="83654" cy="83463"/>
          </a:xfrm>
          <a:custGeom>
            <a:pathLst>
              <a:path w="83654" h="83463">
                <a:moveTo>
                  <a:pt x="0" y="74307"/>
                </a:moveTo>
                <a:cubicBezTo>
                  <a:pt x="23545" y="78028"/>
                  <a:pt x="51879" y="81139"/>
                  <a:pt x="83654" y="83463"/>
                </a:cubicBezTo>
                <a:lnTo>
                  <a:pt x="83654" y="2603"/>
                </a:lnTo>
                <a:cubicBezTo>
                  <a:pt x="53124" y="1295"/>
                  <a:pt x="24676" y="139"/>
                  <a:pt x="0" y="0"/>
                </a:cubicBezTo>
                <a:close/>
                <a:moveTo>
                  <a:pt x="0" y="74307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2" name="Freeform 3342"/>
          <p:cNvSpPr/>
          <p:nvPr/>
        </p:nvSpPr>
        <p:spPr>
          <a:xfrm rot="0" flipH="0" flipV="0">
            <a:off x="3876222" y="6266339"/>
            <a:ext cx="176504" cy="89940"/>
          </a:xfrm>
          <a:custGeom>
            <a:pathLst>
              <a:path w="176504" h="89940">
                <a:moveTo>
                  <a:pt x="0" y="8470"/>
                </a:moveTo>
                <a:lnTo>
                  <a:pt x="0" y="89940"/>
                </a:lnTo>
                <a:cubicBezTo>
                  <a:pt x="103822" y="83679"/>
                  <a:pt x="176504" y="69264"/>
                  <a:pt x="176504" y="52475"/>
                </a:cubicBezTo>
                <a:lnTo>
                  <a:pt x="176504" y="11695"/>
                </a:lnTo>
                <a:cubicBezTo>
                  <a:pt x="151333" y="0"/>
                  <a:pt x="83502" y="4597"/>
                  <a:pt x="0" y="8470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3" name="Freeform 3343"/>
          <p:cNvSpPr/>
          <p:nvPr/>
        </p:nvSpPr>
        <p:spPr>
          <a:xfrm rot="0" flipH="0" flipV="0">
            <a:off x="3468425" y="6237259"/>
            <a:ext cx="584300" cy="81559"/>
          </a:xfrm>
          <a:custGeom>
            <a:pathLst>
              <a:path w="584300" h="81559">
                <a:moveTo>
                  <a:pt x="292150" y="0"/>
                </a:moveTo>
                <a:cubicBezTo>
                  <a:pt x="130797" y="0"/>
                  <a:pt x="0" y="18262"/>
                  <a:pt x="0" y="40779"/>
                </a:cubicBezTo>
                <a:cubicBezTo>
                  <a:pt x="0" y="63296"/>
                  <a:pt x="130797" y="81559"/>
                  <a:pt x="292150" y="81559"/>
                </a:cubicBezTo>
                <a:cubicBezTo>
                  <a:pt x="453503" y="81559"/>
                  <a:pt x="584300" y="63296"/>
                  <a:pt x="584300" y="40779"/>
                </a:cubicBezTo>
                <a:cubicBezTo>
                  <a:pt x="584300" y="18262"/>
                  <a:pt x="453503" y="0"/>
                  <a:pt x="292150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4" name="Freeform 3344"/>
          <p:cNvSpPr/>
          <p:nvPr/>
        </p:nvSpPr>
        <p:spPr>
          <a:xfrm rot="0" flipH="0" flipV="0">
            <a:off x="3510112" y="6252948"/>
            <a:ext cx="500925" cy="50190"/>
          </a:xfrm>
          <a:custGeom>
            <a:pathLst>
              <a:path w="500925" h="5019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49822" y="40919"/>
                  <a:pt x="130899" y="50190"/>
                  <a:pt x="250470" y="50190"/>
                </a:cubicBezTo>
                <a:cubicBezTo>
                  <a:pt x="370027" y="50190"/>
                  <a:pt x="451117" y="40919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5" name="Freeform 3345"/>
          <p:cNvSpPr/>
          <p:nvPr/>
        </p:nvSpPr>
        <p:spPr>
          <a:xfrm rot="0" flipH="0" flipV="0">
            <a:off x="3510112" y="6252948"/>
            <a:ext cx="500925" cy="32410"/>
          </a:xfrm>
          <a:custGeom>
            <a:pathLst>
              <a:path w="500925" h="32410">
                <a:moveTo>
                  <a:pt x="493890" y="18529"/>
                </a:moveTo>
                <a:cubicBezTo>
                  <a:pt x="451117" y="9271"/>
                  <a:pt x="370027" y="0"/>
                  <a:pt x="250470" y="0"/>
                </a:cubicBezTo>
                <a:cubicBezTo>
                  <a:pt x="130899" y="0"/>
                  <a:pt x="49822" y="9271"/>
                  <a:pt x="7036" y="18529"/>
                </a:cubicBezTo>
                <a:cubicBezTo>
                  <a:pt x="0" y="20052"/>
                  <a:pt x="0" y="30124"/>
                  <a:pt x="7036" y="31648"/>
                </a:cubicBezTo>
                <a:cubicBezTo>
                  <a:pt x="8204" y="31902"/>
                  <a:pt x="9411" y="32156"/>
                  <a:pt x="10643" y="32410"/>
                </a:cubicBezTo>
                <a:cubicBezTo>
                  <a:pt x="54280" y="23405"/>
                  <a:pt x="134163" y="14631"/>
                  <a:pt x="250470" y="14631"/>
                </a:cubicBezTo>
                <a:cubicBezTo>
                  <a:pt x="366763" y="14631"/>
                  <a:pt x="446646" y="23405"/>
                  <a:pt x="490284" y="32410"/>
                </a:cubicBezTo>
                <a:cubicBezTo>
                  <a:pt x="491516" y="32156"/>
                  <a:pt x="492722" y="31902"/>
                  <a:pt x="493890" y="31648"/>
                </a:cubicBezTo>
                <a:cubicBezTo>
                  <a:pt x="500925" y="30124"/>
                  <a:pt x="500925" y="20052"/>
                  <a:pt x="493890" y="18529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6" name="Freeform 3346"/>
          <p:cNvSpPr/>
          <p:nvPr/>
        </p:nvSpPr>
        <p:spPr>
          <a:xfrm rot="0" flipH="0" flipV="0">
            <a:off x="727221" y="6671858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7" name="Freeform 3347"/>
          <p:cNvSpPr/>
          <p:nvPr/>
        </p:nvSpPr>
        <p:spPr>
          <a:xfrm rot="0" flipH="0" flipV="0">
            <a:off x="1197804" y="6683157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8" name="Freeform 3348"/>
          <p:cNvSpPr/>
          <p:nvPr/>
        </p:nvSpPr>
        <p:spPr>
          <a:xfrm rot="0" flipH="0" flipV="0">
            <a:off x="727228" y="6677460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9" name="Freeform 3349"/>
          <p:cNvSpPr/>
          <p:nvPr/>
        </p:nvSpPr>
        <p:spPr>
          <a:xfrm rot="0" flipH="0" flipV="0">
            <a:off x="727221" y="6645454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0" name="Freeform 3350"/>
          <p:cNvSpPr/>
          <p:nvPr/>
        </p:nvSpPr>
        <p:spPr>
          <a:xfrm rot="0" flipH="0" flipV="0">
            <a:off x="773123" y="6662716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1" name="Freeform 3351"/>
          <p:cNvSpPr/>
          <p:nvPr/>
        </p:nvSpPr>
        <p:spPr>
          <a:xfrm rot="0" flipH="0" flipV="0">
            <a:off x="773123" y="6662716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2" name="Freeform 3352"/>
          <p:cNvSpPr/>
          <p:nvPr/>
        </p:nvSpPr>
        <p:spPr>
          <a:xfrm rot="0" flipH="0" flipV="0">
            <a:off x="740265" y="6605133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3" name="Freeform 3353"/>
          <p:cNvSpPr/>
          <p:nvPr/>
        </p:nvSpPr>
        <p:spPr>
          <a:xfrm rot="0" flipH="0" flipV="0">
            <a:off x="1210849" y="6616434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52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4" name="Freeform 3354"/>
          <p:cNvSpPr/>
          <p:nvPr/>
        </p:nvSpPr>
        <p:spPr>
          <a:xfrm rot="0" flipH="0" flipV="0">
            <a:off x="740272" y="6610736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25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5" name="Freeform 3355"/>
          <p:cNvSpPr/>
          <p:nvPr/>
        </p:nvSpPr>
        <p:spPr>
          <a:xfrm rot="0" flipH="0" flipV="0">
            <a:off x="740265" y="6578731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6" name="Freeform 3356"/>
          <p:cNvSpPr/>
          <p:nvPr/>
        </p:nvSpPr>
        <p:spPr>
          <a:xfrm rot="0" flipH="0" flipV="0">
            <a:off x="786168" y="6595993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58"/>
                  <a:pt x="407352" y="55256"/>
                  <a:pt x="275729" y="55256"/>
                </a:cubicBezTo>
                <a:cubicBezTo>
                  <a:pt x="144094" y="55256"/>
                  <a:pt x="54838" y="45058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7" name="Freeform 3357"/>
          <p:cNvSpPr/>
          <p:nvPr/>
        </p:nvSpPr>
        <p:spPr>
          <a:xfrm rot="0" flipH="0" flipV="0">
            <a:off x="786168" y="6595993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8" name="Freeform 3358"/>
          <p:cNvSpPr/>
          <p:nvPr/>
        </p:nvSpPr>
        <p:spPr>
          <a:xfrm rot="0" flipH="0" flipV="0">
            <a:off x="784942" y="6542892"/>
            <a:ext cx="643241" cy="108280"/>
          </a:xfrm>
          <a:custGeom>
            <a:pathLst>
              <a:path w="643241" h="108280">
                <a:moveTo>
                  <a:pt x="321614" y="18491"/>
                </a:moveTo>
                <a:cubicBezTo>
                  <a:pt x="455395" y="18491"/>
                  <a:pt x="594752" y="2274"/>
                  <a:pt x="643241" y="18491"/>
                </a:cubicBezTo>
                <a:lnTo>
                  <a:pt x="643241" y="63385"/>
                </a:lnTo>
                <a:cubicBezTo>
                  <a:pt x="643241" y="88175"/>
                  <a:pt x="499236" y="108280"/>
                  <a:pt x="321614" y="108280"/>
                </a:cubicBezTo>
                <a:cubicBezTo>
                  <a:pt x="143992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63" y="0"/>
                  <a:pt x="176187" y="18491"/>
                  <a:pt x="321614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9" name="Freeform 3359"/>
          <p:cNvSpPr/>
          <p:nvPr/>
        </p:nvSpPr>
        <p:spPr>
          <a:xfrm rot="0" flipH="0" flipV="0">
            <a:off x="1255514" y="6554192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0" name="Freeform 3360"/>
          <p:cNvSpPr/>
          <p:nvPr/>
        </p:nvSpPr>
        <p:spPr>
          <a:xfrm rot="0" flipH="0" flipV="0">
            <a:off x="784937" y="6548495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1" name="Freeform 3361"/>
          <p:cNvSpPr/>
          <p:nvPr/>
        </p:nvSpPr>
        <p:spPr>
          <a:xfrm rot="0" flipH="0" flipV="0">
            <a:off x="784942" y="6516490"/>
            <a:ext cx="643241" cy="89789"/>
          </a:xfrm>
          <a:custGeom>
            <a:pathLst>
              <a:path w="643241" h="89789">
                <a:moveTo>
                  <a:pt x="321614" y="0"/>
                </a:moveTo>
                <a:cubicBezTo>
                  <a:pt x="499236" y="0"/>
                  <a:pt x="643241" y="20104"/>
                  <a:pt x="643241" y="44894"/>
                </a:cubicBezTo>
                <a:cubicBezTo>
                  <a:pt x="643241" y="69684"/>
                  <a:pt x="499236" y="89789"/>
                  <a:pt x="321614" y="89789"/>
                </a:cubicBezTo>
                <a:cubicBezTo>
                  <a:pt x="143992" y="89789"/>
                  <a:pt x="0" y="69684"/>
                  <a:pt x="0" y="44894"/>
                </a:cubicBezTo>
                <a:cubicBezTo>
                  <a:pt x="0" y="20104"/>
                  <a:pt x="143992" y="0"/>
                  <a:pt x="321614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2" name="Freeform 3362"/>
          <p:cNvSpPr/>
          <p:nvPr/>
        </p:nvSpPr>
        <p:spPr>
          <a:xfrm rot="0" flipH="0" flipV="0">
            <a:off x="830832" y="6533752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17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" name="Freeform 3363"/>
          <p:cNvSpPr/>
          <p:nvPr/>
        </p:nvSpPr>
        <p:spPr>
          <a:xfrm rot="0" flipH="0" flipV="0">
            <a:off x="830832" y="6533752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17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4" name="Freeform 3364"/>
          <p:cNvSpPr/>
          <p:nvPr/>
        </p:nvSpPr>
        <p:spPr>
          <a:xfrm rot="0" flipH="0" flipV="0">
            <a:off x="1723769" y="6727161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5" name="Freeform 3365"/>
          <p:cNvSpPr/>
          <p:nvPr/>
        </p:nvSpPr>
        <p:spPr>
          <a:xfrm rot="0" flipH="0" flipV="0">
            <a:off x="2194352" y="6738462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6" name="Freeform 3366"/>
          <p:cNvSpPr/>
          <p:nvPr/>
        </p:nvSpPr>
        <p:spPr>
          <a:xfrm rot="0" flipH="0" flipV="0">
            <a:off x="1723776" y="6732764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7" name="Freeform 3367"/>
          <p:cNvSpPr/>
          <p:nvPr/>
        </p:nvSpPr>
        <p:spPr>
          <a:xfrm rot="0" flipH="0" flipV="0">
            <a:off x="1723769" y="6700759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8" name="Freeform 3368"/>
          <p:cNvSpPr/>
          <p:nvPr/>
        </p:nvSpPr>
        <p:spPr>
          <a:xfrm rot="0" flipH="0" flipV="0">
            <a:off x="1769672" y="6718021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9" name="Freeform 3369"/>
          <p:cNvSpPr/>
          <p:nvPr/>
        </p:nvSpPr>
        <p:spPr>
          <a:xfrm rot="0" flipH="0" flipV="0">
            <a:off x="1769672" y="6718021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53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0" name="Freeform 3370"/>
          <p:cNvSpPr/>
          <p:nvPr/>
        </p:nvSpPr>
        <p:spPr>
          <a:xfrm rot="0" flipH="0" flipV="0">
            <a:off x="1736813" y="6660438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1" name="Freeform 3371"/>
          <p:cNvSpPr/>
          <p:nvPr/>
        </p:nvSpPr>
        <p:spPr>
          <a:xfrm rot="0" flipH="0" flipV="0">
            <a:off x="2207397" y="6671738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2" name="Freeform 3372"/>
          <p:cNvSpPr/>
          <p:nvPr/>
        </p:nvSpPr>
        <p:spPr>
          <a:xfrm rot="0" flipH="0" flipV="0">
            <a:off x="1736821" y="6666041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25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3" name="Freeform 3373"/>
          <p:cNvSpPr/>
          <p:nvPr/>
        </p:nvSpPr>
        <p:spPr>
          <a:xfrm rot="0" flipH="0" flipV="0">
            <a:off x="1736813" y="6634036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4" name="Freeform 3374"/>
          <p:cNvSpPr/>
          <p:nvPr/>
        </p:nvSpPr>
        <p:spPr>
          <a:xfrm rot="0" flipH="0" flipV="0">
            <a:off x="1782716" y="6651298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58"/>
                  <a:pt x="407352" y="55256"/>
                  <a:pt x="275729" y="55256"/>
                </a:cubicBezTo>
                <a:cubicBezTo>
                  <a:pt x="144094" y="55256"/>
                  <a:pt x="54838" y="45058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5" name="Freeform 3375"/>
          <p:cNvSpPr/>
          <p:nvPr/>
        </p:nvSpPr>
        <p:spPr>
          <a:xfrm rot="0" flipH="0" flipV="0">
            <a:off x="1782716" y="6651298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6" name="Freeform 3376"/>
          <p:cNvSpPr/>
          <p:nvPr/>
        </p:nvSpPr>
        <p:spPr>
          <a:xfrm rot="0" flipH="0" flipV="0">
            <a:off x="1676675" y="6607396"/>
            <a:ext cx="643241" cy="108280"/>
          </a:xfrm>
          <a:custGeom>
            <a:pathLst>
              <a:path w="643241" h="108280">
                <a:moveTo>
                  <a:pt x="321614" y="18491"/>
                </a:moveTo>
                <a:cubicBezTo>
                  <a:pt x="455395" y="18491"/>
                  <a:pt x="594752" y="2274"/>
                  <a:pt x="643241" y="18491"/>
                </a:cubicBezTo>
                <a:lnTo>
                  <a:pt x="643241" y="63385"/>
                </a:lnTo>
                <a:cubicBezTo>
                  <a:pt x="643241" y="88175"/>
                  <a:pt x="499236" y="108280"/>
                  <a:pt x="321614" y="108280"/>
                </a:cubicBezTo>
                <a:cubicBezTo>
                  <a:pt x="143992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63" y="0"/>
                  <a:pt x="176187" y="18491"/>
                  <a:pt x="321614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7" name="Freeform 3377"/>
          <p:cNvSpPr/>
          <p:nvPr/>
        </p:nvSpPr>
        <p:spPr>
          <a:xfrm rot="0" flipH="0" flipV="0">
            <a:off x="2147247" y="6618697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8" name="Freeform 3378"/>
          <p:cNvSpPr/>
          <p:nvPr/>
        </p:nvSpPr>
        <p:spPr>
          <a:xfrm rot="0" flipH="0" flipV="0">
            <a:off x="1676671" y="6612998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9" name="Freeform 3379"/>
          <p:cNvSpPr/>
          <p:nvPr/>
        </p:nvSpPr>
        <p:spPr>
          <a:xfrm rot="0" flipH="0" flipV="0">
            <a:off x="1676675" y="6580994"/>
            <a:ext cx="643241" cy="89789"/>
          </a:xfrm>
          <a:custGeom>
            <a:pathLst>
              <a:path w="643241" h="89789">
                <a:moveTo>
                  <a:pt x="321614" y="0"/>
                </a:moveTo>
                <a:cubicBezTo>
                  <a:pt x="499236" y="0"/>
                  <a:pt x="643241" y="20104"/>
                  <a:pt x="643241" y="44894"/>
                </a:cubicBezTo>
                <a:cubicBezTo>
                  <a:pt x="643241" y="69684"/>
                  <a:pt x="499236" y="89789"/>
                  <a:pt x="321614" y="89789"/>
                </a:cubicBezTo>
                <a:cubicBezTo>
                  <a:pt x="143992" y="89789"/>
                  <a:pt x="0" y="69684"/>
                  <a:pt x="0" y="44894"/>
                </a:cubicBezTo>
                <a:cubicBezTo>
                  <a:pt x="0" y="20104"/>
                  <a:pt x="143992" y="0"/>
                  <a:pt x="321614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0" name="Freeform 3380"/>
          <p:cNvSpPr/>
          <p:nvPr/>
        </p:nvSpPr>
        <p:spPr>
          <a:xfrm rot="0" flipH="0" flipV="0">
            <a:off x="1722565" y="6598256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17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1" name="Freeform 3381"/>
          <p:cNvSpPr/>
          <p:nvPr/>
        </p:nvSpPr>
        <p:spPr>
          <a:xfrm rot="0" flipH="0" flipV="0">
            <a:off x="1722565" y="6598256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17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2" name="Freeform 3382"/>
          <p:cNvSpPr/>
          <p:nvPr/>
        </p:nvSpPr>
        <p:spPr>
          <a:xfrm rot="0" flipH="0" flipV="0">
            <a:off x="1689458" y="6546994"/>
            <a:ext cx="643241" cy="108280"/>
          </a:xfrm>
          <a:custGeom>
            <a:pathLst>
              <a:path w="643241" h="108280">
                <a:moveTo>
                  <a:pt x="321614" y="18491"/>
                </a:moveTo>
                <a:cubicBezTo>
                  <a:pt x="455395" y="18491"/>
                  <a:pt x="594752" y="2274"/>
                  <a:pt x="643241" y="18491"/>
                </a:cubicBezTo>
                <a:lnTo>
                  <a:pt x="643241" y="63385"/>
                </a:lnTo>
                <a:cubicBezTo>
                  <a:pt x="643241" y="88175"/>
                  <a:pt x="499236" y="108280"/>
                  <a:pt x="321614" y="108280"/>
                </a:cubicBezTo>
                <a:cubicBezTo>
                  <a:pt x="143992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63" y="0"/>
                  <a:pt x="176187" y="18491"/>
                  <a:pt x="321614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3" name="Freeform 3383"/>
          <p:cNvSpPr/>
          <p:nvPr/>
        </p:nvSpPr>
        <p:spPr>
          <a:xfrm rot="0" flipH="0" flipV="0">
            <a:off x="2160028" y="6558294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4" name="Freeform 3384"/>
          <p:cNvSpPr/>
          <p:nvPr/>
        </p:nvSpPr>
        <p:spPr>
          <a:xfrm rot="0" flipH="0" flipV="0">
            <a:off x="1689453" y="6552596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5" name="Freeform 3385"/>
          <p:cNvSpPr/>
          <p:nvPr/>
        </p:nvSpPr>
        <p:spPr>
          <a:xfrm rot="0" flipH="0" flipV="0">
            <a:off x="1689458" y="6520592"/>
            <a:ext cx="643241" cy="89789"/>
          </a:xfrm>
          <a:custGeom>
            <a:pathLst>
              <a:path w="643241" h="89789">
                <a:moveTo>
                  <a:pt x="321614" y="0"/>
                </a:moveTo>
                <a:cubicBezTo>
                  <a:pt x="499236" y="0"/>
                  <a:pt x="643241" y="20104"/>
                  <a:pt x="643241" y="44894"/>
                </a:cubicBezTo>
                <a:cubicBezTo>
                  <a:pt x="643241" y="69684"/>
                  <a:pt x="499236" y="89789"/>
                  <a:pt x="321614" y="89789"/>
                </a:cubicBezTo>
                <a:cubicBezTo>
                  <a:pt x="143992" y="89789"/>
                  <a:pt x="0" y="69684"/>
                  <a:pt x="0" y="44894"/>
                </a:cubicBezTo>
                <a:cubicBezTo>
                  <a:pt x="0" y="20104"/>
                  <a:pt x="143992" y="0"/>
                  <a:pt x="321614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6" name="Freeform 3386"/>
          <p:cNvSpPr/>
          <p:nvPr/>
        </p:nvSpPr>
        <p:spPr>
          <a:xfrm rot="0" flipH="0" flipV="0">
            <a:off x="1735348" y="6537854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17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7" name="Freeform 3387"/>
          <p:cNvSpPr/>
          <p:nvPr/>
        </p:nvSpPr>
        <p:spPr>
          <a:xfrm rot="0" flipH="0" flipV="0">
            <a:off x="1735348" y="6537854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17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8" name="Freeform 3388"/>
          <p:cNvSpPr/>
          <p:nvPr/>
        </p:nvSpPr>
        <p:spPr>
          <a:xfrm rot="0" flipH="0" flipV="0">
            <a:off x="1656457" y="6491115"/>
            <a:ext cx="643241" cy="108280"/>
          </a:xfrm>
          <a:custGeom>
            <a:pathLst>
              <a:path w="643241" h="108280">
                <a:moveTo>
                  <a:pt x="321614" y="18491"/>
                </a:moveTo>
                <a:cubicBezTo>
                  <a:pt x="455395" y="18491"/>
                  <a:pt x="594752" y="2274"/>
                  <a:pt x="643241" y="18491"/>
                </a:cubicBezTo>
                <a:lnTo>
                  <a:pt x="643241" y="63385"/>
                </a:lnTo>
                <a:cubicBezTo>
                  <a:pt x="643241" y="88175"/>
                  <a:pt x="499236" y="108280"/>
                  <a:pt x="321614" y="108280"/>
                </a:cubicBezTo>
                <a:cubicBezTo>
                  <a:pt x="143992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63" y="0"/>
                  <a:pt x="176187" y="18491"/>
                  <a:pt x="321614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9" name="Freeform 3389"/>
          <p:cNvSpPr/>
          <p:nvPr/>
        </p:nvSpPr>
        <p:spPr>
          <a:xfrm rot="0" flipH="0" flipV="0">
            <a:off x="2127028" y="6502416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0" name="Freeform 3390"/>
          <p:cNvSpPr/>
          <p:nvPr/>
        </p:nvSpPr>
        <p:spPr>
          <a:xfrm rot="0" flipH="0" flipV="0">
            <a:off x="1656453" y="6496718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1" name="Freeform 3391"/>
          <p:cNvSpPr/>
          <p:nvPr/>
        </p:nvSpPr>
        <p:spPr>
          <a:xfrm rot="0" flipH="0" flipV="0">
            <a:off x="1656457" y="6464713"/>
            <a:ext cx="643241" cy="89789"/>
          </a:xfrm>
          <a:custGeom>
            <a:pathLst>
              <a:path w="643241" h="89789">
                <a:moveTo>
                  <a:pt x="321614" y="0"/>
                </a:moveTo>
                <a:cubicBezTo>
                  <a:pt x="499236" y="0"/>
                  <a:pt x="643241" y="20104"/>
                  <a:pt x="643241" y="44894"/>
                </a:cubicBezTo>
                <a:cubicBezTo>
                  <a:pt x="643241" y="69684"/>
                  <a:pt x="499236" y="89789"/>
                  <a:pt x="321614" y="89789"/>
                </a:cubicBezTo>
                <a:cubicBezTo>
                  <a:pt x="143992" y="89789"/>
                  <a:pt x="0" y="69684"/>
                  <a:pt x="0" y="44894"/>
                </a:cubicBezTo>
                <a:cubicBezTo>
                  <a:pt x="0" y="20104"/>
                  <a:pt x="143992" y="0"/>
                  <a:pt x="321614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2" name="Freeform 3392"/>
          <p:cNvSpPr/>
          <p:nvPr/>
        </p:nvSpPr>
        <p:spPr>
          <a:xfrm rot="0" flipH="0" flipV="0">
            <a:off x="1702348" y="6481975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3" name="Freeform 3393"/>
          <p:cNvSpPr/>
          <p:nvPr/>
        </p:nvSpPr>
        <p:spPr>
          <a:xfrm rot="0" flipH="0" flipV="0">
            <a:off x="1702348" y="6481975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4" name="Freeform 3394"/>
          <p:cNvSpPr/>
          <p:nvPr/>
        </p:nvSpPr>
        <p:spPr>
          <a:xfrm rot="0" flipH="0" flipV="0">
            <a:off x="1208813" y="6695569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5" name="Freeform 3395"/>
          <p:cNvSpPr/>
          <p:nvPr/>
        </p:nvSpPr>
        <p:spPr>
          <a:xfrm rot="0" flipH="0" flipV="0">
            <a:off x="1679398" y="6706870"/>
            <a:ext cx="92087" cy="91871"/>
          </a:xfrm>
          <a:custGeom>
            <a:pathLst>
              <a:path w="92087" h="91871">
                <a:moveTo>
                  <a:pt x="92087" y="81800"/>
                </a:moveTo>
                <a:cubicBezTo>
                  <a:pt x="66167" y="85889"/>
                  <a:pt x="34976" y="89318"/>
                  <a:pt x="0" y="91871"/>
                </a:cubicBezTo>
                <a:lnTo>
                  <a:pt x="0" y="2857"/>
                </a:lnTo>
                <a:cubicBezTo>
                  <a:pt x="33604" y="1422"/>
                  <a:pt x="64922" y="152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6" name="Freeform 3396"/>
          <p:cNvSpPr/>
          <p:nvPr/>
        </p:nvSpPr>
        <p:spPr>
          <a:xfrm rot="0" flipH="0" flipV="0">
            <a:off x="1208821" y="6701172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25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7" name="Freeform 3397"/>
          <p:cNvSpPr/>
          <p:nvPr/>
        </p:nvSpPr>
        <p:spPr>
          <a:xfrm rot="0" flipH="0" flipV="0">
            <a:off x="1208813" y="6669167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8" name="Freeform 3398"/>
          <p:cNvSpPr/>
          <p:nvPr/>
        </p:nvSpPr>
        <p:spPr>
          <a:xfrm rot="0" flipH="0" flipV="0">
            <a:off x="1254716" y="6686428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9" name="Freeform 3399"/>
          <p:cNvSpPr/>
          <p:nvPr/>
        </p:nvSpPr>
        <p:spPr>
          <a:xfrm rot="0" flipH="0" flipV="0">
            <a:off x="1254716" y="6686428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53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0" name="Freeform 3400"/>
          <p:cNvSpPr/>
          <p:nvPr/>
        </p:nvSpPr>
        <p:spPr>
          <a:xfrm rot="0" flipH="0" flipV="0">
            <a:off x="1164149" y="6633327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1" name="Freeform 3401"/>
          <p:cNvSpPr/>
          <p:nvPr/>
        </p:nvSpPr>
        <p:spPr>
          <a:xfrm rot="0" flipH="0" flipV="0">
            <a:off x="1634733" y="6644629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52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2" name="Freeform 3402"/>
          <p:cNvSpPr/>
          <p:nvPr/>
        </p:nvSpPr>
        <p:spPr>
          <a:xfrm rot="0" flipH="0" flipV="0">
            <a:off x="1164156" y="6638930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25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3" name="Freeform 3403"/>
          <p:cNvSpPr/>
          <p:nvPr/>
        </p:nvSpPr>
        <p:spPr>
          <a:xfrm rot="0" flipH="0" flipV="0">
            <a:off x="1164149" y="6606925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4" name="Freeform 3404"/>
          <p:cNvSpPr/>
          <p:nvPr/>
        </p:nvSpPr>
        <p:spPr>
          <a:xfrm rot="0" flipH="0" flipV="0">
            <a:off x="1210052" y="6624187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5" name="Freeform 3405"/>
          <p:cNvSpPr/>
          <p:nvPr/>
        </p:nvSpPr>
        <p:spPr>
          <a:xfrm rot="0" flipH="0" flipV="0">
            <a:off x="1210052" y="6624187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6" name="Freeform 3406"/>
          <p:cNvSpPr/>
          <p:nvPr/>
        </p:nvSpPr>
        <p:spPr>
          <a:xfrm rot="0" flipH="0" flipV="0">
            <a:off x="1208813" y="6571086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7" name="Freeform 3407"/>
          <p:cNvSpPr/>
          <p:nvPr/>
        </p:nvSpPr>
        <p:spPr>
          <a:xfrm rot="0" flipH="0" flipV="0">
            <a:off x="1679398" y="6582386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8" name="Freeform 3408"/>
          <p:cNvSpPr/>
          <p:nvPr/>
        </p:nvSpPr>
        <p:spPr>
          <a:xfrm rot="0" flipH="0" flipV="0">
            <a:off x="1208821" y="6576688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9" name="Freeform 3409"/>
          <p:cNvSpPr/>
          <p:nvPr/>
        </p:nvSpPr>
        <p:spPr>
          <a:xfrm rot="0" flipH="0" flipV="0">
            <a:off x="1208813" y="6544684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0" name="Freeform 3410"/>
          <p:cNvSpPr/>
          <p:nvPr/>
        </p:nvSpPr>
        <p:spPr>
          <a:xfrm rot="0" flipH="0" flipV="0">
            <a:off x="1254716" y="6561946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1" name="Freeform 3411"/>
          <p:cNvSpPr/>
          <p:nvPr/>
        </p:nvSpPr>
        <p:spPr>
          <a:xfrm rot="0" flipH="0" flipV="0">
            <a:off x="1254716" y="6561946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53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2" name="Freeform 3412"/>
          <p:cNvSpPr/>
          <p:nvPr/>
        </p:nvSpPr>
        <p:spPr>
          <a:xfrm rot="0" flipH="0" flipV="0">
            <a:off x="1221858" y="6504362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78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3" name="Freeform 3413"/>
          <p:cNvSpPr/>
          <p:nvPr/>
        </p:nvSpPr>
        <p:spPr>
          <a:xfrm rot="0" flipH="0" flipV="0">
            <a:off x="1692442" y="6515663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52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4" name="Freeform 3414"/>
          <p:cNvSpPr/>
          <p:nvPr/>
        </p:nvSpPr>
        <p:spPr>
          <a:xfrm rot="0" flipH="0" flipV="0">
            <a:off x="1221865" y="6509966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25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5" name="Freeform 3415"/>
          <p:cNvSpPr/>
          <p:nvPr/>
        </p:nvSpPr>
        <p:spPr>
          <a:xfrm rot="0" flipH="0" flipV="0">
            <a:off x="1221858" y="6477960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6" name="Freeform 3416"/>
          <p:cNvSpPr/>
          <p:nvPr/>
        </p:nvSpPr>
        <p:spPr>
          <a:xfrm rot="0" flipH="0" flipV="0">
            <a:off x="1267762" y="6495222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7" name="Freeform 3417"/>
          <p:cNvSpPr/>
          <p:nvPr/>
        </p:nvSpPr>
        <p:spPr>
          <a:xfrm rot="0" flipH="0" flipV="0">
            <a:off x="1267762" y="6495222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53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8" name="Freeform 3418"/>
          <p:cNvSpPr/>
          <p:nvPr/>
        </p:nvSpPr>
        <p:spPr>
          <a:xfrm rot="0" flipH="0" flipV="0">
            <a:off x="1266535" y="6442121"/>
            <a:ext cx="643241" cy="108280"/>
          </a:xfrm>
          <a:custGeom>
            <a:pathLst>
              <a:path w="643241" h="108280">
                <a:moveTo>
                  <a:pt x="321614" y="18491"/>
                </a:moveTo>
                <a:cubicBezTo>
                  <a:pt x="455395" y="18491"/>
                  <a:pt x="594752" y="2274"/>
                  <a:pt x="643241" y="18491"/>
                </a:cubicBezTo>
                <a:lnTo>
                  <a:pt x="643241" y="63385"/>
                </a:lnTo>
                <a:cubicBezTo>
                  <a:pt x="643241" y="88175"/>
                  <a:pt x="499236" y="108280"/>
                  <a:pt x="321614" y="108280"/>
                </a:cubicBezTo>
                <a:cubicBezTo>
                  <a:pt x="143992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63" y="0"/>
                  <a:pt x="176187" y="18491"/>
                  <a:pt x="321614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9" name="Freeform 3419"/>
          <p:cNvSpPr/>
          <p:nvPr/>
        </p:nvSpPr>
        <p:spPr>
          <a:xfrm rot="0" flipH="0" flipV="0">
            <a:off x="1737106" y="6453422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0" name="Freeform 3420"/>
          <p:cNvSpPr/>
          <p:nvPr/>
        </p:nvSpPr>
        <p:spPr>
          <a:xfrm rot="0" flipH="0" flipV="0">
            <a:off x="1266530" y="6447723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1" name="Freeform 3421"/>
          <p:cNvSpPr/>
          <p:nvPr/>
        </p:nvSpPr>
        <p:spPr>
          <a:xfrm rot="0" flipH="0" flipV="0">
            <a:off x="1266535" y="6415719"/>
            <a:ext cx="643241" cy="89789"/>
          </a:xfrm>
          <a:custGeom>
            <a:pathLst>
              <a:path w="643241" h="89789">
                <a:moveTo>
                  <a:pt x="321614" y="0"/>
                </a:moveTo>
                <a:cubicBezTo>
                  <a:pt x="499236" y="0"/>
                  <a:pt x="643241" y="20104"/>
                  <a:pt x="643241" y="44894"/>
                </a:cubicBezTo>
                <a:cubicBezTo>
                  <a:pt x="643241" y="69684"/>
                  <a:pt x="499236" y="89789"/>
                  <a:pt x="321614" y="89789"/>
                </a:cubicBezTo>
                <a:cubicBezTo>
                  <a:pt x="143992" y="89789"/>
                  <a:pt x="0" y="69684"/>
                  <a:pt x="0" y="44894"/>
                </a:cubicBezTo>
                <a:cubicBezTo>
                  <a:pt x="0" y="20104"/>
                  <a:pt x="143992" y="0"/>
                  <a:pt x="321614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2" name="Freeform 3422"/>
          <p:cNvSpPr/>
          <p:nvPr/>
        </p:nvSpPr>
        <p:spPr>
          <a:xfrm rot="0" flipH="0" flipV="0">
            <a:off x="1312425" y="6432981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3" name="Freeform 3423"/>
          <p:cNvSpPr/>
          <p:nvPr/>
        </p:nvSpPr>
        <p:spPr>
          <a:xfrm rot="0" flipH="0" flipV="0">
            <a:off x="1312425" y="6432981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4" name="Freeform 3424"/>
          <p:cNvSpPr/>
          <p:nvPr/>
        </p:nvSpPr>
        <p:spPr>
          <a:xfrm rot="0" flipH="0" flipV="0">
            <a:off x="1231593" y="6377733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5" name="Freeform 3425"/>
          <p:cNvSpPr/>
          <p:nvPr/>
        </p:nvSpPr>
        <p:spPr>
          <a:xfrm rot="0" flipH="0" flipV="0">
            <a:off x="1702178" y="6389033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" name="Freeform 3426"/>
          <p:cNvSpPr/>
          <p:nvPr/>
        </p:nvSpPr>
        <p:spPr>
          <a:xfrm rot="0" flipH="0" flipV="0">
            <a:off x="1231601" y="6383335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7" name="Freeform 3427"/>
          <p:cNvSpPr/>
          <p:nvPr/>
        </p:nvSpPr>
        <p:spPr>
          <a:xfrm rot="0" flipH="0" flipV="0">
            <a:off x="1231593" y="6351330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8" name="Freeform 3428"/>
          <p:cNvSpPr/>
          <p:nvPr/>
        </p:nvSpPr>
        <p:spPr>
          <a:xfrm rot="0" flipH="0" flipV="0">
            <a:off x="1277496" y="6368592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9" name="Freeform 3429"/>
          <p:cNvSpPr/>
          <p:nvPr/>
        </p:nvSpPr>
        <p:spPr>
          <a:xfrm rot="0" flipH="0" flipV="0">
            <a:off x="1277496" y="6368592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53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0" name="Freeform 3430"/>
          <p:cNvSpPr/>
          <p:nvPr/>
        </p:nvSpPr>
        <p:spPr>
          <a:xfrm rot="0" flipH="0" flipV="0">
            <a:off x="1244638" y="6311010"/>
            <a:ext cx="643254" cy="108280"/>
          </a:xfrm>
          <a:custGeom>
            <a:pathLst>
              <a:path w="643254" h="108280">
                <a:moveTo>
                  <a:pt x="321627" y="18491"/>
                </a:moveTo>
                <a:cubicBezTo>
                  <a:pt x="455408" y="18491"/>
                  <a:pt x="594765" y="2274"/>
                  <a:pt x="643254" y="18491"/>
                </a:cubicBezTo>
                <a:lnTo>
                  <a:pt x="643254" y="63385"/>
                </a:lnTo>
                <a:cubicBezTo>
                  <a:pt x="643254" y="88175"/>
                  <a:pt x="499249" y="108280"/>
                  <a:pt x="321627" y="108280"/>
                </a:cubicBezTo>
                <a:cubicBezTo>
                  <a:pt x="144005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76" y="0"/>
                  <a:pt x="176200" y="18491"/>
                  <a:pt x="321627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1" name="Freeform 3431"/>
          <p:cNvSpPr/>
          <p:nvPr/>
        </p:nvSpPr>
        <p:spPr>
          <a:xfrm rot="0" flipH="0" flipV="0">
            <a:off x="1715222" y="6322309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52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2" name="Freeform 3432"/>
          <p:cNvSpPr/>
          <p:nvPr/>
        </p:nvSpPr>
        <p:spPr>
          <a:xfrm rot="0" flipH="0" flipV="0">
            <a:off x="1244645" y="6316612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3" name="Freeform 3433"/>
          <p:cNvSpPr/>
          <p:nvPr/>
        </p:nvSpPr>
        <p:spPr>
          <a:xfrm rot="0" flipH="0" flipV="0">
            <a:off x="1244638" y="6284607"/>
            <a:ext cx="643254" cy="89789"/>
          </a:xfrm>
          <a:custGeom>
            <a:pathLst>
              <a:path w="643254" h="89789">
                <a:moveTo>
                  <a:pt x="321627" y="0"/>
                </a:moveTo>
                <a:cubicBezTo>
                  <a:pt x="499249" y="0"/>
                  <a:pt x="643254" y="20104"/>
                  <a:pt x="643254" y="44894"/>
                </a:cubicBezTo>
                <a:cubicBezTo>
                  <a:pt x="643254" y="69684"/>
                  <a:pt x="499249" y="89789"/>
                  <a:pt x="321627" y="89789"/>
                </a:cubicBezTo>
                <a:cubicBezTo>
                  <a:pt x="144005" y="89789"/>
                  <a:pt x="0" y="69684"/>
                  <a:pt x="0" y="44894"/>
                </a:cubicBezTo>
                <a:cubicBezTo>
                  <a:pt x="0" y="20104"/>
                  <a:pt x="144005" y="0"/>
                  <a:pt x="321627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4" name="Freeform 3434"/>
          <p:cNvSpPr/>
          <p:nvPr/>
        </p:nvSpPr>
        <p:spPr>
          <a:xfrm rot="0" flipH="0" flipV="0">
            <a:off x="1290541" y="6301869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29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5" name="Freeform 3435"/>
          <p:cNvSpPr/>
          <p:nvPr/>
        </p:nvSpPr>
        <p:spPr>
          <a:xfrm rot="0" flipH="0" flipV="0">
            <a:off x="1290541" y="6301869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29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29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6" name="Freeform 3436"/>
          <p:cNvSpPr/>
          <p:nvPr/>
        </p:nvSpPr>
        <p:spPr>
          <a:xfrm rot="0" flipH="0" flipV="0">
            <a:off x="1289315" y="6248767"/>
            <a:ext cx="643228" cy="108280"/>
          </a:xfrm>
          <a:custGeom>
            <a:pathLst>
              <a:path w="643228" h="108280">
                <a:moveTo>
                  <a:pt x="321614" y="18491"/>
                </a:moveTo>
                <a:cubicBezTo>
                  <a:pt x="455395" y="18491"/>
                  <a:pt x="594752" y="2274"/>
                  <a:pt x="643228" y="18491"/>
                </a:cubicBezTo>
                <a:lnTo>
                  <a:pt x="643228" y="63385"/>
                </a:lnTo>
                <a:cubicBezTo>
                  <a:pt x="643228" y="88175"/>
                  <a:pt x="499236" y="108280"/>
                  <a:pt x="321614" y="108280"/>
                </a:cubicBezTo>
                <a:cubicBezTo>
                  <a:pt x="143992" y="108280"/>
                  <a:pt x="0" y="88175"/>
                  <a:pt x="0" y="63385"/>
                </a:cubicBezTo>
                <a:lnTo>
                  <a:pt x="0" y="18491"/>
                </a:lnTo>
                <a:cubicBezTo>
                  <a:pt x="39763" y="0"/>
                  <a:pt x="176187" y="18491"/>
                  <a:pt x="321614" y="18491"/>
                </a:cubicBezTo>
              </a:path>
            </a:pathLst>
          </a:custGeom>
          <a:solidFill>
            <a:srgbClr val="FFD31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7" name="Freeform 3437"/>
          <p:cNvSpPr/>
          <p:nvPr/>
        </p:nvSpPr>
        <p:spPr>
          <a:xfrm rot="0" flipH="0" flipV="0">
            <a:off x="1759887" y="6260068"/>
            <a:ext cx="92087" cy="91883"/>
          </a:xfrm>
          <a:custGeom>
            <a:pathLst>
              <a:path w="92087" h="91883">
                <a:moveTo>
                  <a:pt x="92087" y="81800"/>
                </a:moveTo>
                <a:cubicBezTo>
                  <a:pt x="66167" y="85889"/>
                  <a:pt x="34976" y="89318"/>
                  <a:pt x="0" y="91883"/>
                </a:cubicBezTo>
                <a:lnTo>
                  <a:pt x="0" y="2857"/>
                </a:lnTo>
                <a:cubicBezTo>
                  <a:pt x="33604" y="1422"/>
                  <a:pt x="64922" y="165"/>
                  <a:pt x="92087" y="0"/>
                </a:cubicBezTo>
                <a:close/>
                <a:moveTo>
                  <a:pt x="92087" y="81800"/>
                </a:moveTo>
              </a:path>
            </a:pathLst>
          </a:custGeom>
          <a:solidFill>
            <a:srgbClr val="FFE2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8" name="Freeform 3438"/>
          <p:cNvSpPr/>
          <p:nvPr/>
        </p:nvSpPr>
        <p:spPr>
          <a:xfrm rot="0" flipH="0" flipV="0">
            <a:off x="1289310" y="6254371"/>
            <a:ext cx="194310" cy="99021"/>
          </a:xfrm>
          <a:custGeom>
            <a:pathLst>
              <a:path w="194310" h="99021">
                <a:moveTo>
                  <a:pt x="194310" y="9334"/>
                </a:moveTo>
                <a:lnTo>
                  <a:pt x="194310" y="99021"/>
                </a:lnTo>
                <a:cubicBezTo>
                  <a:pt x="80010" y="92137"/>
                  <a:pt x="0" y="76262"/>
                  <a:pt x="0" y="57784"/>
                </a:cubicBezTo>
                <a:lnTo>
                  <a:pt x="0" y="12890"/>
                </a:lnTo>
                <a:cubicBezTo>
                  <a:pt x="27712" y="0"/>
                  <a:pt x="102388" y="5080"/>
                  <a:pt x="194310" y="9334"/>
                </a:cubicBezTo>
              </a:path>
            </a:pathLst>
          </a:custGeom>
          <a:solidFill>
            <a:srgbClr val="FFBE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9" name="Freeform 3439"/>
          <p:cNvSpPr/>
          <p:nvPr/>
        </p:nvSpPr>
        <p:spPr>
          <a:xfrm rot="0" flipH="0" flipV="0">
            <a:off x="1289315" y="6222365"/>
            <a:ext cx="643228" cy="89789"/>
          </a:xfrm>
          <a:custGeom>
            <a:pathLst>
              <a:path w="643228" h="89789">
                <a:moveTo>
                  <a:pt x="321614" y="0"/>
                </a:moveTo>
                <a:cubicBezTo>
                  <a:pt x="499236" y="0"/>
                  <a:pt x="643228" y="20104"/>
                  <a:pt x="643228" y="44894"/>
                </a:cubicBezTo>
                <a:cubicBezTo>
                  <a:pt x="643228" y="69684"/>
                  <a:pt x="499236" y="89789"/>
                  <a:pt x="321614" y="89789"/>
                </a:cubicBezTo>
                <a:cubicBezTo>
                  <a:pt x="143992" y="89789"/>
                  <a:pt x="0" y="69684"/>
                  <a:pt x="0" y="44894"/>
                </a:cubicBezTo>
                <a:cubicBezTo>
                  <a:pt x="0" y="20104"/>
                  <a:pt x="143992" y="0"/>
                  <a:pt x="321614" y="0"/>
                </a:cubicBezTo>
              </a:path>
            </a:pathLst>
          </a:custGeom>
          <a:solidFill>
            <a:srgbClr val="FFF68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0" name="Freeform 3440"/>
          <p:cNvSpPr/>
          <p:nvPr/>
        </p:nvSpPr>
        <p:spPr>
          <a:xfrm rot="0" flipH="0" flipV="0">
            <a:off x="1335205" y="6239627"/>
            <a:ext cx="551446" cy="55256"/>
          </a:xfrm>
          <a:custGeom>
            <a:pathLst>
              <a:path w="551446" h="5525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496608" y="45046"/>
                  <a:pt x="407352" y="55256"/>
                  <a:pt x="275717" y="55256"/>
                </a:cubicBezTo>
                <a:cubicBezTo>
                  <a:pt x="144094" y="55256"/>
                  <a:pt x="54838" y="45046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FDA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1" name="Freeform 3441"/>
          <p:cNvSpPr/>
          <p:nvPr/>
        </p:nvSpPr>
        <p:spPr>
          <a:xfrm rot="0" flipH="0" flipV="0">
            <a:off x="1335205" y="6239627"/>
            <a:ext cx="551446" cy="35686"/>
          </a:xfrm>
          <a:custGeom>
            <a:pathLst>
              <a:path w="551446" h="35686">
                <a:moveTo>
                  <a:pt x="7747" y="20408"/>
                </a:moveTo>
                <a:cubicBezTo>
                  <a:pt x="54838" y="10210"/>
                  <a:pt x="144094" y="0"/>
                  <a:pt x="275717" y="0"/>
                </a:cubicBezTo>
                <a:cubicBezTo>
                  <a:pt x="407352" y="0"/>
                  <a:pt x="496608" y="10210"/>
                  <a:pt x="543699" y="20408"/>
                </a:cubicBezTo>
                <a:cubicBezTo>
                  <a:pt x="551446" y="22084"/>
                  <a:pt x="551446" y="33171"/>
                  <a:pt x="543699" y="34847"/>
                </a:cubicBezTo>
                <a:cubicBezTo>
                  <a:pt x="542416" y="35127"/>
                  <a:pt x="541083" y="35406"/>
                  <a:pt x="539737" y="35686"/>
                </a:cubicBezTo>
                <a:cubicBezTo>
                  <a:pt x="491693" y="25780"/>
                  <a:pt x="403758" y="16116"/>
                  <a:pt x="275717" y="16116"/>
                </a:cubicBezTo>
                <a:cubicBezTo>
                  <a:pt x="147701" y="16116"/>
                  <a:pt x="59766" y="25780"/>
                  <a:pt x="11709" y="35686"/>
                </a:cubicBezTo>
                <a:cubicBezTo>
                  <a:pt x="10363" y="35406"/>
                  <a:pt x="9029" y="35127"/>
                  <a:pt x="7747" y="34847"/>
                </a:cubicBezTo>
                <a:cubicBezTo>
                  <a:pt x="0" y="33171"/>
                  <a:pt x="0" y="22084"/>
                  <a:pt x="7747" y="20408"/>
                </a:cubicBezTo>
              </a:path>
            </a:pathLst>
          </a:custGeom>
          <a:solidFill>
            <a:srgbClr val="FCC73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2" name="Freeform 3442"/>
          <p:cNvSpPr/>
          <p:nvPr/>
        </p:nvSpPr>
        <p:spPr>
          <a:xfrm rot="0" flipH="0" flipV="0">
            <a:off x="1508159" y="4840361"/>
            <a:ext cx="412710" cy="361518"/>
          </a:xfrm>
          <a:custGeom>
            <a:pathLst>
              <a:path w="412710" h="361518">
                <a:moveTo>
                  <a:pt x="102996" y="361518"/>
                </a:moveTo>
                <a:lnTo>
                  <a:pt x="412710" y="208547"/>
                </a:lnTo>
                <a:lnTo>
                  <a:pt x="309713" y="0"/>
                </a:lnTo>
                <a:lnTo>
                  <a:pt x="0" y="152972"/>
                </a:lnTo>
                <a:close/>
                <a:moveTo>
                  <a:pt x="102996" y="361518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3" name="Freeform 3443"/>
          <p:cNvSpPr/>
          <p:nvPr/>
        </p:nvSpPr>
        <p:spPr>
          <a:xfrm rot="0" flipH="0" flipV="0">
            <a:off x="1611210" y="5001273"/>
            <a:ext cx="309714" cy="200735"/>
          </a:xfrm>
          <a:custGeom>
            <a:pathLst>
              <a:path w="309714" h="200735">
                <a:moveTo>
                  <a:pt x="82334" y="18986"/>
                </a:moveTo>
                <a:lnTo>
                  <a:pt x="0" y="200735"/>
                </a:lnTo>
                <a:lnTo>
                  <a:pt x="309714" y="47764"/>
                </a:lnTo>
                <a:lnTo>
                  <a:pt x="115315" y="2667"/>
                </a:lnTo>
                <a:cubicBezTo>
                  <a:pt x="102018" y="0"/>
                  <a:pt x="88315" y="6769"/>
                  <a:pt x="82334" y="18986"/>
                </a:cubicBez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4" name="Freeform 3444"/>
          <p:cNvSpPr/>
          <p:nvPr/>
        </p:nvSpPr>
        <p:spPr>
          <a:xfrm rot="0" flipH="0" flipV="0">
            <a:off x="1611212" y="5009663"/>
            <a:ext cx="309713" cy="192340"/>
          </a:xfrm>
          <a:custGeom>
            <a:pathLst>
              <a:path w="309713" h="192340">
                <a:moveTo>
                  <a:pt x="86448" y="18846"/>
                </a:moveTo>
                <a:lnTo>
                  <a:pt x="0" y="192340"/>
                </a:lnTo>
                <a:lnTo>
                  <a:pt x="309713" y="39369"/>
                </a:lnTo>
                <a:lnTo>
                  <a:pt x="119404" y="2565"/>
                </a:lnTo>
                <a:cubicBezTo>
                  <a:pt x="106158" y="0"/>
                  <a:pt x="92467" y="6769"/>
                  <a:pt x="86448" y="18846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5" name="Freeform 3445"/>
          <p:cNvSpPr/>
          <p:nvPr/>
        </p:nvSpPr>
        <p:spPr>
          <a:xfrm rot="0" flipH="0" flipV="0">
            <a:off x="1508155" y="4840365"/>
            <a:ext cx="309714" cy="200735"/>
          </a:xfrm>
          <a:custGeom>
            <a:pathLst>
              <a:path w="309714" h="200735">
                <a:moveTo>
                  <a:pt x="194360" y="198056"/>
                </a:moveTo>
                <a:cubicBezTo>
                  <a:pt x="207707" y="200735"/>
                  <a:pt x="221398" y="193967"/>
                  <a:pt x="227367" y="181788"/>
                </a:cubicBezTo>
                <a:lnTo>
                  <a:pt x="309714" y="0"/>
                </a:lnTo>
                <a:lnTo>
                  <a:pt x="0" y="152972"/>
                </a:lnTo>
                <a:close/>
                <a:moveTo>
                  <a:pt x="194360" y="198056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6" name="Freeform 3446"/>
          <p:cNvSpPr/>
          <p:nvPr/>
        </p:nvSpPr>
        <p:spPr>
          <a:xfrm rot="0" flipH="0" flipV="0">
            <a:off x="1508156" y="4840364"/>
            <a:ext cx="309714" cy="192341"/>
          </a:xfrm>
          <a:custGeom>
            <a:pathLst>
              <a:path w="309714" h="192341">
                <a:moveTo>
                  <a:pt x="190309" y="189776"/>
                </a:moveTo>
                <a:cubicBezTo>
                  <a:pt x="203555" y="192341"/>
                  <a:pt x="217258" y="185573"/>
                  <a:pt x="223265" y="173495"/>
                </a:cubicBezTo>
                <a:lnTo>
                  <a:pt x="309714" y="0"/>
                </a:lnTo>
                <a:lnTo>
                  <a:pt x="0" y="152972"/>
                </a:lnTo>
                <a:close/>
                <a:moveTo>
                  <a:pt x="190309" y="189776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7" name="Freeform 3447"/>
          <p:cNvSpPr/>
          <p:nvPr/>
        </p:nvSpPr>
        <p:spPr>
          <a:xfrm rot="0" flipH="0" flipV="0">
            <a:off x="2016973" y="4710513"/>
            <a:ext cx="1109801" cy="2102230"/>
          </a:xfrm>
          <a:custGeom>
            <a:pathLst>
              <a:path w="1109801" h="2102230">
                <a:moveTo>
                  <a:pt x="992238" y="0"/>
                </a:moveTo>
                <a:lnTo>
                  <a:pt x="117564" y="0"/>
                </a:lnTo>
                <a:cubicBezTo>
                  <a:pt x="52629" y="0"/>
                  <a:pt x="0" y="52628"/>
                  <a:pt x="0" y="117563"/>
                </a:cubicBezTo>
                <a:lnTo>
                  <a:pt x="0" y="1984667"/>
                </a:lnTo>
                <a:cubicBezTo>
                  <a:pt x="0" y="2049602"/>
                  <a:pt x="52629" y="2102230"/>
                  <a:pt x="117564" y="2102230"/>
                </a:cubicBezTo>
                <a:lnTo>
                  <a:pt x="992238" y="2102230"/>
                </a:lnTo>
                <a:cubicBezTo>
                  <a:pt x="1057160" y="2102230"/>
                  <a:pt x="1109801" y="2049602"/>
                  <a:pt x="1109801" y="1984667"/>
                </a:cubicBezTo>
                <a:lnTo>
                  <a:pt x="1109801" y="117563"/>
                </a:lnTo>
                <a:cubicBezTo>
                  <a:pt x="1109801" y="52628"/>
                  <a:pt x="1057160" y="0"/>
                  <a:pt x="992238" y="0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8" name="Freeform 3448"/>
          <p:cNvSpPr/>
          <p:nvPr/>
        </p:nvSpPr>
        <p:spPr>
          <a:xfrm rot="0" flipH="0" flipV="0">
            <a:off x="2059001" y="4754509"/>
            <a:ext cx="1022260" cy="2014410"/>
          </a:xfrm>
          <a:custGeom>
            <a:pathLst>
              <a:path w="1022260" h="2014410">
                <a:moveTo>
                  <a:pt x="948753" y="0"/>
                </a:moveTo>
                <a:lnTo>
                  <a:pt x="73520" y="0"/>
                </a:lnTo>
                <a:cubicBezTo>
                  <a:pt x="32918" y="0"/>
                  <a:pt x="0" y="32918"/>
                  <a:pt x="0" y="73507"/>
                </a:cubicBezTo>
                <a:lnTo>
                  <a:pt x="0" y="1940890"/>
                </a:lnTo>
                <a:cubicBezTo>
                  <a:pt x="0" y="1981492"/>
                  <a:pt x="32918" y="2014410"/>
                  <a:pt x="73520" y="2014410"/>
                </a:cubicBezTo>
                <a:lnTo>
                  <a:pt x="948753" y="2014410"/>
                </a:lnTo>
                <a:cubicBezTo>
                  <a:pt x="989354" y="2014410"/>
                  <a:pt x="1022260" y="1981492"/>
                  <a:pt x="1022260" y="1940890"/>
                </a:cubicBezTo>
                <a:lnTo>
                  <a:pt x="1022260" y="73507"/>
                </a:lnTo>
                <a:cubicBezTo>
                  <a:pt x="1022260" y="32918"/>
                  <a:pt x="989354" y="0"/>
                  <a:pt x="948753" y="0"/>
                </a:cubicBezTo>
              </a:path>
            </a:pathLst>
          </a:custGeom>
          <a:solidFill>
            <a:srgbClr val="DEEB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9" name="Freeform 3449"/>
          <p:cNvSpPr/>
          <p:nvPr/>
        </p:nvSpPr>
        <p:spPr>
          <a:xfrm rot="0" flipH="0" flipV="0">
            <a:off x="2059002" y="4754508"/>
            <a:ext cx="695236" cy="1153083"/>
          </a:xfrm>
          <a:custGeom>
            <a:pathLst>
              <a:path w="695236" h="1153083">
                <a:moveTo>
                  <a:pt x="0" y="799858"/>
                </a:moveTo>
                <a:lnTo>
                  <a:pt x="0" y="1153083"/>
                </a:lnTo>
                <a:lnTo>
                  <a:pt x="695236" y="0"/>
                </a:lnTo>
                <a:lnTo>
                  <a:pt x="459727" y="0"/>
                </a:lnTo>
                <a:close/>
                <a:moveTo>
                  <a:pt x="0" y="799858"/>
                </a:moveTo>
              </a:path>
            </a:pathLst>
          </a:custGeom>
          <a:solidFill>
            <a:srgbClr val="ED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0" name="Freeform 3450"/>
          <p:cNvSpPr/>
          <p:nvPr/>
        </p:nvSpPr>
        <p:spPr>
          <a:xfrm rot="0" flipH="0" flipV="0">
            <a:off x="2062862" y="4754188"/>
            <a:ext cx="1018399" cy="2014727"/>
          </a:xfrm>
          <a:custGeom>
            <a:pathLst>
              <a:path w="1018399" h="2014727">
                <a:moveTo>
                  <a:pt x="949858" y="0"/>
                </a:moveTo>
                <a:cubicBezTo>
                  <a:pt x="980338" y="228841"/>
                  <a:pt x="991145" y="563372"/>
                  <a:pt x="881152" y="939558"/>
                </a:cubicBezTo>
                <a:cubicBezTo>
                  <a:pt x="810616" y="1180807"/>
                  <a:pt x="720509" y="1489455"/>
                  <a:pt x="440792" y="1726552"/>
                </a:cubicBezTo>
                <a:cubicBezTo>
                  <a:pt x="301409" y="1844713"/>
                  <a:pt x="148158" y="1917204"/>
                  <a:pt x="0" y="1960219"/>
                </a:cubicBezTo>
                <a:cubicBezTo>
                  <a:pt x="8471" y="1991474"/>
                  <a:pt x="37122" y="2014727"/>
                  <a:pt x="71019" y="2014727"/>
                </a:cubicBezTo>
                <a:lnTo>
                  <a:pt x="945921" y="2014727"/>
                </a:lnTo>
                <a:cubicBezTo>
                  <a:pt x="986446" y="2014727"/>
                  <a:pt x="1018399" y="1981365"/>
                  <a:pt x="1018399" y="1940826"/>
                </a:cubicBezTo>
                <a:lnTo>
                  <a:pt x="1018399" y="73367"/>
                </a:lnTo>
                <a:cubicBezTo>
                  <a:pt x="1018399" y="34328"/>
                  <a:pt x="988326" y="2311"/>
                  <a:pt x="949858" y="0"/>
                </a:cubicBezTo>
              </a:path>
            </a:pathLst>
          </a:custGeom>
          <a:solidFill>
            <a:srgbClr val="C8DDF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1" name="Freeform 3451"/>
          <p:cNvSpPr/>
          <p:nvPr/>
        </p:nvSpPr>
        <p:spPr>
          <a:xfrm rot="0" flipH="0" flipV="0">
            <a:off x="2840215" y="4510776"/>
            <a:ext cx="550087" cy="480237"/>
          </a:xfrm>
          <a:custGeom>
            <a:pathLst>
              <a:path w="550087" h="480237">
                <a:moveTo>
                  <a:pt x="496252" y="480237"/>
                </a:moveTo>
                <a:lnTo>
                  <a:pt x="53835" y="480237"/>
                </a:lnTo>
                <a:cubicBezTo>
                  <a:pt x="20739" y="480237"/>
                  <a:pt x="0" y="444487"/>
                  <a:pt x="16434" y="415760"/>
                </a:cubicBezTo>
                <a:lnTo>
                  <a:pt x="237642" y="28930"/>
                </a:lnTo>
                <a:cubicBezTo>
                  <a:pt x="254178" y="0"/>
                  <a:pt x="295910" y="0"/>
                  <a:pt x="312445" y="28930"/>
                </a:cubicBezTo>
                <a:lnTo>
                  <a:pt x="533653" y="415760"/>
                </a:lnTo>
                <a:cubicBezTo>
                  <a:pt x="550087" y="444487"/>
                  <a:pt x="529348" y="480237"/>
                  <a:pt x="496252" y="480237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2" name="Freeform 3452"/>
          <p:cNvSpPr/>
          <p:nvPr/>
        </p:nvSpPr>
        <p:spPr>
          <a:xfrm rot="0" flipH="0" flipV="0">
            <a:off x="2879069" y="4516704"/>
            <a:ext cx="511237" cy="474306"/>
          </a:xfrm>
          <a:custGeom>
            <a:pathLst>
              <a:path w="511237" h="474306">
                <a:moveTo>
                  <a:pt x="494804" y="409829"/>
                </a:moveTo>
                <a:lnTo>
                  <a:pt x="273596" y="23000"/>
                </a:lnTo>
                <a:cubicBezTo>
                  <a:pt x="264528" y="7138"/>
                  <a:pt x="247891" y="0"/>
                  <a:pt x="231991" y="1524"/>
                </a:cubicBezTo>
                <a:cubicBezTo>
                  <a:pt x="258077" y="54979"/>
                  <a:pt x="280251" y="98210"/>
                  <a:pt x="296532" y="129375"/>
                </a:cubicBezTo>
                <a:cubicBezTo>
                  <a:pt x="325920" y="185649"/>
                  <a:pt x="346875" y="223178"/>
                  <a:pt x="355955" y="281242"/>
                </a:cubicBezTo>
                <a:cubicBezTo>
                  <a:pt x="361543" y="316993"/>
                  <a:pt x="366293" y="350178"/>
                  <a:pt x="349351" y="380289"/>
                </a:cubicBezTo>
                <a:cubicBezTo>
                  <a:pt x="325628" y="422452"/>
                  <a:pt x="273037" y="434339"/>
                  <a:pt x="227190" y="443014"/>
                </a:cubicBezTo>
                <a:cubicBezTo>
                  <a:pt x="170485" y="453758"/>
                  <a:pt x="94399" y="465239"/>
                  <a:pt x="0" y="471665"/>
                </a:cubicBezTo>
                <a:cubicBezTo>
                  <a:pt x="4597" y="473354"/>
                  <a:pt x="9626" y="474306"/>
                  <a:pt x="14973" y="474306"/>
                </a:cubicBezTo>
                <a:lnTo>
                  <a:pt x="457403" y="474306"/>
                </a:lnTo>
                <a:cubicBezTo>
                  <a:pt x="490486" y="474306"/>
                  <a:pt x="511237" y="438556"/>
                  <a:pt x="494804" y="409829"/>
                </a:cubicBezTo>
              </a:path>
            </a:pathLst>
          </a:custGeom>
          <a:solidFill>
            <a:srgbClr val="FFCC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3" name="Freeform 3453"/>
          <p:cNvSpPr/>
          <p:nvPr/>
        </p:nvSpPr>
        <p:spPr>
          <a:xfrm rot="0" flipH="0" flipV="0">
            <a:off x="2926177" y="4606497"/>
            <a:ext cx="145681" cy="202843"/>
          </a:xfrm>
          <a:custGeom>
            <a:pathLst>
              <a:path w="145681" h="202843">
                <a:moveTo>
                  <a:pt x="87642" y="178244"/>
                </a:moveTo>
                <a:cubicBezTo>
                  <a:pt x="125818" y="152095"/>
                  <a:pt x="145681" y="106743"/>
                  <a:pt x="140461" y="62687"/>
                </a:cubicBezTo>
                <a:cubicBezTo>
                  <a:pt x="137159" y="34747"/>
                  <a:pt x="124510" y="13652"/>
                  <a:pt x="113473" y="0"/>
                </a:cubicBezTo>
                <a:lnTo>
                  <a:pt x="0" y="198437"/>
                </a:lnTo>
                <a:cubicBezTo>
                  <a:pt x="30302" y="202843"/>
                  <a:pt x="61696" y="196023"/>
                  <a:pt x="87642" y="178244"/>
                </a:cubicBezTo>
              </a:path>
            </a:pathLst>
          </a:custGeom>
          <a:solidFill>
            <a:srgbClr val="FFD176">
              <a:alpha val="19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54" name="Picture 3454"/>
          <p:cNvPicPr>
            <a:picLocks noChangeAspect="0" noChangeArrowheads="1"/>
          </p:cNvPicPr>
          <p:nvPr/>
        </p:nvPicPr>
        <p:blipFill>
          <a:blip r:embed="rId34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75873" y="4643764"/>
            <a:ext cx="78765" cy="292989"/>
          </a:xfrm>
          <a:prstGeom prst="rect">
            <a:avLst/>
          </a:prstGeom>
          <a:noFill/>
          <a:extLst/>
        </p:spPr>
      </p:pic>
      <p:pic>
        <p:nvPicPr>
          <p:cNvPr id="3455" name="Picture 3455"/>
          <p:cNvPicPr>
            <a:picLocks noChangeAspect="0" noChangeArrowheads="1"/>
          </p:cNvPicPr>
          <p:nvPr/>
        </p:nvPicPr>
        <p:blipFill>
          <a:blip r:embed="rId34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7985" y="5346790"/>
            <a:ext cx="663005" cy="831253"/>
          </a:xfrm>
          <a:prstGeom prst="rect">
            <a:avLst/>
          </a:prstGeom>
          <a:noFill/>
          <a:extLst/>
        </p:spPr>
      </p:pic>
      <p:pic>
        <p:nvPicPr>
          <p:cNvPr id="3456" name="Picture 3456"/>
          <p:cNvPicPr>
            <a:picLocks noChangeAspect="0" noChangeArrowheads="1"/>
          </p:cNvPicPr>
          <p:nvPr/>
        </p:nvPicPr>
        <p:blipFill>
          <a:blip r:embed="rId34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87396" y="5478878"/>
            <a:ext cx="400898" cy="686460"/>
          </a:xfrm>
          <a:prstGeom prst="rect">
            <a:avLst/>
          </a:prstGeom>
          <a:noFill/>
          <a:extLst/>
        </p:spPr>
      </p:pic>
      <p:sp>
        <p:nvSpPr>
          <p:cNvPr id="3457" name="Freeform 3457"/>
          <p:cNvSpPr/>
          <p:nvPr/>
        </p:nvSpPr>
        <p:spPr>
          <a:xfrm rot="0" flipH="0" flipV="0">
            <a:off x="2302800" y="5422176"/>
            <a:ext cx="533374" cy="681456"/>
          </a:xfrm>
          <a:custGeom>
            <a:pathLst>
              <a:path w="533374" h="681456">
                <a:moveTo>
                  <a:pt x="266687" y="681456"/>
                </a:moveTo>
                <a:cubicBezTo>
                  <a:pt x="242926" y="667626"/>
                  <a:pt x="221196" y="652894"/>
                  <a:pt x="200686" y="636702"/>
                </a:cubicBezTo>
                <a:cubicBezTo>
                  <a:pt x="163856" y="607657"/>
                  <a:pt x="131877" y="574459"/>
                  <a:pt x="105639" y="538048"/>
                </a:cubicBezTo>
                <a:cubicBezTo>
                  <a:pt x="68479" y="486486"/>
                  <a:pt x="51156" y="441515"/>
                  <a:pt x="34392" y="398031"/>
                </a:cubicBezTo>
                <a:cubicBezTo>
                  <a:pt x="17082" y="353111"/>
                  <a:pt x="5804" y="282969"/>
                  <a:pt x="1753" y="195199"/>
                </a:cubicBezTo>
                <a:cubicBezTo>
                  <a:pt x="165" y="160528"/>
                  <a:pt x="0" y="129337"/>
                  <a:pt x="242" y="107023"/>
                </a:cubicBezTo>
                <a:cubicBezTo>
                  <a:pt x="9906" y="106464"/>
                  <a:pt x="21425" y="105486"/>
                  <a:pt x="34595" y="103835"/>
                </a:cubicBezTo>
                <a:cubicBezTo>
                  <a:pt x="63272" y="100241"/>
                  <a:pt x="92710" y="91795"/>
                  <a:pt x="158382" y="59271"/>
                </a:cubicBezTo>
                <a:cubicBezTo>
                  <a:pt x="194806" y="41237"/>
                  <a:pt x="231153" y="21336"/>
                  <a:pt x="266687" y="0"/>
                </a:cubicBezTo>
                <a:cubicBezTo>
                  <a:pt x="302221" y="21336"/>
                  <a:pt x="338568" y="41237"/>
                  <a:pt x="374992" y="59271"/>
                </a:cubicBezTo>
                <a:cubicBezTo>
                  <a:pt x="440664" y="91795"/>
                  <a:pt x="470102" y="100241"/>
                  <a:pt x="498779" y="103835"/>
                </a:cubicBezTo>
                <a:cubicBezTo>
                  <a:pt x="511949" y="105486"/>
                  <a:pt x="523468" y="106464"/>
                  <a:pt x="533132" y="107023"/>
                </a:cubicBezTo>
                <a:cubicBezTo>
                  <a:pt x="533374" y="129337"/>
                  <a:pt x="533209" y="160528"/>
                  <a:pt x="531621" y="195199"/>
                </a:cubicBezTo>
                <a:cubicBezTo>
                  <a:pt x="527570" y="282969"/>
                  <a:pt x="516292" y="353111"/>
                  <a:pt x="498982" y="398031"/>
                </a:cubicBezTo>
                <a:cubicBezTo>
                  <a:pt x="482218" y="441515"/>
                  <a:pt x="464895" y="486486"/>
                  <a:pt x="427735" y="538048"/>
                </a:cubicBezTo>
                <a:cubicBezTo>
                  <a:pt x="401497" y="574459"/>
                  <a:pt x="369518" y="607657"/>
                  <a:pt x="332688" y="636702"/>
                </a:cubicBezTo>
                <a:cubicBezTo>
                  <a:pt x="312178" y="652894"/>
                  <a:pt x="290448" y="667626"/>
                  <a:pt x="266687" y="681456"/>
                </a:cubicBezTo>
              </a:path>
            </a:pathLst>
          </a:custGeom>
          <a:solidFill>
            <a:srgbClr val="3A61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8" name="Freeform 3458"/>
          <p:cNvSpPr/>
          <p:nvPr/>
        </p:nvSpPr>
        <p:spPr>
          <a:xfrm rot="0" flipH="0" flipV="0">
            <a:off x="2446561" y="5529143"/>
            <a:ext cx="389609" cy="574484"/>
          </a:xfrm>
          <a:custGeom>
            <a:pathLst>
              <a:path w="389609" h="574484">
                <a:moveTo>
                  <a:pt x="388378" y="0"/>
                </a:moveTo>
                <a:cubicBezTo>
                  <a:pt x="383400" y="44081"/>
                  <a:pt x="255486" y="449326"/>
                  <a:pt x="0" y="477431"/>
                </a:cubicBezTo>
                <a:cubicBezTo>
                  <a:pt x="17361" y="496049"/>
                  <a:pt x="36385" y="513537"/>
                  <a:pt x="56921" y="529742"/>
                </a:cubicBezTo>
                <a:cubicBezTo>
                  <a:pt x="77444" y="545922"/>
                  <a:pt x="99161" y="560666"/>
                  <a:pt x="122923" y="574484"/>
                </a:cubicBezTo>
                <a:cubicBezTo>
                  <a:pt x="146685" y="560666"/>
                  <a:pt x="168415" y="545922"/>
                  <a:pt x="188925" y="529742"/>
                </a:cubicBezTo>
                <a:cubicBezTo>
                  <a:pt x="225755" y="500684"/>
                  <a:pt x="257734" y="467487"/>
                  <a:pt x="283972" y="431088"/>
                </a:cubicBezTo>
                <a:cubicBezTo>
                  <a:pt x="321132" y="379526"/>
                  <a:pt x="338467" y="334556"/>
                  <a:pt x="355219" y="291058"/>
                </a:cubicBezTo>
                <a:cubicBezTo>
                  <a:pt x="372529" y="246151"/>
                  <a:pt x="383819" y="176009"/>
                  <a:pt x="387858" y="88226"/>
                </a:cubicBezTo>
                <a:cubicBezTo>
                  <a:pt x="389457" y="53555"/>
                  <a:pt x="389609" y="22364"/>
                  <a:pt x="389381" y="63"/>
                </a:cubicBezTo>
                <a:cubicBezTo>
                  <a:pt x="389051" y="38"/>
                  <a:pt x="388708" y="25"/>
                  <a:pt x="388378" y="0"/>
                </a:cubicBezTo>
              </a:path>
            </a:pathLst>
          </a:custGeom>
          <a:solidFill>
            <a:srgbClr val="2B5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59" name="Picture 3459"/>
          <p:cNvPicPr>
            <a:picLocks noChangeAspect="0" noChangeArrowheads="1"/>
          </p:cNvPicPr>
          <p:nvPr/>
        </p:nvPicPr>
        <p:blipFill>
          <a:blip r:embed="rId34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7985" y="5346787"/>
            <a:ext cx="345599" cy="831253"/>
          </a:xfrm>
          <a:prstGeom prst="rect">
            <a:avLst/>
          </a:prstGeom>
          <a:noFill/>
          <a:extLst/>
        </p:spPr>
      </p:pic>
      <p:sp>
        <p:nvSpPr>
          <p:cNvPr id="3460" name="Freeform 3460"/>
          <p:cNvSpPr/>
          <p:nvPr/>
        </p:nvSpPr>
        <p:spPr>
          <a:xfrm rot="0" flipH="0" flipV="0">
            <a:off x="2365107" y="5578607"/>
            <a:ext cx="90448" cy="349033"/>
          </a:xfrm>
          <a:custGeom>
            <a:pathLst>
              <a:path w="90448" h="349033">
                <a:moveTo>
                  <a:pt x="21551" y="10731"/>
                </a:moveTo>
                <a:cubicBezTo>
                  <a:pt x="8851" y="16230"/>
                  <a:pt x="546" y="28663"/>
                  <a:pt x="368" y="42506"/>
                </a:cubicBezTo>
                <a:cubicBezTo>
                  <a:pt x="0" y="70116"/>
                  <a:pt x="393" y="117182"/>
                  <a:pt x="6007" y="151853"/>
                </a:cubicBezTo>
                <a:cubicBezTo>
                  <a:pt x="23024" y="257060"/>
                  <a:pt x="53389" y="313460"/>
                  <a:pt x="62813" y="322503"/>
                </a:cubicBezTo>
                <a:cubicBezTo>
                  <a:pt x="90448" y="349033"/>
                  <a:pt x="85558" y="318248"/>
                  <a:pt x="69455" y="145655"/>
                </a:cubicBezTo>
                <a:cubicBezTo>
                  <a:pt x="65874" y="107327"/>
                  <a:pt x="67359" y="73583"/>
                  <a:pt x="70407" y="47002"/>
                </a:cubicBezTo>
                <a:cubicBezTo>
                  <a:pt x="73481" y="20141"/>
                  <a:pt x="46366" y="0"/>
                  <a:pt x="21551" y="10731"/>
                </a:cubicBezTo>
              </a:path>
            </a:pathLst>
          </a:custGeom>
          <a:solidFill>
            <a:srgbClr val="4A76C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1" name="Freeform 3461"/>
          <p:cNvSpPr/>
          <p:nvPr/>
        </p:nvSpPr>
        <p:spPr>
          <a:xfrm rot="0" flipH="0" flipV="0">
            <a:off x="2503180" y="5357916"/>
            <a:ext cx="177977" cy="807427"/>
          </a:xfrm>
          <a:custGeom>
            <a:pathLst>
              <a:path w="177977" h="807427">
                <a:moveTo>
                  <a:pt x="119748" y="542544"/>
                </a:moveTo>
                <a:lnTo>
                  <a:pt x="114186" y="544956"/>
                </a:lnTo>
                <a:lnTo>
                  <a:pt x="56668" y="569912"/>
                </a:lnTo>
                <a:lnTo>
                  <a:pt x="144665" y="418516"/>
                </a:lnTo>
                <a:lnTo>
                  <a:pt x="151624" y="406540"/>
                </a:lnTo>
                <a:lnTo>
                  <a:pt x="137870" y="409182"/>
                </a:lnTo>
                <a:lnTo>
                  <a:pt x="50495" y="425958"/>
                </a:lnTo>
                <a:lnTo>
                  <a:pt x="142989" y="273813"/>
                </a:lnTo>
                <a:lnTo>
                  <a:pt x="151155" y="260376"/>
                </a:lnTo>
                <a:lnTo>
                  <a:pt x="135267" y="258801"/>
                </a:lnTo>
                <a:lnTo>
                  <a:pt x="51410" y="250483"/>
                </a:lnTo>
                <a:lnTo>
                  <a:pt x="162635" y="145936"/>
                </a:lnTo>
                <a:lnTo>
                  <a:pt x="177977" y="131509"/>
                </a:lnTo>
                <a:lnTo>
                  <a:pt x="158076" y="123711"/>
                </a:lnTo>
                <a:lnTo>
                  <a:pt x="80531" y="93295"/>
                </a:lnTo>
                <a:lnTo>
                  <a:pt x="81915" y="9551"/>
                </a:lnTo>
                <a:cubicBezTo>
                  <a:pt x="76784" y="6452"/>
                  <a:pt x="71590" y="3277"/>
                  <a:pt x="66307" y="0"/>
                </a:cubicBezTo>
                <a:cubicBezTo>
                  <a:pt x="60998" y="3290"/>
                  <a:pt x="55779" y="6490"/>
                  <a:pt x="50610" y="9614"/>
                </a:cubicBezTo>
                <a:lnTo>
                  <a:pt x="51257" y="103074"/>
                </a:lnTo>
                <a:lnTo>
                  <a:pt x="51334" y="113348"/>
                </a:lnTo>
                <a:lnTo>
                  <a:pt x="60655" y="116752"/>
                </a:lnTo>
                <a:lnTo>
                  <a:pt x="128803" y="141606"/>
                </a:lnTo>
                <a:lnTo>
                  <a:pt x="17768" y="251143"/>
                </a:lnTo>
                <a:lnTo>
                  <a:pt x="0" y="268669"/>
                </a:lnTo>
                <a:lnTo>
                  <a:pt x="24613" y="270510"/>
                </a:lnTo>
                <a:lnTo>
                  <a:pt x="117869" y="277495"/>
                </a:lnTo>
                <a:lnTo>
                  <a:pt x="28499" y="432804"/>
                </a:lnTo>
                <a:lnTo>
                  <a:pt x="19876" y="447777"/>
                </a:lnTo>
                <a:lnTo>
                  <a:pt x="36589" y="444145"/>
                </a:lnTo>
                <a:lnTo>
                  <a:pt x="126872" y="424549"/>
                </a:lnTo>
                <a:lnTo>
                  <a:pt x="43333" y="576605"/>
                </a:lnTo>
                <a:lnTo>
                  <a:pt x="37313" y="587540"/>
                </a:lnTo>
                <a:lnTo>
                  <a:pt x="48552" y="582345"/>
                </a:lnTo>
                <a:lnTo>
                  <a:pt x="111227" y="553339"/>
                </a:lnTo>
                <a:lnTo>
                  <a:pt x="64148" y="806246"/>
                </a:lnTo>
                <a:cubicBezTo>
                  <a:pt x="64872" y="806640"/>
                  <a:pt x="65608" y="807046"/>
                  <a:pt x="66307" y="807427"/>
                </a:cubicBezTo>
                <a:cubicBezTo>
                  <a:pt x="67171" y="806957"/>
                  <a:pt x="68072" y="806462"/>
                  <a:pt x="68961" y="805980"/>
                </a:cubicBezTo>
                <a:lnTo>
                  <a:pt x="118605" y="548449"/>
                </a:lnTo>
                <a:close/>
                <a:moveTo>
                  <a:pt x="119748" y="542544"/>
                </a:moveTo>
              </a:path>
            </a:pathLst>
          </a:custGeom>
          <a:solidFill>
            <a:srgbClr val="E2E2F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2" name="Freeform 3462"/>
          <p:cNvSpPr/>
          <p:nvPr/>
        </p:nvSpPr>
        <p:spPr>
          <a:xfrm rot="0" flipH="0" flipV="0">
            <a:off x="3607719" y="5883376"/>
            <a:ext cx="166611" cy="243826"/>
          </a:xfrm>
          <a:custGeom>
            <a:pathLst>
              <a:path w="166611" h="243826">
                <a:moveTo>
                  <a:pt x="36309" y="238569"/>
                </a:moveTo>
                <a:cubicBezTo>
                  <a:pt x="51968" y="243826"/>
                  <a:pt x="53657" y="231470"/>
                  <a:pt x="103352" y="221805"/>
                </a:cubicBezTo>
                <a:cubicBezTo>
                  <a:pt x="116687" y="219215"/>
                  <a:pt x="126910" y="218097"/>
                  <a:pt x="138975" y="210287"/>
                </a:cubicBezTo>
                <a:cubicBezTo>
                  <a:pt x="143776" y="207175"/>
                  <a:pt x="154799" y="199847"/>
                  <a:pt x="160972" y="186195"/>
                </a:cubicBezTo>
                <a:cubicBezTo>
                  <a:pt x="164705" y="177914"/>
                  <a:pt x="166611" y="167424"/>
                  <a:pt x="163067" y="147434"/>
                </a:cubicBezTo>
                <a:cubicBezTo>
                  <a:pt x="158660" y="122682"/>
                  <a:pt x="150634" y="110046"/>
                  <a:pt x="143154" y="91910"/>
                </a:cubicBezTo>
                <a:cubicBezTo>
                  <a:pt x="121805" y="40068"/>
                  <a:pt x="133768" y="12992"/>
                  <a:pt x="116966" y="6007"/>
                </a:cubicBezTo>
                <a:cubicBezTo>
                  <a:pt x="102514" y="0"/>
                  <a:pt x="81825" y="15138"/>
                  <a:pt x="71932" y="28004"/>
                </a:cubicBezTo>
                <a:cubicBezTo>
                  <a:pt x="70052" y="30442"/>
                  <a:pt x="53923" y="51994"/>
                  <a:pt x="61455" y="69914"/>
                </a:cubicBezTo>
                <a:cubicBezTo>
                  <a:pt x="66623" y="82232"/>
                  <a:pt x="77507" y="79819"/>
                  <a:pt x="85546" y="94005"/>
                </a:cubicBezTo>
                <a:cubicBezTo>
                  <a:pt x="92747" y="106731"/>
                  <a:pt x="93484" y="125387"/>
                  <a:pt x="84492" y="134861"/>
                </a:cubicBezTo>
                <a:cubicBezTo>
                  <a:pt x="82422" y="137046"/>
                  <a:pt x="78663" y="140780"/>
                  <a:pt x="60400" y="142189"/>
                </a:cubicBezTo>
                <a:cubicBezTo>
                  <a:pt x="35624" y="144107"/>
                  <a:pt x="27673" y="140640"/>
                  <a:pt x="20333" y="139687"/>
                </a:cubicBezTo>
                <a:cubicBezTo>
                  <a:pt x="11392" y="138532"/>
                  <a:pt x="0" y="163817"/>
                  <a:pt x="686" y="174663"/>
                </a:cubicBezTo>
                <a:cubicBezTo>
                  <a:pt x="1931" y="194081"/>
                  <a:pt x="11316" y="230175"/>
                  <a:pt x="36309" y="238569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3" name="Freeform 3463"/>
          <p:cNvSpPr/>
          <p:nvPr/>
        </p:nvSpPr>
        <p:spPr>
          <a:xfrm rot="0" flipH="0" flipV="0">
            <a:off x="3579058" y="6844359"/>
            <a:ext cx="125475" cy="22567"/>
          </a:xfrm>
          <a:custGeom>
            <a:pathLst>
              <a:path w="125475" h="22567">
                <a:moveTo>
                  <a:pt x="317" y="2578"/>
                </a:moveTo>
                <a:cubicBezTo>
                  <a:pt x="0" y="3301"/>
                  <a:pt x="659" y="6984"/>
                  <a:pt x="1091" y="10185"/>
                </a:cubicBezTo>
                <a:cubicBezTo>
                  <a:pt x="1574" y="13753"/>
                  <a:pt x="1040" y="14693"/>
                  <a:pt x="1777" y="15773"/>
                </a:cubicBezTo>
                <a:cubicBezTo>
                  <a:pt x="2958" y="17475"/>
                  <a:pt x="5828" y="17284"/>
                  <a:pt x="8305" y="17170"/>
                </a:cubicBezTo>
                <a:cubicBezTo>
                  <a:pt x="13677" y="16916"/>
                  <a:pt x="19062" y="17411"/>
                  <a:pt x="24434" y="17170"/>
                </a:cubicBezTo>
                <a:cubicBezTo>
                  <a:pt x="28396" y="16992"/>
                  <a:pt x="31533" y="17043"/>
                  <a:pt x="37820" y="17170"/>
                </a:cubicBezTo>
                <a:cubicBezTo>
                  <a:pt x="45770" y="17309"/>
                  <a:pt x="48399" y="17856"/>
                  <a:pt x="60819" y="18910"/>
                </a:cubicBezTo>
                <a:cubicBezTo>
                  <a:pt x="80542" y="20586"/>
                  <a:pt x="76961" y="19494"/>
                  <a:pt x="86219" y="20662"/>
                </a:cubicBezTo>
                <a:cubicBezTo>
                  <a:pt x="92569" y="21462"/>
                  <a:pt x="98932" y="22567"/>
                  <a:pt x="107162" y="21704"/>
                </a:cubicBezTo>
                <a:cubicBezTo>
                  <a:pt x="108609" y="21551"/>
                  <a:pt x="113486" y="20993"/>
                  <a:pt x="118490" y="17868"/>
                </a:cubicBezTo>
                <a:cubicBezTo>
                  <a:pt x="120484" y="16624"/>
                  <a:pt x="122224" y="15506"/>
                  <a:pt x="123303" y="13322"/>
                </a:cubicBezTo>
                <a:cubicBezTo>
                  <a:pt x="125475" y="8889"/>
                  <a:pt x="123748" y="2325"/>
                  <a:pt x="120890" y="1448"/>
                </a:cubicBezTo>
                <a:cubicBezTo>
                  <a:pt x="117728" y="496"/>
                  <a:pt x="115671" y="7315"/>
                  <a:pt x="107847" y="10528"/>
                </a:cubicBezTo>
                <a:cubicBezTo>
                  <a:pt x="104114" y="12077"/>
                  <a:pt x="100824" y="12064"/>
                  <a:pt x="94805" y="11582"/>
                </a:cubicBezTo>
                <a:cubicBezTo>
                  <a:pt x="82511" y="10591"/>
                  <a:pt x="76237" y="8991"/>
                  <a:pt x="67690" y="7734"/>
                </a:cubicBezTo>
                <a:cubicBezTo>
                  <a:pt x="55955" y="6007"/>
                  <a:pt x="46303" y="5841"/>
                  <a:pt x="35076" y="5638"/>
                </a:cubicBezTo>
                <a:cubicBezTo>
                  <a:pt x="23316" y="5435"/>
                  <a:pt x="25069" y="6083"/>
                  <a:pt x="18605" y="5638"/>
                </a:cubicBezTo>
                <a:cubicBezTo>
                  <a:pt x="9384" y="5016"/>
                  <a:pt x="1434" y="0"/>
                  <a:pt x="317" y="2578"/>
                </a:cubicBezTo>
              </a:path>
            </a:pathLst>
          </a:custGeom>
          <a:solidFill>
            <a:srgbClr val="145A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4" name="Freeform 3464"/>
          <p:cNvSpPr/>
          <p:nvPr/>
        </p:nvSpPr>
        <p:spPr>
          <a:xfrm rot="0" flipH="0" flipV="0">
            <a:off x="3247809" y="5366606"/>
            <a:ext cx="976794" cy="814539"/>
          </a:xfrm>
          <a:custGeom>
            <a:pathLst>
              <a:path w="976794" h="814539">
                <a:moveTo>
                  <a:pt x="936180" y="306070"/>
                </a:moveTo>
                <a:lnTo>
                  <a:pt x="254927" y="12002"/>
                </a:lnTo>
                <a:cubicBezTo>
                  <a:pt x="227127" y="0"/>
                  <a:pt x="194856" y="12815"/>
                  <a:pt x="182855" y="40615"/>
                </a:cubicBezTo>
                <a:lnTo>
                  <a:pt x="12002" y="436397"/>
                </a:lnTo>
                <a:cubicBezTo>
                  <a:pt x="0" y="464197"/>
                  <a:pt x="12814" y="496468"/>
                  <a:pt x="40615" y="508469"/>
                </a:cubicBezTo>
                <a:lnTo>
                  <a:pt x="721881" y="802538"/>
                </a:lnTo>
                <a:cubicBezTo>
                  <a:pt x="749681" y="814539"/>
                  <a:pt x="781952" y="801738"/>
                  <a:pt x="793953" y="773925"/>
                </a:cubicBezTo>
                <a:lnTo>
                  <a:pt x="964793" y="378142"/>
                </a:lnTo>
                <a:cubicBezTo>
                  <a:pt x="976794" y="350342"/>
                  <a:pt x="963980" y="318071"/>
                  <a:pt x="936180" y="306070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5" name="Freeform 3465"/>
          <p:cNvSpPr/>
          <p:nvPr/>
        </p:nvSpPr>
        <p:spPr>
          <a:xfrm rot="0" flipH="0" flipV="0">
            <a:off x="3472562" y="5421539"/>
            <a:ext cx="164413" cy="122249"/>
          </a:xfrm>
          <a:custGeom>
            <a:pathLst>
              <a:path w="164413" h="122249">
                <a:moveTo>
                  <a:pt x="155206" y="53428"/>
                </a:moveTo>
                <a:lnTo>
                  <a:pt x="37744" y="2730"/>
                </a:lnTo>
                <a:cubicBezTo>
                  <a:pt x="31432" y="0"/>
                  <a:pt x="24117" y="2908"/>
                  <a:pt x="21399" y="9220"/>
                </a:cubicBezTo>
                <a:lnTo>
                  <a:pt x="2718" y="52476"/>
                </a:lnTo>
                <a:cubicBezTo>
                  <a:pt x="0" y="58787"/>
                  <a:pt x="2908" y="66102"/>
                  <a:pt x="9207" y="68833"/>
                </a:cubicBezTo>
                <a:lnTo>
                  <a:pt x="126670" y="119531"/>
                </a:lnTo>
                <a:cubicBezTo>
                  <a:pt x="132981" y="122249"/>
                  <a:pt x="140297" y="119341"/>
                  <a:pt x="143015" y="113041"/>
                </a:cubicBezTo>
                <a:lnTo>
                  <a:pt x="161695" y="69772"/>
                </a:lnTo>
                <a:cubicBezTo>
                  <a:pt x="164413" y="63473"/>
                  <a:pt x="161517" y="56145"/>
                  <a:pt x="155206" y="5342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6" name="Freeform 3466"/>
          <p:cNvSpPr/>
          <p:nvPr/>
        </p:nvSpPr>
        <p:spPr>
          <a:xfrm rot="0" flipH="0" flipV="0">
            <a:off x="3337761" y="5462283"/>
            <a:ext cx="426465" cy="160146"/>
          </a:xfrm>
          <a:custGeom>
            <a:pathLst>
              <a:path w="426465" h="160146">
                <a:moveTo>
                  <a:pt x="24866" y="102539"/>
                </a:moveTo>
                <a:lnTo>
                  <a:pt x="0" y="160146"/>
                </a:lnTo>
                <a:lnTo>
                  <a:pt x="426465" y="29197"/>
                </a:lnTo>
                <a:lnTo>
                  <a:pt x="358812" y="0"/>
                </a:lnTo>
                <a:close/>
                <a:moveTo>
                  <a:pt x="24866" y="102539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7" name="Freeform 3467"/>
          <p:cNvSpPr/>
          <p:nvPr/>
        </p:nvSpPr>
        <p:spPr>
          <a:xfrm rot="0" flipH="0" flipV="0">
            <a:off x="3451405" y="5676416"/>
            <a:ext cx="774877" cy="504951"/>
          </a:xfrm>
          <a:custGeom>
            <a:pathLst>
              <a:path w="774877" h="504951">
                <a:moveTo>
                  <a:pt x="741248" y="0"/>
                </a:moveTo>
                <a:cubicBezTo>
                  <a:pt x="723545" y="40881"/>
                  <a:pt x="695630" y="90474"/>
                  <a:pt x="651155" y="137401"/>
                </a:cubicBezTo>
                <a:cubicBezTo>
                  <a:pt x="531165" y="263982"/>
                  <a:pt x="374257" y="283006"/>
                  <a:pt x="292392" y="292925"/>
                </a:cubicBezTo>
                <a:cubicBezTo>
                  <a:pt x="187338" y="305663"/>
                  <a:pt x="88456" y="293522"/>
                  <a:pt x="0" y="269024"/>
                </a:cubicBezTo>
                <a:lnTo>
                  <a:pt x="519418" y="493229"/>
                </a:lnTo>
                <a:cubicBezTo>
                  <a:pt x="546596" y="504951"/>
                  <a:pt x="578130" y="492442"/>
                  <a:pt x="589864" y="465264"/>
                </a:cubicBezTo>
                <a:lnTo>
                  <a:pt x="764933" y="59677"/>
                </a:lnTo>
                <a:cubicBezTo>
                  <a:pt x="774877" y="36652"/>
                  <a:pt x="764273" y="9931"/>
                  <a:pt x="741248" y="0"/>
                </a:cubicBezTo>
              </a:path>
            </a:pathLst>
          </a:custGeom>
          <a:solidFill>
            <a:srgbClr val="6D0C16">
              <a:alpha val="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8" name="Freeform 3468"/>
          <p:cNvSpPr/>
          <p:nvPr/>
        </p:nvSpPr>
        <p:spPr>
          <a:xfrm rot="0" flipH="0" flipV="0">
            <a:off x="3343465" y="5711689"/>
            <a:ext cx="233285" cy="126719"/>
          </a:xfrm>
          <a:custGeom>
            <a:pathLst>
              <a:path w="233285" h="126719">
                <a:moveTo>
                  <a:pt x="224040" y="88912"/>
                </a:moveTo>
                <a:lnTo>
                  <a:pt x="24384" y="2730"/>
                </a:lnTo>
                <a:cubicBezTo>
                  <a:pt x="18047" y="0"/>
                  <a:pt x="10706" y="2921"/>
                  <a:pt x="7963" y="9245"/>
                </a:cubicBezTo>
                <a:lnTo>
                  <a:pt x="2730" y="21387"/>
                </a:lnTo>
                <a:cubicBezTo>
                  <a:pt x="0" y="27724"/>
                  <a:pt x="2908" y="35065"/>
                  <a:pt x="9245" y="37808"/>
                </a:cubicBezTo>
                <a:lnTo>
                  <a:pt x="208902" y="123989"/>
                </a:lnTo>
                <a:cubicBezTo>
                  <a:pt x="215227" y="126719"/>
                  <a:pt x="222580" y="123798"/>
                  <a:pt x="225310" y="117474"/>
                </a:cubicBezTo>
                <a:lnTo>
                  <a:pt x="230555" y="105333"/>
                </a:lnTo>
                <a:cubicBezTo>
                  <a:pt x="233285" y="98995"/>
                  <a:pt x="230377" y="91642"/>
                  <a:pt x="224040" y="8891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9" name="Freeform 3469"/>
          <p:cNvSpPr/>
          <p:nvPr/>
        </p:nvSpPr>
        <p:spPr>
          <a:xfrm rot="0" flipH="0" flipV="0">
            <a:off x="3600627" y="5822416"/>
            <a:ext cx="146595" cy="89852"/>
          </a:xfrm>
          <a:custGeom>
            <a:pathLst>
              <a:path w="146595" h="89852">
                <a:moveTo>
                  <a:pt x="139395" y="52654"/>
                </a:moveTo>
                <a:lnTo>
                  <a:pt x="22352" y="2134"/>
                </a:lnTo>
                <a:cubicBezTo>
                  <a:pt x="17412" y="0"/>
                  <a:pt x="11697" y="2274"/>
                  <a:pt x="9563" y="7201"/>
                </a:cubicBezTo>
                <a:lnTo>
                  <a:pt x="2134" y="24422"/>
                </a:lnTo>
                <a:cubicBezTo>
                  <a:pt x="0" y="29350"/>
                  <a:pt x="2274" y="35078"/>
                  <a:pt x="7201" y="37199"/>
                </a:cubicBezTo>
                <a:lnTo>
                  <a:pt x="124257" y="87731"/>
                </a:lnTo>
                <a:cubicBezTo>
                  <a:pt x="129185" y="89852"/>
                  <a:pt x="134912" y="87579"/>
                  <a:pt x="137033" y="82651"/>
                </a:cubicBezTo>
                <a:lnTo>
                  <a:pt x="144462" y="65430"/>
                </a:lnTo>
                <a:cubicBezTo>
                  <a:pt x="146595" y="60502"/>
                  <a:pt x="144322" y="54787"/>
                  <a:pt x="139395" y="526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0" name="Freeform 3470"/>
          <p:cNvSpPr/>
          <p:nvPr/>
        </p:nvSpPr>
        <p:spPr>
          <a:xfrm rot="0" flipH="0" flipV="0">
            <a:off x="3763858" y="5892875"/>
            <a:ext cx="146595" cy="89852"/>
          </a:xfrm>
          <a:custGeom>
            <a:pathLst>
              <a:path w="146595" h="89852">
                <a:moveTo>
                  <a:pt x="139395" y="52654"/>
                </a:moveTo>
                <a:lnTo>
                  <a:pt x="22352" y="2134"/>
                </a:lnTo>
                <a:cubicBezTo>
                  <a:pt x="17412" y="0"/>
                  <a:pt x="11697" y="2274"/>
                  <a:pt x="9563" y="7201"/>
                </a:cubicBezTo>
                <a:lnTo>
                  <a:pt x="2134" y="24422"/>
                </a:lnTo>
                <a:cubicBezTo>
                  <a:pt x="0" y="29350"/>
                  <a:pt x="2274" y="35078"/>
                  <a:pt x="7201" y="37199"/>
                </a:cubicBezTo>
                <a:lnTo>
                  <a:pt x="124257" y="87731"/>
                </a:lnTo>
                <a:cubicBezTo>
                  <a:pt x="129185" y="89852"/>
                  <a:pt x="134912" y="87579"/>
                  <a:pt x="137033" y="82651"/>
                </a:cubicBezTo>
                <a:lnTo>
                  <a:pt x="144462" y="65430"/>
                </a:lnTo>
                <a:cubicBezTo>
                  <a:pt x="146595" y="60502"/>
                  <a:pt x="144322" y="54787"/>
                  <a:pt x="139395" y="526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1" name="Freeform 3471"/>
          <p:cNvSpPr/>
          <p:nvPr/>
        </p:nvSpPr>
        <p:spPr>
          <a:xfrm rot="0" flipH="0" flipV="0">
            <a:off x="3930845" y="5964792"/>
            <a:ext cx="105421" cy="72414"/>
          </a:xfrm>
          <a:custGeom>
            <a:pathLst>
              <a:path w="105421" h="72414">
                <a:moveTo>
                  <a:pt x="99440" y="35572"/>
                </a:moveTo>
                <a:lnTo>
                  <a:pt x="21132" y="1765"/>
                </a:lnTo>
                <a:cubicBezTo>
                  <a:pt x="17030" y="0"/>
                  <a:pt x="12280" y="1892"/>
                  <a:pt x="10515" y="5982"/>
                </a:cubicBezTo>
                <a:lnTo>
                  <a:pt x="1777" y="26225"/>
                </a:lnTo>
                <a:cubicBezTo>
                  <a:pt x="0" y="30315"/>
                  <a:pt x="1892" y="35077"/>
                  <a:pt x="5994" y="36842"/>
                </a:cubicBezTo>
                <a:lnTo>
                  <a:pt x="84302" y="70649"/>
                </a:lnTo>
                <a:cubicBezTo>
                  <a:pt x="88391" y="72414"/>
                  <a:pt x="93154" y="70522"/>
                  <a:pt x="94919" y="66433"/>
                </a:cubicBezTo>
                <a:lnTo>
                  <a:pt x="103656" y="46189"/>
                </a:lnTo>
                <a:cubicBezTo>
                  <a:pt x="105421" y="42099"/>
                  <a:pt x="103542" y="37337"/>
                  <a:pt x="99440" y="35572"/>
                </a:cubicBezTo>
              </a:path>
            </a:pathLst>
          </a:custGeom>
          <a:solidFill>
            <a:srgbClr val="F4F4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2" name="Freeform 3472"/>
          <p:cNvSpPr/>
          <p:nvPr/>
        </p:nvSpPr>
        <p:spPr>
          <a:xfrm rot="0" flipH="0" flipV="0">
            <a:off x="3664446" y="5528496"/>
            <a:ext cx="25488" cy="41185"/>
          </a:xfrm>
          <a:custGeom>
            <a:pathLst>
              <a:path w="25488" h="41185">
                <a:moveTo>
                  <a:pt x="25387" y="5016"/>
                </a:moveTo>
                <a:cubicBezTo>
                  <a:pt x="25488" y="2235"/>
                  <a:pt x="23127" y="0"/>
                  <a:pt x="20358" y="191"/>
                </a:cubicBezTo>
                <a:lnTo>
                  <a:pt x="20333" y="191"/>
                </a:lnTo>
                <a:cubicBezTo>
                  <a:pt x="17945" y="356"/>
                  <a:pt x="16053" y="2286"/>
                  <a:pt x="15964" y="4674"/>
                </a:cubicBezTo>
                <a:cubicBezTo>
                  <a:pt x="15824" y="8330"/>
                  <a:pt x="15164" y="11912"/>
                  <a:pt x="13970" y="15353"/>
                </a:cubicBezTo>
                <a:cubicBezTo>
                  <a:pt x="11240" y="23291"/>
                  <a:pt x="6249" y="28777"/>
                  <a:pt x="2223" y="32155"/>
                </a:cubicBezTo>
                <a:cubicBezTo>
                  <a:pt x="381" y="33705"/>
                  <a:pt x="0" y="36385"/>
                  <a:pt x="1346" y="38391"/>
                </a:cubicBezTo>
                <a:lnTo>
                  <a:pt x="1346" y="38404"/>
                </a:lnTo>
                <a:cubicBezTo>
                  <a:pt x="2909" y="40715"/>
                  <a:pt x="6134" y="41185"/>
                  <a:pt x="8268" y="39382"/>
                </a:cubicBezTo>
                <a:cubicBezTo>
                  <a:pt x="13259" y="35191"/>
                  <a:pt x="19457" y="28371"/>
                  <a:pt x="22886" y="18439"/>
                </a:cubicBezTo>
                <a:cubicBezTo>
                  <a:pt x="24372" y="14109"/>
                  <a:pt x="25222" y="9613"/>
                  <a:pt x="25387" y="501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3" name="Freeform 3473"/>
          <p:cNvSpPr/>
          <p:nvPr/>
        </p:nvSpPr>
        <p:spPr>
          <a:xfrm rot="0" flipH="0" flipV="0">
            <a:off x="3685348" y="5524163"/>
            <a:ext cx="28066" cy="58241"/>
          </a:xfrm>
          <a:custGeom>
            <a:pathLst>
              <a:path w="28066" h="58241">
                <a:moveTo>
                  <a:pt x="26022" y="4381"/>
                </a:moveTo>
                <a:cubicBezTo>
                  <a:pt x="25464" y="1651"/>
                  <a:pt x="22682" y="0"/>
                  <a:pt x="20028" y="825"/>
                </a:cubicBezTo>
                <a:lnTo>
                  <a:pt x="20015" y="825"/>
                </a:lnTo>
                <a:cubicBezTo>
                  <a:pt x="17704" y="1537"/>
                  <a:pt x="16307" y="3886"/>
                  <a:pt x="16790" y="6247"/>
                </a:cubicBezTo>
                <a:cubicBezTo>
                  <a:pt x="17895" y="11683"/>
                  <a:pt x="18504" y="19633"/>
                  <a:pt x="15812" y="28434"/>
                </a:cubicBezTo>
                <a:cubicBezTo>
                  <a:pt x="12751" y="38455"/>
                  <a:pt x="6846" y="45236"/>
                  <a:pt x="2185" y="49275"/>
                </a:cubicBezTo>
                <a:cubicBezTo>
                  <a:pt x="343" y="50875"/>
                  <a:pt x="0" y="53593"/>
                  <a:pt x="1410" y="55574"/>
                </a:cubicBezTo>
                <a:lnTo>
                  <a:pt x="1410" y="55587"/>
                </a:lnTo>
                <a:cubicBezTo>
                  <a:pt x="3023" y="57848"/>
                  <a:pt x="6223" y="58241"/>
                  <a:pt x="8319" y="56425"/>
                </a:cubicBezTo>
                <a:cubicBezTo>
                  <a:pt x="13958" y="51536"/>
                  <a:pt x="21120" y="43344"/>
                  <a:pt x="24829" y="31177"/>
                </a:cubicBezTo>
                <a:cubicBezTo>
                  <a:pt x="28066" y="20560"/>
                  <a:pt x="27355" y="10959"/>
                  <a:pt x="26022" y="43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4" name="Freeform 3474"/>
          <p:cNvSpPr/>
          <p:nvPr/>
        </p:nvSpPr>
        <p:spPr>
          <a:xfrm rot="0" flipH="0" flipV="0">
            <a:off x="3700947" y="5521849"/>
            <a:ext cx="36918" cy="79894"/>
          </a:xfrm>
          <a:custGeom>
            <a:pathLst>
              <a:path w="36918" h="79894">
                <a:moveTo>
                  <a:pt x="34112" y="4279"/>
                </a:moveTo>
                <a:cubicBezTo>
                  <a:pt x="33554" y="1625"/>
                  <a:pt x="30849" y="0"/>
                  <a:pt x="28245" y="736"/>
                </a:cubicBezTo>
                <a:lnTo>
                  <a:pt x="28220" y="736"/>
                </a:lnTo>
                <a:cubicBezTo>
                  <a:pt x="25819" y="1409"/>
                  <a:pt x="24384" y="3835"/>
                  <a:pt x="24905" y="6272"/>
                </a:cubicBezTo>
                <a:cubicBezTo>
                  <a:pt x="26543" y="14032"/>
                  <a:pt x="27343" y="24586"/>
                  <a:pt x="24334" y="36333"/>
                </a:cubicBezTo>
                <a:cubicBezTo>
                  <a:pt x="19939" y="53440"/>
                  <a:pt x="9690" y="64692"/>
                  <a:pt x="2223" y="70941"/>
                </a:cubicBezTo>
                <a:cubicBezTo>
                  <a:pt x="330" y="72528"/>
                  <a:pt x="0" y="75322"/>
                  <a:pt x="1461" y="77304"/>
                </a:cubicBezTo>
                <a:lnTo>
                  <a:pt x="1474" y="77316"/>
                </a:lnTo>
                <a:cubicBezTo>
                  <a:pt x="3086" y="79526"/>
                  <a:pt x="6211" y="79894"/>
                  <a:pt x="8306" y="78142"/>
                </a:cubicBezTo>
                <a:cubicBezTo>
                  <a:pt x="16802" y="71017"/>
                  <a:pt x="28448" y="58190"/>
                  <a:pt x="33465" y="38683"/>
                </a:cubicBezTo>
                <a:cubicBezTo>
                  <a:pt x="36918" y="25208"/>
                  <a:pt x="35991" y="13143"/>
                  <a:pt x="34112" y="42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5" name="Freeform 3475"/>
          <p:cNvSpPr/>
          <p:nvPr/>
        </p:nvSpPr>
        <p:spPr>
          <a:xfrm rot="0" flipH="0" flipV="0">
            <a:off x="3716055" y="5522707"/>
            <a:ext cx="47573" cy="99377"/>
          </a:xfrm>
          <a:custGeom>
            <a:pathLst>
              <a:path w="47573" h="99377">
                <a:moveTo>
                  <a:pt x="46062" y="4597"/>
                </a:moveTo>
                <a:cubicBezTo>
                  <a:pt x="45796" y="1918"/>
                  <a:pt x="43370" y="0"/>
                  <a:pt x="40703" y="381"/>
                </a:cubicBezTo>
                <a:lnTo>
                  <a:pt x="40690" y="381"/>
                </a:lnTo>
                <a:cubicBezTo>
                  <a:pt x="38201" y="737"/>
                  <a:pt x="36436" y="2985"/>
                  <a:pt x="36677" y="5473"/>
                </a:cubicBezTo>
                <a:cubicBezTo>
                  <a:pt x="38074" y="19646"/>
                  <a:pt x="36411" y="34022"/>
                  <a:pt x="31813" y="47345"/>
                </a:cubicBezTo>
                <a:cubicBezTo>
                  <a:pt x="24739" y="67843"/>
                  <a:pt x="12407" y="81800"/>
                  <a:pt x="2209" y="90461"/>
                </a:cubicBezTo>
                <a:cubicBezTo>
                  <a:pt x="292" y="92087"/>
                  <a:pt x="0" y="94932"/>
                  <a:pt x="1536" y="96913"/>
                </a:cubicBezTo>
                <a:lnTo>
                  <a:pt x="1549" y="96938"/>
                </a:lnTo>
                <a:cubicBezTo>
                  <a:pt x="3187" y="99046"/>
                  <a:pt x="6261" y="99377"/>
                  <a:pt x="8305" y="97649"/>
                </a:cubicBezTo>
                <a:cubicBezTo>
                  <a:pt x="19469" y="88162"/>
                  <a:pt x="32969" y="72884"/>
                  <a:pt x="40729" y="50418"/>
                </a:cubicBezTo>
                <a:cubicBezTo>
                  <a:pt x="45758" y="35839"/>
                  <a:pt x="47573" y="20091"/>
                  <a:pt x="46062" y="459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6" name="Freeform 3476"/>
          <p:cNvSpPr/>
          <p:nvPr/>
        </p:nvSpPr>
        <p:spPr>
          <a:xfrm rot="0" flipH="0" flipV="0">
            <a:off x="3416707" y="5547937"/>
            <a:ext cx="158152" cy="140613"/>
          </a:xfrm>
          <a:custGeom>
            <a:pathLst>
              <a:path w="158152" h="140613">
                <a:moveTo>
                  <a:pt x="142252" y="41681"/>
                </a:moveTo>
                <a:lnTo>
                  <a:pt x="56578" y="4699"/>
                </a:lnTo>
                <a:cubicBezTo>
                  <a:pt x="45694" y="0"/>
                  <a:pt x="33071" y="5017"/>
                  <a:pt x="28372" y="15901"/>
                </a:cubicBezTo>
                <a:lnTo>
                  <a:pt x="4699" y="70725"/>
                </a:lnTo>
                <a:cubicBezTo>
                  <a:pt x="0" y="81609"/>
                  <a:pt x="5016" y="94246"/>
                  <a:pt x="15900" y="98945"/>
                </a:cubicBezTo>
                <a:lnTo>
                  <a:pt x="101574" y="135915"/>
                </a:lnTo>
                <a:cubicBezTo>
                  <a:pt x="112458" y="140613"/>
                  <a:pt x="125082" y="135597"/>
                  <a:pt x="129781" y="124726"/>
                </a:cubicBezTo>
                <a:lnTo>
                  <a:pt x="153453" y="69887"/>
                </a:lnTo>
                <a:cubicBezTo>
                  <a:pt x="158152" y="59003"/>
                  <a:pt x="153135" y="46380"/>
                  <a:pt x="142252" y="41681"/>
                </a:cubicBezTo>
              </a:path>
            </a:pathLst>
          </a:custGeom>
          <a:solidFill>
            <a:srgbClr val="FFC7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77" name="Picture 3477"/>
          <p:cNvPicPr>
            <a:picLocks noChangeAspect="0" noChangeArrowheads="1"/>
          </p:cNvPicPr>
          <p:nvPr/>
        </p:nvPicPr>
        <p:blipFill>
          <a:blip r:embed="rId34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4741" y="5581871"/>
            <a:ext cx="81381" cy="76517"/>
          </a:xfrm>
          <a:prstGeom prst="rect">
            <a:avLst/>
          </a:prstGeom>
          <a:noFill/>
          <a:extLst/>
        </p:spPr>
      </p:pic>
      <p:sp>
        <p:nvSpPr>
          <p:cNvPr id="3478" name="Freeform 3478"/>
          <p:cNvSpPr/>
          <p:nvPr/>
        </p:nvSpPr>
        <p:spPr>
          <a:xfrm rot="0" flipH="0" flipV="0">
            <a:off x="3455407" y="5551540"/>
            <a:ext cx="115823" cy="52412"/>
          </a:xfrm>
          <a:custGeom>
            <a:pathLst>
              <a:path w="115823" h="52412">
                <a:moveTo>
                  <a:pt x="114312" y="48336"/>
                </a:moveTo>
                <a:lnTo>
                  <a:pt x="72225" y="29629"/>
                </a:lnTo>
                <a:lnTo>
                  <a:pt x="51092" y="42939"/>
                </a:lnTo>
                <a:lnTo>
                  <a:pt x="46380" y="19863"/>
                </a:lnTo>
                <a:lnTo>
                  <a:pt x="4115" y="0"/>
                </a:lnTo>
                <a:cubicBezTo>
                  <a:pt x="2692" y="356"/>
                  <a:pt x="1321" y="864"/>
                  <a:pt x="0" y="1499"/>
                </a:cubicBezTo>
                <a:lnTo>
                  <a:pt x="43650" y="22022"/>
                </a:lnTo>
                <a:lnTo>
                  <a:pt x="48933" y="47968"/>
                </a:lnTo>
                <a:lnTo>
                  <a:pt x="72479" y="33147"/>
                </a:lnTo>
                <a:lnTo>
                  <a:pt x="115823" y="52412"/>
                </a:lnTo>
                <a:cubicBezTo>
                  <a:pt x="115455" y="51002"/>
                  <a:pt x="114947" y="49644"/>
                  <a:pt x="114312" y="4833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9" name="Freeform 3479"/>
          <p:cNvSpPr/>
          <p:nvPr/>
        </p:nvSpPr>
        <p:spPr>
          <a:xfrm rot="0" flipH="0" flipV="0">
            <a:off x="3421376" y="5631867"/>
            <a:ext cx="116484" cy="51066"/>
          </a:xfrm>
          <a:custGeom>
            <a:pathLst>
              <a:path w="116484" h="51066">
                <a:moveTo>
                  <a:pt x="67386" y="3746"/>
                </a:moveTo>
                <a:lnTo>
                  <a:pt x="44869" y="17690"/>
                </a:lnTo>
                <a:lnTo>
                  <a:pt x="0" y="0"/>
                </a:lnTo>
                <a:cubicBezTo>
                  <a:pt x="445" y="1397"/>
                  <a:pt x="1016" y="2756"/>
                  <a:pt x="1727" y="4025"/>
                </a:cubicBezTo>
                <a:lnTo>
                  <a:pt x="45174" y="21157"/>
                </a:lnTo>
                <a:lnTo>
                  <a:pt x="65202" y="8762"/>
                </a:lnTo>
                <a:lnTo>
                  <a:pt x="70002" y="33273"/>
                </a:lnTo>
                <a:lnTo>
                  <a:pt x="112483" y="51066"/>
                </a:lnTo>
                <a:cubicBezTo>
                  <a:pt x="113880" y="50634"/>
                  <a:pt x="115214" y="50075"/>
                  <a:pt x="116484" y="49377"/>
                </a:cubicBezTo>
                <a:lnTo>
                  <a:pt x="72732" y="31038"/>
                </a:lnTo>
                <a:close/>
                <a:moveTo>
                  <a:pt x="67386" y="374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0" name="Freeform 3480"/>
          <p:cNvSpPr/>
          <p:nvPr/>
        </p:nvSpPr>
        <p:spPr>
          <a:xfrm rot="0" flipH="0" flipV="0">
            <a:off x="3441362" y="5569588"/>
            <a:ext cx="43281" cy="30072"/>
          </a:xfrm>
          <a:custGeom>
            <a:pathLst>
              <a:path w="43281" h="30072">
                <a:moveTo>
                  <a:pt x="36652" y="16217"/>
                </a:moveTo>
                <a:lnTo>
                  <a:pt x="36399" y="15824"/>
                </a:lnTo>
                <a:lnTo>
                  <a:pt x="1232" y="0"/>
                </a:lnTo>
                <a:lnTo>
                  <a:pt x="0" y="2857"/>
                </a:lnTo>
                <a:lnTo>
                  <a:pt x="34265" y="18261"/>
                </a:lnTo>
                <a:cubicBezTo>
                  <a:pt x="35586" y="20395"/>
                  <a:pt x="39471" y="26237"/>
                  <a:pt x="40614" y="30072"/>
                </a:cubicBezTo>
                <a:lnTo>
                  <a:pt x="43281" y="28574"/>
                </a:lnTo>
                <a:cubicBezTo>
                  <a:pt x="41884" y="23887"/>
                  <a:pt x="36969" y="16724"/>
                  <a:pt x="36652" y="162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" name="Freeform 3481"/>
          <p:cNvSpPr/>
          <p:nvPr/>
        </p:nvSpPr>
        <p:spPr>
          <a:xfrm rot="0" flipH="0" flipV="0">
            <a:off x="3422410" y="5613485"/>
            <a:ext cx="49414" cy="17601"/>
          </a:xfrm>
          <a:custGeom>
            <a:pathLst>
              <a:path w="49414" h="17601">
                <a:moveTo>
                  <a:pt x="35953" y="14363"/>
                </a:moveTo>
                <a:lnTo>
                  <a:pt x="1232" y="0"/>
                </a:lnTo>
                <a:lnTo>
                  <a:pt x="0" y="2857"/>
                </a:lnTo>
                <a:lnTo>
                  <a:pt x="35636" y="17601"/>
                </a:lnTo>
                <a:lnTo>
                  <a:pt x="36092" y="17512"/>
                </a:lnTo>
                <a:cubicBezTo>
                  <a:pt x="36689" y="17385"/>
                  <a:pt x="45046" y="16560"/>
                  <a:pt x="49414" y="14363"/>
                </a:cubicBezTo>
                <a:lnTo>
                  <a:pt x="48932" y="10884"/>
                </a:lnTo>
                <a:cubicBezTo>
                  <a:pt x="45351" y="12687"/>
                  <a:pt x="38404" y="13868"/>
                  <a:pt x="35953" y="1436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" name="Freeform 3482"/>
          <p:cNvSpPr/>
          <p:nvPr/>
        </p:nvSpPr>
        <p:spPr>
          <a:xfrm rot="0" flipH="0" flipV="0">
            <a:off x="3432628" y="5589824"/>
            <a:ext cx="44601" cy="21577"/>
          </a:xfrm>
          <a:custGeom>
            <a:pathLst>
              <a:path w="44601" h="21577">
                <a:moveTo>
                  <a:pt x="1231" y="0"/>
                </a:moveTo>
                <a:lnTo>
                  <a:pt x="0" y="2857"/>
                </a:lnTo>
                <a:lnTo>
                  <a:pt x="43369" y="21577"/>
                </a:lnTo>
                <a:lnTo>
                  <a:pt x="44601" y="18719"/>
                </a:lnTo>
                <a:close/>
                <a:moveTo>
                  <a:pt x="1231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3" name="Freeform 3483"/>
          <p:cNvSpPr/>
          <p:nvPr/>
        </p:nvSpPr>
        <p:spPr>
          <a:xfrm rot="0" flipH="0" flipV="0">
            <a:off x="3518752" y="5609174"/>
            <a:ext cx="48919" cy="17272"/>
          </a:xfrm>
          <a:custGeom>
            <a:pathLst>
              <a:path w="48919" h="17272">
                <a:moveTo>
                  <a:pt x="14071" y="0"/>
                </a:moveTo>
                <a:lnTo>
                  <a:pt x="13614" y="88"/>
                </a:lnTo>
                <a:cubicBezTo>
                  <a:pt x="13017" y="203"/>
                  <a:pt x="4813" y="1905"/>
                  <a:pt x="0" y="3314"/>
                </a:cubicBezTo>
                <a:lnTo>
                  <a:pt x="2514" y="5842"/>
                </a:lnTo>
                <a:cubicBezTo>
                  <a:pt x="3505" y="6095"/>
                  <a:pt x="11303" y="3733"/>
                  <a:pt x="13754" y="3238"/>
                </a:cubicBezTo>
                <a:lnTo>
                  <a:pt x="47687" y="17272"/>
                </a:lnTo>
                <a:lnTo>
                  <a:pt x="48919" y="14414"/>
                </a:lnTo>
                <a:close/>
                <a:moveTo>
                  <a:pt x="14071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4" name="Freeform 3484"/>
          <p:cNvSpPr/>
          <p:nvPr/>
        </p:nvSpPr>
        <p:spPr>
          <a:xfrm rot="0" flipH="0" flipV="0">
            <a:off x="3505808" y="5641289"/>
            <a:ext cx="42925" cy="29031"/>
          </a:xfrm>
          <a:custGeom>
            <a:pathLst>
              <a:path w="42925" h="29031">
                <a:moveTo>
                  <a:pt x="9436" y="11112"/>
                </a:moveTo>
                <a:cubicBezTo>
                  <a:pt x="8116" y="8992"/>
                  <a:pt x="4801" y="4216"/>
                  <a:pt x="3658" y="368"/>
                </a:cubicBezTo>
                <a:lnTo>
                  <a:pt x="0" y="0"/>
                </a:lnTo>
                <a:cubicBezTo>
                  <a:pt x="1397" y="4699"/>
                  <a:pt x="6731" y="12661"/>
                  <a:pt x="7049" y="13156"/>
                </a:cubicBezTo>
                <a:lnTo>
                  <a:pt x="7303" y="13563"/>
                </a:lnTo>
                <a:lnTo>
                  <a:pt x="41693" y="29031"/>
                </a:lnTo>
                <a:lnTo>
                  <a:pt x="42925" y="26174"/>
                </a:lnTo>
                <a:close/>
                <a:moveTo>
                  <a:pt x="9436" y="1111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5" name="Freeform 3485"/>
          <p:cNvSpPr/>
          <p:nvPr/>
        </p:nvSpPr>
        <p:spPr>
          <a:xfrm rot="0" flipH="0" flipV="0">
            <a:off x="3514690" y="5625247"/>
            <a:ext cx="44245" cy="21424"/>
          </a:xfrm>
          <a:custGeom>
            <a:pathLst>
              <a:path w="44245" h="21424">
                <a:moveTo>
                  <a:pt x="1231" y="0"/>
                </a:moveTo>
                <a:lnTo>
                  <a:pt x="0" y="2857"/>
                </a:lnTo>
                <a:lnTo>
                  <a:pt x="43013" y="21424"/>
                </a:lnTo>
                <a:lnTo>
                  <a:pt x="44245" y="18567"/>
                </a:lnTo>
                <a:close/>
                <a:moveTo>
                  <a:pt x="1231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6" name="Freeform 3486"/>
          <p:cNvSpPr/>
          <p:nvPr/>
        </p:nvSpPr>
        <p:spPr>
          <a:xfrm rot="0" flipH="0" flipV="0">
            <a:off x="3472841" y="5474880"/>
            <a:ext cx="163626" cy="68909"/>
          </a:xfrm>
          <a:custGeom>
            <a:pathLst>
              <a:path w="163626" h="68909">
                <a:moveTo>
                  <a:pt x="158089" y="2057"/>
                </a:moveTo>
                <a:cubicBezTo>
                  <a:pt x="135687" y="12204"/>
                  <a:pt x="108483" y="19532"/>
                  <a:pt x="77279" y="18617"/>
                </a:cubicBezTo>
                <a:cubicBezTo>
                  <a:pt x="46380" y="17716"/>
                  <a:pt x="20790" y="9016"/>
                  <a:pt x="2121" y="0"/>
                </a:cubicBezTo>
                <a:cubicBezTo>
                  <a:pt x="0" y="6095"/>
                  <a:pt x="2908" y="12890"/>
                  <a:pt x="8928" y="15480"/>
                </a:cubicBezTo>
                <a:lnTo>
                  <a:pt x="126390" y="66192"/>
                </a:lnTo>
                <a:cubicBezTo>
                  <a:pt x="132702" y="68909"/>
                  <a:pt x="140017" y="66001"/>
                  <a:pt x="142748" y="59702"/>
                </a:cubicBezTo>
                <a:lnTo>
                  <a:pt x="161416" y="16433"/>
                </a:lnTo>
                <a:cubicBezTo>
                  <a:pt x="163626" y="11302"/>
                  <a:pt x="162127" y="5511"/>
                  <a:pt x="158089" y="2057"/>
                </a:cubicBezTo>
              </a:path>
            </a:pathLst>
          </a:custGeom>
          <a:solidFill>
            <a:srgbClr val="F2F6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7" name="Picture 3487"/>
          <p:cNvPicPr>
            <a:picLocks noChangeAspect="0" noChangeArrowheads="1"/>
          </p:cNvPicPr>
          <p:nvPr/>
        </p:nvPicPr>
        <p:blipFill>
          <a:blip r:embed="rId34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0046" y="6822010"/>
            <a:ext cx="120798" cy="64460"/>
          </a:xfrm>
          <a:prstGeom prst="rect">
            <a:avLst/>
          </a:prstGeom>
          <a:noFill/>
          <a:extLst/>
        </p:spPr>
      </p:pic>
      <p:pic>
        <p:nvPicPr>
          <p:cNvPr id="3488" name="Picture 3488"/>
          <p:cNvPicPr>
            <a:picLocks noChangeAspect="0" noChangeArrowheads="1"/>
          </p:cNvPicPr>
          <p:nvPr/>
        </p:nvPicPr>
        <p:blipFill>
          <a:blip r:embed="rId34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64383" y="6739337"/>
            <a:ext cx="92340" cy="113152"/>
          </a:xfrm>
          <a:prstGeom prst="rect">
            <a:avLst/>
          </a:prstGeom>
          <a:noFill/>
          <a:extLst/>
        </p:spPr>
      </p:pic>
      <p:pic>
        <p:nvPicPr>
          <p:cNvPr id="3489" name="Picture 3489"/>
          <p:cNvPicPr>
            <a:picLocks noChangeAspect="0" noChangeArrowheads="1"/>
          </p:cNvPicPr>
          <p:nvPr/>
        </p:nvPicPr>
        <p:blipFill>
          <a:blip r:embed="rId34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4865" y="6744409"/>
            <a:ext cx="81518" cy="110151"/>
          </a:xfrm>
          <a:prstGeom prst="rect">
            <a:avLst/>
          </a:prstGeom>
          <a:noFill/>
          <a:extLst/>
        </p:spPr>
      </p:pic>
      <p:sp>
        <p:nvSpPr>
          <p:cNvPr id="3490" name="Freeform 3490"/>
          <p:cNvSpPr/>
          <p:nvPr/>
        </p:nvSpPr>
        <p:spPr>
          <a:xfrm rot="0" flipH="0" flipV="0">
            <a:off x="3454290" y="6277535"/>
            <a:ext cx="181267" cy="539406"/>
          </a:xfrm>
          <a:custGeom>
            <a:pathLst>
              <a:path w="181267" h="539406">
                <a:moveTo>
                  <a:pt x="4318" y="118871"/>
                </a:moveTo>
                <a:cubicBezTo>
                  <a:pt x="0" y="168299"/>
                  <a:pt x="32727" y="213828"/>
                  <a:pt x="42024" y="226770"/>
                </a:cubicBezTo>
                <a:cubicBezTo>
                  <a:pt x="60883" y="252995"/>
                  <a:pt x="83070" y="282827"/>
                  <a:pt x="92697" y="295705"/>
                </a:cubicBezTo>
                <a:cubicBezTo>
                  <a:pt x="95859" y="299947"/>
                  <a:pt x="97497" y="305103"/>
                  <a:pt x="97358" y="310386"/>
                </a:cubicBezTo>
                <a:cubicBezTo>
                  <a:pt x="97104" y="320242"/>
                  <a:pt x="96558" y="338707"/>
                  <a:pt x="95453" y="364006"/>
                </a:cubicBezTo>
                <a:cubicBezTo>
                  <a:pt x="93548" y="407884"/>
                  <a:pt x="114046" y="502563"/>
                  <a:pt x="127482" y="526820"/>
                </a:cubicBezTo>
                <a:cubicBezTo>
                  <a:pt x="134442" y="539406"/>
                  <a:pt x="168922" y="531684"/>
                  <a:pt x="169303" y="521130"/>
                </a:cubicBezTo>
                <a:cubicBezTo>
                  <a:pt x="171742" y="454316"/>
                  <a:pt x="179565" y="315047"/>
                  <a:pt x="181089" y="287958"/>
                </a:cubicBezTo>
                <a:cubicBezTo>
                  <a:pt x="181267" y="284936"/>
                  <a:pt x="180835" y="281926"/>
                  <a:pt x="179831" y="279056"/>
                </a:cubicBezTo>
                <a:cubicBezTo>
                  <a:pt x="175298" y="266051"/>
                  <a:pt x="161112" y="223798"/>
                  <a:pt x="144691" y="158672"/>
                </a:cubicBezTo>
                <a:cubicBezTo>
                  <a:pt x="117919" y="52552"/>
                  <a:pt x="123126" y="16827"/>
                  <a:pt x="101739" y="9918"/>
                </a:cubicBezTo>
                <a:cubicBezTo>
                  <a:pt x="70967" y="0"/>
                  <a:pt x="9664" y="57670"/>
                  <a:pt x="4318" y="118871"/>
                </a:cubicBezTo>
              </a:path>
            </a:pathLst>
          </a:custGeom>
          <a:solidFill>
            <a:srgbClr val="6BA3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91" name="Picture 3491"/>
          <p:cNvPicPr>
            <a:picLocks noChangeAspect="0" noChangeArrowheads="1"/>
          </p:cNvPicPr>
          <p:nvPr/>
        </p:nvPicPr>
        <p:blipFill>
          <a:blip r:embed="rId34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64851" y="6804227"/>
            <a:ext cx="150199" cy="67537"/>
          </a:xfrm>
          <a:prstGeom prst="rect">
            <a:avLst/>
          </a:prstGeom>
          <a:noFill/>
          <a:extLst/>
        </p:spPr>
      </p:pic>
      <p:sp>
        <p:nvSpPr>
          <p:cNvPr id="3492" name="Freeform 3492"/>
          <p:cNvSpPr/>
          <p:nvPr/>
        </p:nvSpPr>
        <p:spPr>
          <a:xfrm rot="0" flipH="0" flipV="0">
            <a:off x="3616664" y="6802315"/>
            <a:ext cx="43610" cy="30111"/>
          </a:xfrm>
          <a:custGeom>
            <a:pathLst>
              <a:path w="43610" h="30111">
                <a:moveTo>
                  <a:pt x="1523" y="8928"/>
                </a:moveTo>
                <a:cubicBezTo>
                  <a:pt x="2043" y="6338"/>
                  <a:pt x="2335" y="4890"/>
                  <a:pt x="3618" y="3696"/>
                </a:cubicBezTo>
                <a:cubicBezTo>
                  <a:pt x="6133" y="1334"/>
                  <a:pt x="9587" y="0"/>
                  <a:pt x="12229" y="1105"/>
                </a:cubicBezTo>
                <a:cubicBezTo>
                  <a:pt x="15975" y="2680"/>
                  <a:pt x="18680" y="7862"/>
                  <a:pt x="19328" y="8928"/>
                </a:cubicBezTo>
                <a:cubicBezTo>
                  <a:pt x="26542" y="20827"/>
                  <a:pt x="43610" y="28371"/>
                  <a:pt x="43077" y="29184"/>
                </a:cubicBezTo>
                <a:cubicBezTo>
                  <a:pt x="42455" y="30111"/>
                  <a:pt x="24598" y="13258"/>
                  <a:pt x="10247" y="17652"/>
                </a:cubicBezTo>
                <a:cubicBezTo>
                  <a:pt x="7987" y="18351"/>
                  <a:pt x="4240" y="20053"/>
                  <a:pt x="2221" y="18351"/>
                </a:cubicBezTo>
                <a:cubicBezTo>
                  <a:pt x="0" y="16484"/>
                  <a:pt x="1016" y="11455"/>
                  <a:pt x="1523" y="8928"/>
                </a:cubicBezTo>
              </a:path>
            </a:pathLst>
          </a:custGeom>
          <a:solidFill>
            <a:srgbClr val="FAFA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3" name="Freeform 3493"/>
          <p:cNvSpPr/>
          <p:nvPr/>
        </p:nvSpPr>
        <p:spPr>
          <a:xfrm rot="0" flipH="0" flipV="0">
            <a:off x="3454298" y="6361142"/>
            <a:ext cx="140537" cy="449617"/>
          </a:xfrm>
          <a:custGeom>
            <a:pathLst>
              <a:path w="140537" h="449617">
                <a:moveTo>
                  <a:pt x="118262" y="231876"/>
                </a:moveTo>
                <a:cubicBezTo>
                  <a:pt x="118998" y="221081"/>
                  <a:pt x="115926" y="210388"/>
                  <a:pt x="109563" y="201625"/>
                </a:cubicBezTo>
                <a:cubicBezTo>
                  <a:pt x="84900" y="167640"/>
                  <a:pt x="29858" y="115062"/>
                  <a:pt x="50749" y="0"/>
                </a:cubicBezTo>
                <a:cubicBezTo>
                  <a:pt x="45326" y="12154"/>
                  <a:pt x="5461" y="22149"/>
                  <a:pt x="4305" y="35268"/>
                </a:cubicBezTo>
                <a:cubicBezTo>
                  <a:pt x="0" y="84696"/>
                  <a:pt x="32728" y="130226"/>
                  <a:pt x="42024" y="143167"/>
                </a:cubicBezTo>
                <a:cubicBezTo>
                  <a:pt x="60871" y="169392"/>
                  <a:pt x="83071" y="199225"/>
                  <a:pt x="92685" y="212103"/>
                </a:cubicBezTo>
                <a:cubicBezTo>
                  <a:pt x="95847" y="216332"/>
                  <a:pt x="97498" y="221488"/>
                  <a:pt x="97358" y="226771"/>
                </a:cubicBezTo>
                <a:cubicBezTo>
                  <a:pt x="97104" y="236638"/>
                  <a:pt x="96545" y="255104"/>
                  <a:pt x="95453" y="280389"/>
                </a:cubicBezTo>
                <a:cubicBezTo>
                  <a:pt x="93536" y="324281"/>
                  <a:pt x="114046" y="418946"/>
                  <a:pt x="127469" y="443216"/>
                </a:cubicBezTo>
                <a:cubicBezTo>
                  <a:pt x="129691" y="447229"/>
                  <a:pt x="134721" y="449173"/>
                  <a:pt x="140537" y="449617"/>
                </a:cubicBezTo>
                <a:cubicBezTo>
                  <a:pt x="132130" y="422934"/>
                  <a:pt x="124281" y="390956"/>
                  <a:pt x="119608" y="354418"/>
                </a:cubicBezTo>
                <a:cubicBezTo>
                  <a:pt x="114046" y="310984"/>
                  <a:pt x="116446" y="258304"/>
                  <a:pt x="118262" y="231876"/>
                </a:cubicBezTo>
              </a:path>
            </a:pathLst>
          </a:custGeom>
          <a:solidFill>
            <a:srgbClr val="5A8E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4" name="Freeform 3494"/>
          <p:cNvSpPr/>
          <p:nvPr/>
        </p:nvSpPr>
        <p:spPr>
          <a:xfrm rot="0" flipH="0" flipV="0">
            <a:off x="3338912" y="6242462"/>
            <a:ext cx="210819" cy="569797"/>
          </a:xfrm>
          <a:custGeom>
            <a:pathLst>
              <a:path w="210819" h="569797">
                <a:moveTo>
                  <a:pt x="51079" y="59664"/>
                </a:moveTo>
                <a:cubicBezTo>
                  <a:pt x="35992" y="83476"/>
                  <a:pt x="33960" y="118591"/>
                  <a:pt x="32220" y="148703"/>
                </a:cubicBezTo>
                <a:cubicBezTo>
                  <a:pt x="31687" y="157885"/>
                  <a:pt x="31864" y="167753"/>
                  <a:pt x="32220" y="187464"/>
                </a:cubicBezTo>
                <a:cubicBezTo>
                  <a:pt x="33427" y="254697"/>
                  <a:pt x="37516" y="268223"/>
                  <a:pt x="34315" y="298512"/>
                </a:cubicBezTo>
                <a:cubicBezTo>
                  <a:pt x="32207" y="318489"/>
                  <a:pt x="29667" y="319848"/>
                  <a:pt x="20701" y="358215"/>
                </a:cubicBezTo>
                <a:cubicBezTo>
                  <a:pt x="0" y="446848"/>
                  <a:pt x="12433" y="547775"/>
                  <a:pt x="14935" y="553897"/>
                </a:cubicBezTo>
                <a:cubicBezTo>
                  <a:pt x="21476" y="569797"/>
                  <a:pt x="49378" y="565911"/>
                  <a:pt x="50902" y="557021"/>
                </a:cubicBezTo>
                <a:cubicBezTo>
                  <a:pt x="59029" y="509574"/>
                  <a:pt x="63677" y="468032"/>
                  <a:pt x="90880" y="377075"/>
                </a:cubicBezTo>
                <a:cubicBezTo>
                  <a:pt x="92341" y="372198"/>
                  <a:pt x="99199" y="353923"/>
                  <a:pt x="112889" y="317359"/>
                </a:cubicBezTo>
                <a:cubicBezTo>
                  <a:pt x="142290" y="238873"/>
                  <a:pt x="142823" y="242010"/>
                  <a:pt x="155841" y="205282"/>
                </a:cubicBezTo>
                <a:cubicBezTo>
                  <a:pt x="187527" y="115810"/>
                  <a:pt x="172389" y="130999"/>
                  <a:pt x="196684" y="69087"/>
                </a:cubicBezTo>
                <a:cubicBezTo>
                  <a:pt x="206107" y="45110"/>
                  <a:pt x="210819" y="36589"/>
                  <a:pt x="206120" y="28232"/>
                </a:cubicBezTo>
                <a:cubicBezTo>
                  <a:pt x="190207" y="0"/>
                  <a:pt x="84848" y="6350"/>
                  <a:pt x="51079" y="59664"/>
                </a:cubicBezTo>
              </a:path>
            </a:pathLst>
          </a:custGeom>
          <a:solidFill>
            <a:srgbClr val="6BA3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95" name="Picture 3495"/>
          <p:cNvPicPr>
            <a:picLocks noChangeAspect="0" noChangeArrowheads="1"/>
          </p:cNvPicPr>
          <p:nvPr/>
        </p:nvPicPr>
        <p:blipFill>
          <a:blip r:embed="rId34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0855" y="6798944"/>
            <a:ext cx="117583" cy="78430"/>
          </a:xfrm>
          <a:prstGeom prst="rect">
            <a:avLst/>
          </a:prstGeom>
          <a:noFill/>
          <a:extLst/>
        </p:spPr>
      </p:pic>
      <p:sp>
        <p:nvSpPr>
          <p:cNvPr id="3496" name="Freeform 3496"/>
          <p:cNvSpPr/>
          <p:nvPr/>
        </p:nvSpPr>
        <p:spPr>
          <a:xfrm rot="0" flipH="0" flipV="0">
            <a:off x="3338916" y="6278395"/>
            <a:ext cx="74510" cy="528026"/>
          </a:xfrm>
          <a:custGeom>
            <a:pathLst>
              <a:path w="74510" h="528026">
                <a:moveTo>
                  <a:pt x="36296" y="319531"/>
                </a:moveTo>
                <a:cubicBezTo>
                  <a:pt x="41134" y="303339"/>
                  <a:pt x="48602" y="282778"/>
                  <a:pt x="53098" y="250329"/>
                </a:cubicBezTo>
                <a:cubicBezTo>
                  <a:pt x="60819" y="194563"/>
                  <a:pt x="50761" y="168490"/>
                  <a:pt x="52107" y="117868"/>
                </a:cubicBezTo>
                <a:cubicBezTo>
                  <a:pt x="52742" y="94348"/>
                  <a:pt x="57936" y="53378"/>
                  <a:pt x="72872" y="5181"/>
                </a:cubicBezTo>
                <a:cubicBezTo>
                  <a:pt x="73418" y="3429"/>
                  <a:pt x="73964" y="1701"/>
                  <a:pt x="74510" y="0"/>
                </a:cubicBezTo>
                <a:cubicBezTo>
                  <a:pt x="65086" y="6515"/>
                  <a:pt x="56984" y="14401"/>
                  <a:pt x="51078" y="23736"/>
                </a:cubicBezTo>
                <a:cubicBezTo>
                  <a:pt x="35992" y="47536"/>
                  <a:pt x="33960" y="82664"/>
                  <a:pt x="32220" y="112775"/>
                </a:cubicBezTo>
                <a:cubicBezTo>
                  <a:pt x="31686" y="121958"/>
                  <a:pt x="31864" y="131813"/>
                  <a:pt x="32220" y="151536"/>
                </a:cubicBezTo>
                <a:cubicBezTo>
                  <a:pt x="33426" y="218770"/>
                  <a:pt x="37515" y="232295"/>
                  <a:pt x="34315" y="262572"/>
                </a:cubicBezTo>
                <a:cubicBezTo>
                  <a:pt x="32207" y="282549"/>
                  <a:pt x="29654" y="283908"/>
                  <a:pt x="20701" y="322286"/>
                </a:cubicBezTo>
                <a:cubicBezTo>
                  <a:pt x="0" y="410920"/>
                  <a:pt x="12421" y="511847"/>
                  <a:pt x="14935" y="517955"/>
                </a:cubicBezTo>
                <a:cubicBezTo>
                  <a:pt x="17234" y="523543"/>
                  <a:pt x="22174" y="526680"/>
                  <a:pt x="27673" y="528026"/>
                </a:cubicBezTo>
                <a:cubicBezTo>
                  <a:pt x="13081" y="429982"/>
                  <a:pt x="23165" y="363473"/>
                  <a:pt x="36296" y="319531"/>
                </a:cubicBezTo>
              </a:path>
            </a:pathLst>
          </a:custGeom>
          <a:solidFill>
            <a:srgbClr val="5A8E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97" name="Picture 3497"/>
          <p:cNvPicPr>
            <a:picLocks noChangeAspect="0" noChangeArrowheads="1"/>
          </p:cNvPicPr>
          <p:nvPr/>
        </p:nvPicPr>
        <p:blipFill>
          <a:blip r:embed="rId34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6114" y="5991490"/>
            <a:ext cx="327952" cy="407417"/>
          </a:xfrm>
          <a:prstGeom prst="rect">
            <a:avLst/>
          </a:prstGeom>
          <a:noFill/>
          <a:extLst/>
        </p:spPr>
      </p:pic>
      <p:pic>
        <p:nvPicPr>
          <p:cNvPr id="3498" name="Picture 3498"/>
          <p:cNvPicPr>
            <a:picLocks noChangeAspect="0" noChangeArrowheads="1"/>
          </p:cNvPicPr>
          <p:nvPr/>
        </p:nvPicPr>
        <p:blipFill>
          <a:blip r:embed="rId3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64915" y="5884205"/>
            <a:ext cx="83906" cy="138388"/>
          </a:xfrm>
          <a:prstGeom prst="rect">
            <a:avLst/>
          </a:prstGeom>
          <a:noFill/>
          <a:extLst/>
        </p:spPr>
      </p:pic>
      <p:sp>
        <p:nvSpPr>
          <p:cNvPr id="3499" name="Freeform 3499"/>
          <p:cNvSpPr/>
          <p:nvPr/>
        </p:nvSpPr>
        <p:spPr>
          <a:xfrm rot="0" flipH="0" flipV="0">
            <a:off x="3700001" y="5903353"/>
            <a:ext cx="10947" cy="34174"/>
          </a:xfrm>
          <a:custGeom>
            <a:pathLst>
              <a:path w="10947" h="34174">
                <a:moveTo>
                  <a:pt x="8623" y="32384"/>
                </a:moveTo>
                <a:cubicBezTo>
                  <a:pt x="8039" y="34174"/>
                  <a:pt x="6680" y="33412"/>
                  <a:pt x="7239" y="31864"/>
                </a:cubicBezTo>
                <a:cubicBezTo>
                  <a:pt x="8762" y="27597"/>
                  <a:pt x="9448" y="22771"/>
                  <a:pt x="8762" y="18364"/>
                </a:cubicBezTo>
                <a:cubicBezTo>
                  <a:pt x="8154" y="14376"/>
                  <a:pt x="6668" y="11226"/>
                  <a:pt x="5690" y="9131"/>
                </a:cubicBezTo>
                <a:cubicBezTo>
                  <a:pt x="4623" y="6858"/>
                  <a:pt x="2489" y="4114"/>
                  <a:pt x="1080" y="2286"/>
                </a:cubicBezTo>
                <a:cubicBezTo>
                  <a:pt x="648" y="1739"/>
                  <a:pt x="280" y="1257"/>
                  <a:pt x="0" y="876"/>
                </a:cubicBezTo>
                <a:lnTo>
                  <a:pt x="572" y="0"/>
                </a:lnTo>
                <a:cubicBezTo>
                  <a:pt x="851" y="368"/>
                  <a:pt x="5893" y="6083"/>
                  <a:pt x="7023" y="8496"/>
                </a:cubicBezTo>
                <a:cubicBezTo>
                  <a:pt x="8052" y="10667"/>
                  <a:pt x="9588" y="13944"/>
                  <a:pt x="10235" y="18135"/>
                </a:cubicBezTo>
                <a:cubicBezTo>
                  <a:pt x="10947" y="22796"/>
                  <a:pt x="10388" y="26987"/>
                  <a:pt x="8623" y="32384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0" name="Freeform 3500"/>
          <p:cNvSpPr/>
          <p:nvPr/>
        </p:nvSpPr>
        <p:spPr>
          <a:xfrm rot="0" flipH="0" flipV="0">
            <a:off x="3711327" y="5900894"/>
            <a:ext cx="7695" cy="38328"/>
          </a:xfrm>
          <a:custGeom>
            <a:pathLst>
              <a:path w="7695" h="38328">
                <a:moveTo>
                  <a:pt x="4495" y="36639"/>
                </a:moveTo>
                <a:cubicBezTo>
                  <a:pt x="3759" y="38328"/>
                  <a:pt x="2578" y="37185"/>
                  <a:pt x="3492" y="35382"/>
                </a:cubicBezTo>
                <a:cubicBezTo>
                  <a:pt x="5574" y="31293"/>
                  <a:pt x="6107" y="24448"/>
                  <a:pt x="5904" y="22174"/>
                </a:cubicBezTo>
                <a:cubicBezTo>
                  <a:pt x="5625" y="19126"/>
                  <a:pt x="5206" y="16523"/>
                  <a:pt x="3924" y="12179"/>
                </a:cubicBezTo>
                <a:cubicBezTo>
                  <a:pt x="3022" y="9157"/>
                  <a:pt x="241" y="851"/>
                  <a:pt x="0" y="279"/>
                </a:cubicBezTo>
                <a:lnTo>
                  <a:pt x="990" y="0"/>
                </a:lnTo>
                <a:cubicBezTo>
                  <a:pt x="1219" y="559"/>
                  <a:pt x="4419" y="8649"/>
                  <a:pt x="5345" y="11760"/>
                </a:cubicBezTo>
                <a:cubicBezTo>
                  <a:pt x="6666" y="16218"/>
                  <a:pt x="7085" y="18898"/>
                  <a:pt x="7377" y="22035"/>
                </a:cubicBezTo>
                <a:cubicBezTo>
                  <a:pt x="7695" y="25502"/>
                  <a:pt x="7581" y="29527"/>
                  <a:pt x="4495" y="36639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1" name="Freeform 3501"/>
          <p:cNvSpPr/>
          <p:nvPr/>
        </p:nvSpPr>
        <p:spPr>
          <a:xfrm rot="0" flipH="0" flipV="0">
            <a:off x="3724471" y="5915829"/>
            <a:ext cx="4216" cy="24663"/>
          </a:xfrm>
          <a:custGeom>
            <a:pathLst>
              <a:path w="4216" h="24663">
                <a:moveTo>
                  <a:pt x="2235" y="21704"/>
                </a:moveTo>
                <a:cubicBezTo>
                  <a:pt x="1296" y="24663"/>
                  <a:pt x="0" y="23799"/>
                  <a:pt x="826" y="21260"/>
                </a:cubicBezTo>
                <a:cubicBezTo>
                  <a:pt x="3327" y="13513"/>
                  <a:pt x="3301" y="2934"/>
                  <a:pt x="3060" y="1004"/>
                </a:cubicBezTo>
                <a:lnTo>
                  <a:pt x="3911" y="0"/>
                </a:lnTo>
                <a:cubicBezTo>
                  <a:pt x="4178" y="2185"/>
                  <a:pt x="4216" y="8954"/>
                  <a:pt x="4101" y="11303"/>
                </a:cubicBezTo>
                <a:cubicBezTo>
                  <a:pt x="3924" y="14821"/>
                  <a:pt x="3301" y="18326"/>
                  <a:pt x="2235" y="21704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2" name="Picture 3502"/>
          <p:cNvPicPr>
            <a:picLocks noChangeAspect="0" noChangeArrowheads="1"/>
          </p:cNvPicPr>
          <p:nvPr/>
        </p:nvPicPr>
        <p:blipFill>
          <a:blip r:embed="rId35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5057" y="5991493"/>
            <a:ext cx="110261" cy="68632"/>
          </a:xfrm>
          <a:prstGeom prst="rect">
            <a:avLst/>
          </a:prstGeom>
          <a:noFill/>
          <a:extLst/>
        </p:spPr>
      </p:pic>
      <p:sp>
        <p:nvSpPr>
          <p:cNvPr id="3503" name="Freeform 3503"/>
          <p:cNvSpPr/>
          <p:nvPr/>
        </p:nvSpPr>
        <p:spPr>
          <a:xfrm rot="0" flipH="0" flipV="0">
            <a:off x="3417793" y="6090900"/>
            <a:ext cx="193027" cy="120191"/>
          </a:xfrm>
          <a:custGeom>
            <a:pathLst>
              <a:path w="193027" h="120191">
                <a:moveTo>
                  <a:pt x="170942" y="90855"/>
                </a:moveTo>
                <a:cubicBezTo>
                  <a:pt x="164897" y="91299"/>
                  <a:pt x="159017" y="91299"/>
                  <a:pt x="153302" y="90918"/>
                </a:cubicBezTo>
                <a:cubicBezTo>
                  <a:pt x="146597" y="90487"/>
                  <a:pt x="140107" y="89547"/>
                  <a:pt x="133820" y="88201"/>
                </a:cubicBezTo>
                <a:cubicBezTo>
                  <a:pt x="109652" y="83058"/>
                  <a:pt x="88418" y="72136"/>
                  <a:pt x="69127" y="62192"/>
                </a:cubicBezTo>
                <a:cubicBezTo>
                  <a:pt x="26188" y="40068"/>
                  <a:pt x="6135" y="0"/>
                  <a:pt x="3099" y="3111"/>
                </a:cubicBezTo>
                <a:cubicBezTo>
                  <a:pt x="0" y="6286"/>
                  <a:pt x="2769" y="41427"/>
                  <a:pt x="44412" y="71082"/>
                </a:cubicBezTo>
                <a:cubicBezTo>
                  <a:pt x="61189" y="83032"/>
                  <a:pt x="79985" y="95566"/>
                  <a:pt x="106693" y="104698"/>
                </a:cubicBezTo>
                <a:cubicBezTo>
                  <a:pt x="116193" y="107949"/>
                  <a:pt x="125858" y="110628"/>
                  <a:pt x="135484" y="112838"/>
                </a:cubicBezTo>
                <a:cubicBezTo>
                  <a:pt x="139205" y="113689"/>
                  <a:pt x="142926" y="114477"/>
                  <a:pt x="146622" y="115188"/>
                </a:cubicBezTo>
                <a:cubicBezTo>
                  <a:pt x="159347" y="117626"/>
                  <a:pt x="168326" y="119252"/>
                  <a:pt x="180213" y="120191"/>
                </a:cubicBezTo>
                <a:cubicBezTo>
                  <a:pt x="180428" y="119163"/>
                  <a:pt x="184543" y="102856"/>
                  <a:pt x="184759" y="101878"/>
                </a:cubicBezTo>
                <a:cubicBezTo>
                  <a:pt x="187312" y="90233"/>
                  <a:pt x="189763" y="96697"/>
                  <a:pt x="193027" y="88011"/>
                </a:cubicBezTo>
                <a:cubicBezTo>
                  <a:pt x="186067" y="88760"/>
                  <a:pt x="180022" y="90182"/>
                  <a:pt x="170942" y="90855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4" name="Freeform 3504"/>
          <p:cNvSpPr/>
          <p:nvPr/>
        </p:nvSpPr>
        <p:spPr>
          <a:xfrm rot="0" flipH="0" flipV="0">
            <a:off x="3514816" y="5875646"/>
            <a:ext cx="134251" cy="149402"/>
          </a:xfrm>
          <a:custGeom>
            <a:pathLst>
              <a:path w="134251" h="149402">
                <a:moveTo>
                  <a:pt x="78625" y="2514"/>
                </a:moveTo>
                <a:cubicBezTo>
                  <a:pt x="59614" y="0"/>
                  <a:pt x="43802" y="11772"/>
                  <a:pt x="37731" y="16293"/>
                </a:cubicBezTo>
                <a:cubicBezTo>
                  <a:pt x="16611" y="32003"/>
                  <a:pt x="10807" y="54660"/>
                  <a:pt x="8382" y="64744"/>
                </a:cubicBezTo>
                <a:cubicBezTo>
                  <a:pt x="0" y="99630"/>
                  <a:pt x="10261" y="140728"/>
                  <a:pt x="26174" y="144322"/>
                </a:cubicBezTo>
                <a:cubicBezTo>
                  <a:pt x="31953" y="145630"/>
                  <a:pt x="34849" y="141159"/>
                  <a:pt x="48844" y="141210"/>
                </a:cubicBezTo>
                <a:cubicBezTo>
                  <a:pt x="53022" y="141223"/>
                  <a:pt x="59220" y="133616"/>
                  <a:pt x="68199" y="137070"/>
                </a:cubicBezTo>
                <a:cubicBezTo>
                  <a:pt x="82955" y="142721"/>
                  <a:pt x="88137" y="144944"/>
                  <a:pt x="95566" y="146074"/>
                </a:cubicBezTo>
                <a:cubicBezTo>
                  <a:pt x="107352" y="147852"/>
                  <a:pt x="107212" y="149402"/>
                  <a:pt x="111517" y="139877"/>
                </a:cubicBezTo>
                <a:cubicBezTo>
                  <a:pt x="126516" y="106755"/>
                  <a:pt x="134251" y="89674"/>
                  <a:pt x="129742" y="65632"/>
                </a:cubicBezTo>
                <a:cubicBezTo>
                  <a:pt x="125335" y="42061"/>
                  <a:pt x="108127" y="6412"/>
                  <a:pt x="78625" y="2514"/>
                </a:cubicBezTo>
              </a:path>
            </a:pathLst>
          </a:custGeom>
          <a:solidFill>
            <a:srgbClr val="00071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5" name="Freeform 3505"/>
          <p:cNvSpPr/>
          <p:nvPr/>
        </p:nvSpPr>
        <p:spPr>
          <a:xfrm rot="0" flipH="0" flipV="0">
            <a:off x="3505579" y="5923758"/>
            <a:ext cx="103770" cy="125729"/>
          </a:xfrm>
          <a:custGeom>
            <a:pathLst>
              <a:path w="103770" h="125729">
                <a:moveTo>
                  <a:pt x="88950" y="67627"/>
                </a:moveTo>
                <a:cubicBezTo>
                  <a:pt x="88341" y="56439"/>
                  <a:pt x="88608" y="44285"/>
                  <a:pt x="86220" y="34671"/>
                </a:cubicBezTo>
                <a:cubicBezTo>
                  <a:pt x="80530" y="11722"/>
                  <a:pt x="47561" y="0"/>
                  <a:pt x="37820" y="8039"/>
                </a:cubicBezTo>
                <a:cubicBezTo>
                  <a:pt x="31966" y="12878"/>
                  <a:pt x="37147" y="23152"/>
                  <a:pt x="36220" y="44437"/>
                </a:cubicBezTo>
                <a:cubicBezTo>
                  <a:pt x="34277" y="89051"/>
                  <a:pt x="13563" y="76174"/>
                  <a:pt x="7912" y="79666"/>
                </a:cubicBezTo>
                <a:cubicBezTo>
                  <a:pt x="0" y="84568"/>
                  <a:pt x="18681" y="94932"/>
                  <a:pt x="28156" y="101116"/>
                </a:cubicBezTo>
                <a:cubicBezTo>
                  <a:pt x="41491" y="109829"/>
                  <a:pt x="66294" y="125729"/>
                  <a:pt x="79464" y="119633"/>
                </a:cubicBezTo>
                <a:cubicBezTo>
                  <a:pt x="102119" y="109143"/>
                  <a:pt x="103770" y="98475"/>
                  <a:pt x="99021" y="96405"/>
                </a:cubicBezTo>
                <a:cubicBezTo>
                  <a:pt x="81813" y="88874"/>
                  <a:pt x="89762" y="82740"/>
                  <a:pt x="88950" y="67627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6" name="Freeform 3506"/>
          <p:cNvSpPr/>
          <p:nvPr/>
        </p:nvSpPr>
        <p:spPr>
          <a:xfrm rot="0" flipH="0" flipV="0">
            <a:off x="3541061" y="5965645"/>
            <a:ext cx="55028" cy="46202"/>
          </a:xfrm>
          <a:custGeom>
            <a:pathLst>
              <a:path w="55028" h="46202">
                <a:moveTo>
                  <a:pt x="18681" y="20726"/>
                </a:moveTo>
                <a:cubicBezTo>
                  <a:pt x="8458" y="14554"/>
                  <a:pt x="2578" y="1943"/>
                  <a:pt x="343" y="0"/>
                </a:cubicBezTo>
                <a:cubicBezTo>
                  <a:pt x="0" y="508"/>
                  <a:pt x="660" y="4750"/>
                  <a:pt x="508" y="5296"/>
                </a:cubicBezTo>
                <a:cubicBezTo>
                  <a:pt x="2692" y="13094"/>
                  <a:pt x="12814" y="46202"/>
                  <a:pt x="52386" y="40614"/>
                </a:cubicBezTo>
                <a:cubicBezTo>
                  <a:pt x="52386" y="38950"/>
                  <a:pt x="52412" y="34492"/>
                  <a:pt x="55028" y="30124"/>
                </a:cubicBezTo>
                <a:cubicBezTo>
                  <a:pt x="38950" y="30035"/>
                  <a:pt x="27291" y="25920"/>
                  <a:pt x="18681" y="20726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7" name="Freeform 3507"/>
          <p:cNvSpPr/>
          <p:nvPr/>
        </p:nvSpPr>
        <p:spPr>
          <a:xfrm rot="0" flipH="0" flipV="0">
            <a:off x="3531104" y="5870466"/>
            <a:ext cx="98475" cy="139089"/>
          </a:xfrm>
          <a:custGeom>
            <a:pathLst>
              <a:path w="98475" h="139089">
                <a:moveTo>
                  <a:pt x="78714" y="9156"/>
                </a:moveTo>
                <a:cubicBezTo>
                  <a:pt x="64084" y="0"/>
                  <a:pt x="47866" y="4356"/>
                  <a:pt x="43599" y="5677"/>
                </a:cubicBezTo>
                <a:cubicBezTo>
                  <a:pt x="25121" y="11403"/>
                  <a:pt x="16129" y="27062"/>
                  <a:pt x="12547" y="33273"/>
                </a:cubicBezTo>
                <a:cubicBezTo>
                  <a:pt x="0" y="55104"/>
                  <a:pt x="3886" y="76834"/>
                  <a:pt x="4991" y="82574"/>
                </a:cubicBezTo>
                <a:cubicBezTo>
                  <a:pt x="8496" y="100595"/>
                  <a:pt x="35992" y="139089"/>
                  <a:pt x="62370" y="129666"/>
                </a:cubicBezTo>
                <a:cubicBezTo>
                  <a:pt x="71298" y="126478"/>
                  <a:pt x="76848" y="121233"/>
                  <a:pt x="81965" y="112622"/>
                </a:cubicBezTo>
                <a:cubicBezTo>
                  <a:pt x="88797" y="101154"/>
                  <a:pt x="87883" y="90372"/>
                  <a:pt x="90829" y="79742"/>
                </a:cubicBezTo>
                <a:cubicBezTo>
                  <a:pt x="94360" y="67017"/>
                  <a:pt x="95655" y="57365"/>
                  <a:pt x="95706" y="51002"/>
                </a:cubicBezTo>
                <a:cubicBezTo>
                  <a:pt x="95744" y="46671"/>
                  <a:pt x="98475" y="21525"/>
                  <a:pt x="78714" y="9156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8" name="Freeform 3508"/>
          <p:cNvSpPr/>
          <p:nvPr/>
        </p:nvSpPr>
        <p:spPr>
          <a:xfrm rot="0" flipH="0" flipV="0">
            <a:off x="3569887" y="5929945"/>
            <a:ext cx="27355" cy="8495"/>
          </a:xfrm>
          <a:custGeom>
            <a:pathLst>
              <a:path w="27355" h="8495">
                <a:moveTo>
                  <a:pt x="25641" y="4051"/>
                </a:moveTo>
                <a:cubicBezTo>
                  <a:pt x="22746" y="2985"/>
                  <a:pt x="19774" y="2134"/>
                  <a:pt x="16764" y="1486"/>
                </a:cubicBezTo>
                <a:cubicBezTo>
                  <a:pt x="11989" y="470"/>
                  <a:pt x="7099" y="0"/>
                  <a:pt x="2185" y="64"/>
                </a:cubicBezTo>
                <a:cubicBezTo>
                  <a:pt x="965" y="89"/>
                  <a:pt x="0" y="1105"/>
                  <a:pt x="51" y="2324"/>
                </a:cubicBezTo>
                <a:lnTo>
                  <a:pt x="51" y="2324"/>
                </a:lnTo>
                <a:cubicBezTo>
                  <a:pt x="115" y="3480"/>
                  <a:pt x="1067" y="4393"/>
                  <a:pt x="2210" y="4368"/>
                </a:cubicBezTo>
                <a:cubicBezTo>
                  <a:pt x="6807" y="4304"/>
                  <a:pt x="11392" y="4749"/>
                  <a:pt x="15863" y="5701"/>
                </a:cubicBezTo>
                <a:cubicBezTo>
                  <a:pt x="18682" y="6298"/>
                  <a:pt x="21476" y="7098"/>
                  <a:pt x="24181" y="8102"/>
                </a:cubicBezTo>
                <a:cubicBezTo>
                  <a:pt x="25261" y="8495"/>
                  <a:pt x="26466" y="7949"/>
                  <a:pt x="26898" y="6883"/>
                </a:cubicBezTo>
                <a:cubicBezTo>
                  <a:pt x="27355" y="5752"/>
                  <a:pt x="26784" y="4470"/>
                  <a:pt x="25641" y="4051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9" name="Freeform 3509"/>
          <p:cNvSpPr/>
          <p:nvPr/>
        </p:nvSpPr>
        <p:spPr>
          <a:xfrm rot="0" flipH="0" flipV="0">
            <a:off x="3591481" y="5940985"/>
            <a:ext cx="14007" cy="27647"/>
          </a:xfrm>
          <a:custGeom>
            <a:pathLst>
              <a:path w="14007" h="27647">
                <a:moveTo>
                  <a:pt x="12915" y="76"/>
                </a:moveTo>
                <a:cubicBezTo>
                  <a:pt x="12319" y="0"/>
                  <a:pt x="11798" y="368"/>
                  <a:pt x="11747" y="914"/>
                </a:cubicBezTo>
                <a:cubicBezTo>
                  <a:pt x="11392" y="4775"/>
                  <a:pt x="11252" y="8699"/>
                  <a:pt x="11328" y="12610"/>
                </a:cubicBezTo>
                <a:cubicBezTo>
                  <a:pt x="11366" y="14477"/>
                  <a:pt x="11455" y="16052"/>
                  <a:pt x="11531" y="17449"/>
                </a:cubicBezTo>
                <a:cubicBezTo>
                  <a:pt x="11734" y="21335"/>
                  <a:pt x="11836" y="23278"/>
                  <a:pt x="10655" y="24358"/>
                </a:cubicBezTo>
                <a:cubicBezTo>
                  <a:pt x="9220" y="25679"/>
                  <a:pt x="6007" y="25501"/>
                  <a:pt x="1562" y="23875"/>
                </a:cubicBezTo>
                <a:cubicBezTo>
                  <a:pt x="1016" y="23672"/>
                  <a:pt x="419" y="23901"/>
                  <a:pt x="215" y="24383"/>
                </a:cubicBezTo>
                <a:lnTo>
                  <a:pt x="215" y="24396"/>
                </a:lnTo>
                <a:cubicBezTo>
                  <a:pt x="0" y="24904"/>
                  <a:pt x="304" y="25488"/>
                  <a:pt x="876" y="25704"/>
                </a:cubicBezTo>
                <a:cubicBezTo>
                  <a:pt x="1740" y="26022"/>
                  <a:pt x="2565" y="26276"/>
                  <a:pt x="3340" y="26491"/>
                </a:cubicBezTo>
                <a:cubicBezTo>
                  <a:pt x="7467" y="27647"/>
                  <a:pt x="10439" y="27406"/>
                  <a:pt x="12204" y="25780"/>
                </a:cubicBezTo>
                <a:cubicBezTo>
                  <a:pt x="14007" y="24129"/>
                  <a:pt x="13880" y="21754"/>
                  <a:pt x="13664" y="17462"/>
                </a:cubicBezTo>
                <a:cubicBezTo>
                  <a:pt x="13588" y="16077"/>
                  <a:pt x="13511" y="14503"/>
                  <a:pt x="13461" y="12674"/>
                </a:cubicBezTo>
                <a:cubicBezTo>
                  <a:pt x="13384" y="8826"/>
                  <a:pt x="13524" y="4965"/>
                  <a:pt x="13880" y="1180"/>
                </a:cubicBezTo>
                <a:cubicBezTo>
                  <a:pt x="13918" y="647"/>
                  <a:pt x="13499" y="152"/>
                  <a:pt x="12915" y="76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0" name="Freeform 3510"/>
          <p:cNvSpPr/>
          <p:nvPr/>
        </p:nvSpPr>
        <p:spPr>
          <a:xfrm rot="0" flipH="0" flipV="0">
            <a:off x="3581477" y="5937102"/>
            <a:ext cx="6870" cy="9918"/>
          </a:xfrm>
          <a:custGeom>
            <a:pathLst>
              <a:path w="6870" h="9918">
                <a:moveTo>
                  <a:pt x="4229" y="279"/>
                </a:moveTo>
                <a:cubicBezTo>
                  <a:pt x="2579" y="0"/>
                  <a:pt x="877" y="1866"/>
                  <a:pt x="432" y="4444"/>
                </a:cubicBezTo>
                <a:cubicBezTo>
                  <a:pt x="0" y="7035"/>
                  <a:pt x="991" y="9346"/>
                  <a:pt x="2642" y="9638"/>
                </a:cubicBezTo>
                <a:cubicBezTo>
                  <a:pt x="4292" y="9918"/>
                  <a:pt x="5994" y="8051"/>
                  <a:pt x="6438" y="5460"/>
                </a:cubicBezTo>
                <a:cubicBezTo>
                  <a:pt x="6870" y="2882"/>
                  <a:pt x="5879" y="558"/>
                  <a:pt x="4229" y="279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1" name="Freeform 3511"/>
          <p:cNvSpPr/>
          <p:nvPr/>
        </p:nvSpPr>
        <p:spPr>
          <a:xfrm rot="0" flipH="0" flipV="0">
            <a:off x="3609046" y="5941947"/>
            <a:ext cx="6870" cy="9918"/>
          </a:xfrm>
          <a:custGeom>
            <a:pathLst>
              <a:path w="6870" h="9918">
                <a:moveTo>
                  <a:pt x="4229" y="279"/>
                </a:moveTo>
                <a:cubicBezTo>
                  <a:pt x="2579" y="0"/>
                  <a:pt x="877" y="1866"/>
                  <a:pt x="432" y="4444"/>
                </a:cubicBezTo>
                <a:cubicBezTo>
                  <a:pt x="0" y="7035"/>
                  <a:pt x="991" y="9359"/>
                  <a:pt x="2642" y="9638"/>
                </a:cubicBezTo>
                <a:cubicBezTo>
                  <a:pt x="4292" y="9918"/>
                  <a:pt x="5994" y="8051"/>
                  <a:pt x="6438" y="5460"/>
                </a:cubicBezTo>
                <a:cubicBezTo>
                  <a:pt x="6870" y="2882"/>
                  <a:pt x="5879" y="558"/>
                  <a:pt x="4229" y="279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2" name="Freeform 3512"/>
          <p:cNvSpPr/>
          <p:nvPr/>
        </p:nvSpPr>
        <p:spPr>
          <a:xfrm rot="0" flipH="0" flipV="0">
            <a:off x="3606755" y="5936312"/>
            <a:ext cx="17640" cy="5816"/>
          </a:xfrm>
          <a:custGeom>
            <a:pathLst>
              <a:path w="17640" h="5816">
                <a:moveTo>
                  <a:pt x="16078" y="1384"/>
                </a:moveTo>
                <a:cubicBezTo>
                  <a:pt x="13412" y="762"/>
                  <a:pt x="10694" y="343"/>
                  <a:pt x="7989" y="165"/>
                </a:cubicBezTo>
                <a:cubicBezTo>
                  <a:pt x="5906" y="13"/>
                  <a:pt x="3848" y="0"/>
                  <a:pt x="1829" y="127"/>
                </a:cubicBezTo>
                <a:cubicBezTo>
                  <a:pt x="826" y="191"/>
                  <a:pt x="0" y="1245"/>
                  <a:pt x="26" y="2450"/>
                </a:cubicBezTo>
                <a:cubicBezTo>
                  <a:pt x="38" y="3593"/>
                  <a:pt x="813" y="4457"/>
                  <a:pt x="1766" y="4406"/>
                </a:cubicBezTo>
                <a:cubicBezTo>
                  <a:pt x="3658" y="4292"/>
                  <a:pt x="5588" y="4305"/>
                  <a:pt x="7544" y="4431"/>
                </a:cubicBezTo>
                <a:cubicBezTo>
                  <a:pt x="10122" y="4609"/>
                  <a:pt x="12700" y="5003"/>
                  <a:pt x="15215" y="5600"/>
                </a:cubicBezTo>
                <a:cubicBezTo>
                  <a:pt x="16141" y="5816"/>
                  <a:pt x="17081" y="5079"/>
                  <a:pt x="17348" y="3962"/>
                </a:cubicBezTo>
                <a:cubicBezTo>
                  <a:pt x="17640" y="2768"/>
                  <a:pt x="17055" y="1612"/>
                  <a:pt x="16078" y="1384"/>
                </a:cubicBezTo>
              </a:path>
            </a:pathLst>
          </a:custGeom>
          <a:solidFill>
            <a:srgbClr val="4930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3" name="Freeform 3513"/>
          <p:cNvSpPr/>
          <p:nvPr/>
        </p:nvSpPr>
        <p:spPr>
          <a:xfrm rot="0" flipH="0" flipV="0">
            <a:off x="3583402" y="5974256"/>
            <a:ext cx="23392" cy="9156"/>
          </a:xfrm>
          <a:custGeom>
            <a:pathLst>
              <a:path w="23392" h="9156">
                <a:moveTo>
                  <a:pt x="21475" y="3797"/>
                </a:moveTo>
                <a:lnTo>
                  <a:pt x="18758" y="3582"/>
                </a:lnTo>
                <a:cubicBezTo>
                  <a:pt x="14821" y="3277"/>
                  <a:pt x="10884" y="2616"/>
                  <a:pt x="7061" y="1613"/>
                </a:cubicBezTo>
                <a:lnTo>
                  <a:pt x="2108" y="292"/>
                </a:lnTo>
                <a:cubicBezTo>
                  <a:pt x="978" y="0"/>
                  <a:pt x="0" y="635"/>
                  <a:pt x="381" y="1410"/>
                </a:cubicBezTo>
                <a:cubicBezTo>
                  <a:pt x="1524" y="3747"/>
                  <a:pt x="6718" y="7289"/>
                  <a:pt x="11963" y="8229"/>
                </a:cubicBezTo>
                <a:cubicBezTo>
                  <a:pt x="17170" y="9156"/>
                  <a:pt x="20840" y="7213"/>
                  <a:pt x="22745" y="5447"/>
                </a:cubicBezTo>
                <a:cubicBezTo>
                  <a:pt x="23392" y="4838"/>
                  <a:pt x="22656" y="3885"/>
                  <a:pt x="21475" y="3797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4" name="Freeform 3514"/>
          <p:cNvSpPr/>
          <p:nvPr/>
        </p:nvSpPr>
        <p:spPr>
          <a:xfrm rot="0" flipH="0" flipV="0">
            <a:off x="3561546" y="5946360"/>
            <a:ext cx="16928" cy="12140"/>
          </a:xfrm>
          <a:custGeom>
            <a:pathLst>
              <a:path w="16928" h="12140">
                <a:moveTo>
                  <a:pt x="9918" y="1282"/>
                </a:moveTo>
                <a:cubicBezTo>
                  <a:pt x="5689" y="0"/>
                  <a:pt x="1613" y="1105"/>
                  <a:pt x="800" y="3745"/>
                </a:cubicBezTo>
                <a:cubicBezTo>
                  <a:pt x="0" y="6387"/>
                  <a:pt x="2781" y="9575"/>
                  <a:pt x="7010" y="10857"/>
                </a:cubicBezTo>
                <a:cubicBezTo>
                  <a:pt x="11238" y="12140"/>
                  <a:pt x="15315" y="11035"/>
                  <a:pt x="16128" y="8394"/>
                </a:cubicBezTo>
                <a:cubicBezTo>
                  <a:pt x="16928" y="5752"/>
                  <a:pt x="14147" y="2564"/>
                  <a:pt x="9918" y="1282"/>
                </a:cubicBezTo>
              </a:path>
            </a:pathLst>
          </a:custGeom>
          <a:solidFill>
            <a:srgbClr val="DD806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5" name="Freeform 3515"/>
          <p:cNvSpPr/>
          <p:nvPr/>
        </p:nvSpPr>
        <p:spPr>
          <a:xfrm rot="0" flipH="0" flipV="0">
            <a:off x="3529242" y="5923270"/>
            <a:ext cx="23990" cy="34466"/>
          </a:xfrm>
          <a:custGeom>
            <a:pathLst>
              <a:path w="23990" h="34466">
                <a:moveTo>
                  <a:pt x="10579" y="507"/>
                </a:moveTo>
                <a:cubicBezTo>
                  <a:pt x="5969" y="1002"/>
                  <a:pt x="2959" y="7631"/>
                  <a:pt x="2083" y="11975"/>
                </a:cubicBezTo>
                <a:cubicBezTo>
                  <a:pt x="0" y="22363"/>
                  <a:pt x="7112" y="34466"/>
                  <a:pt x="12191" y="33869"/>
                </a:cubicBezTo>
                <a:cubicBezTo>
                  <a:pt x="17830" y="33209"/>
                  <a:pt x="23990" y="16496"/>
                  <a:pt x="18973" y="6768"/>
                </a:cubicBezTo>
                <a:cubicBezTo>
                  <a:pt x="18795" y="6437"/>
                  <a:pt x="15366" y="0"/>
                  <a:pt x="10579" y="507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6" name="Freeform 3516"/>
          <p:cNvSpPr/>
          <p:nvPr/>
        </p:nvSpPr>
        <p:spPr>
          <a:xfrm rot="0" flipH="0" flipV="0">
            <a:off x="3541283" y="5947927"/>
            <a:ext cx="266" cy="406"/>
          </a:xfrm>
          <a:custGeom>
            <a:pathLst>
              <a:path w="266" h="406">
                <a:moveTo>
                  <a:pt x="0" y="0"/>
                </a:moveTo>
                <a:cubicBezTo>
                  <a:pt x="152" y="228"/>
                  <a:pt x="253" y="406"/>
                  <a:pt x="253" y="406"/>
                </a:cubicBezTo>
                <a:cubicBezTo>
                  <a:pt x="266" y="380"/>
                  <a:pt x="152" y="228"/>
                  <a:pt x="0" y="0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17" name="Picture 3517"/>
          <p:cNvPicPr>
            <a:picLocks noChangeAspect="0" noChangeArrowheads="1"/>
          </p:cNvPicPr>
          <p:nvPr/>
        </p:nvPicPr>
        <p:blipFill>
          <a:blip r:embed="rId35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23824" y="5921465"/>
            <a:ext cx="35952" cy="41927"/>
          </a:xfrm>
          <a:prstGeom prst="rect">
            <a:avLst/>
          </a:prstGeom>
          <a:noFill/>
          <a:extLst/>
        </p:spPr>
      </p:pic>
      <p:sp>
        <p:nvSpPr>
          <p:cNvPr id="3518" name="Freeform 3518"/>
          <p:cNvSpPr/>
          <p:nvPr/>
        </p:nvSpPr>
        <p:spPr>
          <a:xfrm rot="0" flipH="0" flipV="0">
            <a:off x="3540819" y="5947206"/>
            <a:ext cx="468" cy="722"/>
          </a:xfrm>
          <a:custGeom>
            <a:pathLst>
              <a:path w="468" h="722">
                <a:moveTo>
                  <a:pt x="380" y="596"/>
                </a:moveTo>
                <a:cubicBezTo>
                  <a:pt x="405" y="646"/>
                  <a:pt x="430" y="684"/>
                  <a:pt x="468" y="722"/>
                </a:cubicBezTo>
                <a:cubicBezTo>
                  <a:pt x="330" y="508"/>
                  <a:pt x="152" y="241"/>
                  <a:pt x="0" y="0"/>
                </a:cubicBezTo>
                <a:cubicBezTo>
                  <a:pt x="0" y="12"/>
                  <a:pt x="12" y="25"/>
                  <a:pt x="12" y="38"/>
                </a:cubicBezTo>
                <a:cubicBezTo>
                  <a:pt x="127" y="190"/>
                  <a:pt x="241" y="381"/>
                  <a:pt x="380" y="596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19" name="Picture 3519"/>
          <p:cNvPicPr>
            <a:picLocks noChangeAspect="0" noChangeArrowheads="1"/>
          </p:cNvPicPr>
          <p:nvPr/>
        </p:nvPicPr>
        <p:blipFill>
          <a:blip r:embed="rId35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18287" y="5911125"/>
            <a:ext cx="43142" cy="62922"/>
          </a:xfrm>
          <a:prstGeom prst="rect">
            <a:avLst/>
          </a:prstGeom>
          <a:noFill/>
          <a:extLst/>
        </p:spPr>
      </p:pic>
      <p:sp>
        <p:nvSpPr>
          <p:cNvPr id="3520" name="Freeform 3520"/>
          <p:cNvSpPr/>
          <p:nvPr/>
        </p:nvSpPr>
        <p:spPr>
          <a:xfrm rot="0" flipH="0" flipV="0">
            <a:off x="3541939" y="5939591"/>
            <a:ext cx="4825" cy="8064"/>
          </a:xfrm>
          <a:custGeom>
            <a:pathLst>
              <a:path w="4825" h="8064">
                <a:moveTo>
                  <a:pt x="1790" y="876"/>
                </a:moveTo>
                <a:cubicBezTo>
                  <a:pt x="546" y="1790"/>
                  <a:pt x="330" y="3530"/>
                  <a:pt x="228" y="4381"/>
                </a:cubicBezTo>
                <a:cubicBezTo>
                  <a:pt x="0" y="6235"/>
                  <a:pt x="495" y="8064"/>
                  <a:pt x="813" y="8038"/>
                </a:cubicBezTo>
                <a:cubicBezTo>
                  <a:pt x="1257" y="8013"/>
                  <a:pt x="724" y="4698"/>
                  <a:pt x="2679" y="2438"/>
                </a:cubicBezTo>
                <a:cubicBezTo>
                  <a:pt x="3682" y="1269"/>
                  <a:pt x="4825" y="1002"/>
                  <a:pt x="4736" y="635"/>
                </a:cubicBezTo>
                <a:cubicBezTo>
                  <a:pt x="4647" y="216"/>
                  <a:pt x="2983" y="0"/>
                  <a:pt x="1790" y="876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1" name="Picture 3521"/>
          <p:cNvPicPr>
            <a:picLocks noChangeAspect="0" noChangeArrowheads="1"/>
          </p:cNvPicPr>
          <p:nvPr/>
        </p:nvPicPr>
        <p:blipFill>
          <a:blip r:embed="rId35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11754" y="5985879"/>
            <a:ext cx="109778" cy="74367"/>
          </a:xfrm>
          <a:prstGeom prst="rect">
            <a:avLst/>
          </a:prstGeom>
          <a:noFill/>
          <a:extLst/>
        </p:spPr>
      </p:pic>
      <p:pic>
        <p:nvPicPr>
          <p:cNvPr id="3522" name="Picture 3522"/>
          <p:cNvPicPr>
            <a:picLocks noChangeAspect="0" noChangeArrowheads="1"/>
          </p:cNvPicPr>
          <p:nvPr/>
        </p:nvPicPr>
        <p:blipFill>
          <a:blip r:embed="rId35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21582" y="5904520"/>
            <a:ext cx="117799" cy="68800"/>
          </a:xfrm>
          <a:prstGeom prst="rect">
            <a:avLst/>
          </a:prstGeom>
          <a:noFill/>
          <a:extLst/>
        </p:spPr>
      </p:pic>
      <p:sp>
        <p:nvSpPr>
          <p:cNvPr id="3523" name="Freeform 3523"/>
          <p:cNvSpPr/>
          <p:nvPr/>
        </p:nvSpPr>
        <p:spPr>
          <a:xfrm rot="0" flipH="0" flipV="0">
            <a:off x="3479872" y="5861679"/>
            <a:ext cx="176720" cy="222439"/>
          </a:xfrm>
          <a:custGeom>
            <a:pathLst>
              <a:path w="176720" h="222439">
                <a:moveTo>
                  <a:pt x="170332" y="106514"/>
                </a:moveTo>
                <a:cubicBezTo>
                  <a:pt x="176720" y="91846"/>
                  <a:pt x="166484" y="45212"/>
                  <a:pt x="156197" y="30708"/>
                </a:cubicBezTo>
                <a:cubicBezTo>
                  <a:pt x="144399" y="14071"/>
                  <a:pt x="123190" y="1016"/>
                  <a:pt x="99289" y="419"/>
                </a:cubicBezTo>
                <a:cubicBezTo>
                  <a:pt x="82347" y="0"/>
                  <a:pt x="52616" y="4394"/>
                  <a:pt x="37008" y="34150"/>
                </a:cubicBezTo>
                <a:cubicBezTo>
                  <a:pt x="0" y="104711"/>
                  <a:pt x="36805" y="161530"/>
                  <a:pt x="53950" y="179577"/>
                </a:cubicBezTo>
                <a:cubicBezTo>
                  <a:pt x="63043" y="189152"/>
                  <a:pt x="101244" y="222439"/>
                  <a:pt x="103772" y="220534"/>
                </a:cubicBezTo>
                <a:cubicBezTo>
                  <a:pt x="106299" y="218616"/>
                  <a:pt x="80988" y="176465"/>
                  <a:pt x="68809" y="146493"/>
                </a:cubicBezTo>
                <a:cubicBezTo>
                  <a:pt x="61227" y="127837"/>
                  <a:pt x="47028" y="110196"/>
                  <a:pt x="57988" y="78409"/>
                </a:cubicBezTo>
                <a:cubicBezTo>
                  <a:pt x="60782" y="70281"/>
                  <a:pt x="73597" y="52044"/>
                  <a:pt x="100673" y="43497"/>
                </a:cubicBezTo>
                <a:cubicBezTo>
                  <a:pt x="126644" y="35293"/>
                  <a:pt x="143942" y="53276"/>
                  <a:pt x="146812" y="55130"/>
                </a:cubicBezTo>
                <a:cubicBezTo>
                  <a:pt x="163995" y="66217"/>
                  <a:pt x="169075" y="109409"/>
                  <a:pt x="170332" y="106514"/>
                </a:cubicBezTo>
              </a:path>
            </a:pathLst>
          </a:custGeom>
          <a:solidFill>
            <a:srgbClr val="081C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4" name="Freeform 3524"/>
          <p:cNvSpPr/>
          <p:nvPr/>
        </p:nvSpPr>
        <p:spPr>
          <a:xfrm rot="0" flipH="0" flipV="0">
            <a:off x="3460969" y="5861679"/>
            <a:ext cx="139433" cy="220611"/>
          </a:xfrm>
          <a:custGeom>
            <a:pathLst>
              <a:path w="139433" h="220611">
                <a:moveTo>
                  <a:pt x="139433" y="4305"/>
                </a:moveTo>
                <a:cubicBezTo>
                  <a:pt x="132741" y="1994"/>
                  <a:pt x="125603" y="610"/>
                  <a:pt x="118199" y="419"/>
                </a:cubicBezTo>
                <a:cubicBezTo>
                  <a:pt x="101245" y="0"/>
                  <a:pt x="71514" y="4393"/>
                  <a:pt x="55906" y="34149"/>
                </a:cubicBezTo>
                <a:cubicBezTo>
                  <a:pt x="18898" y="104711"/>
                  <a:pt x="55702" y="161531"/>
                  <a:pt x="72847" y="179577"/>
                </a:cubicBezTo>
                <a:cubicBezTo>
                  <a:pt x="75895" y="182778"/>
                  <a:pt x="112421" y="214324"/>
                  <a:pt x="119533" y="220611"/>
                </a:cubicBezTo>
                <a:cubicBezTo>
                  <a:pt x="76467" y="190855"/>
                  <a:pt x="0" y="5143"/>
                  <a:pt x="139433" y="4305"/>
                </a:cubicBezTo>
              </a:path>
            </a:pathLst>
          </a:custGeom>
          <a:solidFill>
            <a:srgbClr val="04174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5" name="Picture 3525"/>
          <p:cNvPicPr>
            <a:picLocks noChangeAspect="0" noChangeArrowheads="1"/>
          </p:cNvPicPr>
          <p:nvPr/>
        </p:nvPicPr>
        <p:blipFill>
          <a:blip r:embed="rId35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3600" y="5880465"/>
            <a:ext cx="266700" cy="333340"/>
          </a:xfrm>
          <a:prstGeom prst="rect">
            <a:avLst/>
          </a:prstGeom>
          <a:noFill/>
          <a:extLst/>
        </p:spPr>
      </p:pic>
      <p:sp>
        <p:nvSpPr>
          <p:cNvPr id="3526" name="Freeform 3526"/>
          <p:cNvSpPr/>
          <p:nvPr/>
        </p:nvSpPr>
        <p:spPr>
          <a:xfrm rot="0" flipH="0" flipV="0">
            <a:off x="3596704" y="5979278"/>
            <a:ext cx="118553" cy="211010"/>
          </a:xfrm>
          <a:custGeom>
            <a:pathLst>
              <a:path w="118553" h="211010">
                <a:moveTo>
                  <a:pt x="81368" y="7531"/>
                </a:moveTo>
                <a:cubicBezTo>
                  <a:pt x="56578" y="30581"/>
                  <a:pt x="8864" y="148958"/>
                  <a:pt x="7162" y="159423"/>
                </a:cubicBezTo>
                <a:cubicBezTo>
                  <a:pt x="6159" y="165645"/>
                  <a:pt x="0" y="175450"/>
                  <a:pt x="3670" y="185966"/>
                </a:cubicBezTo>
                <a:cubicBezTo>
                  <a:pt x="7277" y="196265"/>
                  <a:pt x="31597" y="210464"/>
                  <a:pt x="34772" y="210515"/>
                </a:cubicBezTo>
                <a:cubicBezTo>
                  <a:pt x="67919" y="211010"/>
                  <a:pt x="100227" y="131114"/>
                  <a:pt x="104939" y="110540"/>
                </a:cubicBezTo>
                <a:cubicBezTo>
                  <a:pt x="118299" y="52222"/>
                  <a:pt x="118553" y="29527"/>
                  <a:pt x="116978" y="17894"/>
                </a:cubicBezTo>
                <a:cubicBezTo>
                  <a:pt x="115746" y="8699"/>
                  <a:pt x="89470" y="0"/>
                  <a:pt x="81368" y="7531"/>
                </a:cubicBezTo>
              </a:path>
            </a:pathLst>
          </a:custGeom>
          <a:solidFill>
            <a:srgbClr val="0D266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7" name="Freeform 3527"/>
          <p:cNvSpPr/>
          <p:nvPr/>
        </p:nvSpPr>
        <p:spPr>
          <a:xfrm rot="0" flipH="0" flipV="0">
            <a:off x="3486770" y="6027439"/>
            <a:ext cx="165620" cy="82575"/>
          </a:xfrm>
          <a:custGeom>
            <a:pathLst>
              <a:path w="165620" h="82575">
                <a:moveTo>
                  <a:pt x="131813" y="82575"/>
                </a:moveTo>
                <a:lnTo>
                  <a:pt x="130188" y="81229"/>
                </a:lnTo>
                <a:cubicBezTo>
                  <a:pt x="129388" y="80569"/>
                  <a:pt x="49848" y="15024"/>
                  <a:pt x="1346" y="7163"/>
                </a:cubicBezTo>
                <a:cubicBezTo>
                  <a:pt x="546" y="7036"/>
                  <a:pt x="0" y="6312"/>
                  <a:pt x="115" y="5512"/>
                </a:cubicBezTo>
                <a:cubicBezTo>
                  <a:pt x="229" y="4686"/>
                  <a:pt x="991" y="4102"/>
                  <a:pt x="1816" y="4242"/>
                </a:cubicBezTo>
                <a:cubicBezTo>
                  <a:pt x="46063" y="11392"/>
                  <a:pt x="113246" y="63754"/>
                  <a:pt x="128867" y="76327"/>
                </a:cubicBezTo>
                <a:cubicBezTo>
                  <a:pt x="129654" y="76962"/>
                  <a:pt x="130823" y="76645"/>
                  <a:pt x="131166" y="75692"/>
                </a:cubicBezTo>
                <a:cubicBezTo>
                  <a:pt x="135927" y="62814"/>
                  <a:pt x="151536" y="21361"/>
                  <a:pt x="162635" y="978"/>
                </a:cubicBezTo>
                <a:cubicBezTo>
                  <a:pt x="163029" y="254"/>
                  <a:pt x="163931" y="0"/>
                  <a:pt x="164655" y="407"/>
                </a:cubicBezTo>
                <a:cubicBezTo>
                  <a:pt x="165366" y="813"/>
                  <a:pt x="165620" y="1702"/>
                  <a:pt x="165226" y="2413"/>
                </a:cubicBezTo>
                <a:cubicBezTo>
                  <a:pt x="152183" y="26378"/>
                  <a:pt x="132727" y="80048"/>
                  <a:pt x="132524" y="80594"/>
                </a:cubicBezTo>
                <a:close/>
                <a:moveTo>
                  <a:pt x="131813" y="82575"/>
                </a:move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8" name="Freeform 3528"/>
          <p:cNvSpPr/>
          <p:nvPr/>
        </p:nvSpPr>
        <p:spPr>
          <a:xfrm rot="0" flipH="0" flipV="0">
            <a:off x="3616510" y="6106240"/>
            <a:ext cx="20052" cy="27354"/>
          </a:xfrm>
          <a:custGeom>
            <a:pathLst>
              <a:path w="20052" h="27354">
                <a:moveTo>
                  <a:pt x="18821" y="27101"/>
                </a:moveTo>
                <a:cubicBezTo>
                  <a:pt x="18060" y="27354"/>
                  <a:pt x="17247" y="26936"/>
                  <a:pt x="16980" y="26174"/>
                </a:cubicBezTo>
                <a:cubicBezTo>
                  <a:pt x="15253" y="21323"/>
                  <a:pt x="12853" y="16764"/>
                  <a:pt x="9830" y="12585"/>
                </a:cubicBezTo>
                <a:cubicBezTo>
                  <a:pt x="7214" y="8966"/>
                  <a:pt x="4153" y="5689"/>
                  <a:pt x="724" y="2819"/>
                </a:cubicBezTo>
                <a:cubicBezTo>
                  <a:pt x="102" y="2298"/>
                  <a:pt x="0" y="1397"/>
                  <a:pt x="508" y="762"/>
                </a:cubicBezTo>
                <a:lnTo>
                  <a:pt x="508" y="762"/>
                </a:lnTo>
                <a:cubicBezTo>
                  <a:pt x="1016" y="101"/>
                  <a:pt x="1981" y="0"/>
                  <a:pt x="2616" y="533"/>
                </a:cubicBezTo>
                <a:cubicBezTo>
                  <a:pt x="6236" y="3556"/>
                  <a:pt x="9474" y="7023"/>
                  <a:pt x="12230" y="10846"/>
                </a:cubicBezTo>
                <a:cubicBezTo>
                  <a:pt x="15418" y="15252"/>
                  <a:pt x="17958" y="20078"/>
                  <a:pt x="19773" y="25196"/>
                </a:cubicBezTo>
                <a:cubicBezTo>
                  <a:pt x="20052" y="25984"/>
                  <a:pt x="19608" y="26848"/>
                  <a:pt x="18821" y="27101"/>
                </a:cubicBezTo>
                <a:close/>
                <a:moveTo>
                  <a:pt x="18821" y="27101"/>
                </a:move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9" name="Picture 3529"/>
          <p:cNvPicPr>
            <a:picLocks noChangeAspect="0" noChangeArrowheads="1"/>
          </p:cNvPicPr>
          <p:nvPr/>
        </p:nvPicPr>
        <p:blipFill>
          <a:blip r:embed="rId35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9510" y="6283526"/>
            <a:ext cx="358668" cy="281083"/>
          </a:xfrm>
          <a:prstGeom prst="rect">
            <a:avLst/>
          </a:prstGeom>
          <a:noFill/>
          <a:extLst/>
        </p:spPr>
      </p:pic>
      <p:sp>
        <p:nvSpPr>
          <p:cNvPr id="3530" name="Freeform 3530"/>
          <p:cNvSpPr/>
          <p:nvPr/>
        </p:nvSpPr>
        <p:spPr>
          <a:xfrm rot="0" flipH="0" flipV="0">
            <a:off x="904468" y="6769726"/>
            <a:ext cx="138125" cy="130161"/>
          </a:xfrm>
          <a:custGeom>
            <a:pathLst>
              <a:path w="138125" h="130161">
                <a:moveTo>
                  <a:pt x="17272" y="94868"/>
                </a:moveTo>
                <a:cubicBezTo>
                  <a:pt x="19875" y="92075"/>
                  <a:pt x="26885" y="84429"/>
                  <a:pt x="33362" y="75476"/>
                </a:cubicBezTo>
                <a:cubicBezTo>
                  <a:pt x="41732" y="63919"/>
                  <a:pt x="46520" y="53949"/>
                  <a:pt x="48107" y="50520"/>
                </a:cubicBezTo>
                <a:cubicBezTo>
                  <a:pt x="54190" y="37376"/>
                  <a:pt x="52260" y="36169"/>
                  <a:pt x="56387" y="28155"/>
                </a:cubicBezTo>
                <a:cubicBezTo>
                  <a:pt x="57200" y="26581"/>
                  <a:pt x="71297" y="0"/>
                  <a:pt x="90182" y="673"/>
                </a:cubicBezTo>
                <a:cubicBezTo>
                  <a:pt x="100418" y="1041"/>
                  <a:pt x="107619" y="9258"/>
                  <a:pt x="121208" y="24777"/>
                </a:cubicBezTo>
                <a:cubicBezTo>
                  <a:pt x="124383" y="28409"/>
                  <a:pt x="138125" y="49301"/>
                  <a:pt x="137414" y="52730"/>
                </a:cubicBezTo>
                <a:cubicBezTo>
                  <a:pt x="136563" y="56794"/>
                  <a:pt x="47891" y="130161"/>
                  <a:pt x="9995" y="128840"/>
                </a:cubicBezTo>
                <a:cubicBezTo>
                  <a:pt x="8636" y="128802"/>
                  <a:pt x="6008" y="129513"/>
                  <a:pt x="4077" y="128027"/>
                </a:cubicBezTo>
                <a:cubicBezTo>
                  <a:pt x="3671" y="127710"/>
                  <a:pt x="0" y="115759"/>
                  <a:pt x="115" y="115213"/>
                </a:cubicBezTo>
                <a:cubicBezTo>
                  <a:pt x="674" y="112368"/>
                  <a:pt x="12700" y="99770"/>
                  <a:pt x="17272" y="94868"/>
                </a:cubicBezTo>
              </a:path>
            </a:pathLst>
          </a:custGeom>
          <a:solidFill>
            <a:srgbClr val="3888F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1" name="Freeform 3531"/>
          <p:cNvSpPr/>
          <p:nvPr/>
        </p:nvSpPr>
        <p:spPr>
          <a:xfrm rot="0" flipH="0" flipV="0">
            <a:off x="955774" y="6769733"/>
            <a:ext cx="86817" cy="77697"/>
          </a:xfrm>
          <a:custGeom>
            <a:pathLst>
              <a:path w="86817" h="77697">
                <a:moveTo>
                  <a:pt x="5080" y="28155"/>
                </a:moveTo>
                <a:cubicBezTo>
                  <a:pt x="5892" y="26581"/>
                  <a:pt x="19989" y="0"/>
                  <a:pt x="38874" y="673"/>
                </a:cubicBezTo>
                <a:cubicBezTo>
                  <a:pt x="49110" y="1028"/>
                  <a:pt x="56311" y="9245"/>
                  <a:pt x="69900" y="24765"/>
                </a:cubicBezTo>
                <a:cubicBezTo>
                  <a:pt x="73088" y="28396"/>
                  <a:pt x="86817" y="49287"/>
                  <a:pt x="86106" y="52716"/>
                </a:cubicBezTo>
                <a:cubicBezTo>
                  <a:pt x="85801" y="54202"/>
                  <a:pt x="73888" y="64832"/>
                  <a:pt x="57035" y="77697"/>
                </a:cubicBezTo>
                <a:cubicBezTo>
                  <a:pt x="59905" y="63943"/>
                  <a:pt x="60883" y="50341"/>
                  <a:pt x="56870" y="41464"/>
                </a:cubicBezTo>
                <a:cubicBezTo>
                  <a:pt x="55689" y="38848"/>
                  <a:pt x="53378" y="33742"/>
                  <a:pt x="48514" y="32079"/>
                </a:cubicBezTo>
                <a:cubicBezTo>
                  <a:pt x="40728" y="29425"/>
                  <a:pt x="34239" y="38315"/>
                  <a:pt x="21691" y="42125"/>
                </a:cubicBezTo>
                <a:cubicBezTo>
                  <a:pt x="16827" y="43598"/>
                  <a:pt x="9690" y="44715"/>
                  <a:pt x="0" y="42823"/>
                </a:cubicBezTo>
                <a:cubicBezTo>
                  <a:pt x="2299" y="36397"/>
                  <a:pt x="1944" y="34238"/>
                  <a:pt x="5080" y="28155"/>
                </a:cubicBezTo>
              </a:path>
            </a:pathLst>
          </a:custGeom>
          <a:solidFill>
            <a:srgbClr val="2E73C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2" name="Freeform 3532"/>
          <p:cNvSpPr/>
          <p:nvPr/>
        </p:nvSpPr>
        <p:spPr>
          <a:xfrm rot="0" flipH="0" flipV="0">
            <a:off x="904584" y="6808679"/>
            <a:ext cx="137654" cy="91197"/>
          </a:xfrm>
          <a:custGeom>
            <a:pathLst>
              <a:path w="137654" h="91197">
                <a:moveTo>
                  <a:pt x="20256" y="72313"/>
                </a:moveTo>
                <a:cubicBezTo>
                  <a:pt x="24281" y="71170"/>
                  <a:pt x="35483" y="67767"/>
                  <a:pt x="55968" y="55969"/>
                </a:cubicBezTo>
                <a:cubicBezTo>
                  <a:pt x="77380" y="43637"/>
                  <a:pt x="92531" y="31585"/>
                  <a:pt x="107441" y="19608"/>
                </a:cubicBezTo>
                <a:cubicBezTo>
                  <a:pt x="116953" y="11988"/>
                  <a:pt x="124840" y="5207"/>
                  <a:pt x="130733" y="0"/>
                </a:cubicBezTo>
                <a:cubicBezTo>
                  <a:pt x="134441" y="6070"/>
                  <a:pt x="137654" y="12077"/>
                  <a:pt x="137299" y="13779"/>
                </a:cubicBezTo>
                <a:cubicBezTo>
                  <a:pt x="136448" y="17843"/>
                  <a:pt x="47776" y="91197"/>
                  <a:pt x="9868" y="89889"/>
                </a:cubicBezTo>
                <a:cubicBezTo>
                  <a:pt x="8522" y="89851"/>
                  <a:pt x="5880" y="90562"/>
                  <a:pt x="3962" y="89077"/>
                </a:cubicBezTo>
                <a:cubicBezTo>
                  <a:pt x="3569" y="88772"/>
                  <a:pt x="102" y="77507"/>
                  <a:pt x="0" y="76338"/>
                </a:cubicBezTo>
                <a:cubicBezTo>
                  <a:pt x="5842" y="75665"/>
                  <a:pt x="12725" y="74459"/>
                  <a:pt x="20256" y="72313"/>
                </a:cubicBezTo>
              </a:path>
            </a:pathLst>
          </a:custGeom>
          <a:solidFill>
            <a:srgbClr val="2E73C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3" name="Freeform 3533"/>
          <p:cNvSpPr/>
          <p:nvPr/>
        </p:nvSpPr>
        <p:spPr>
          <a:xfrm rot="0" flipH="0" flipV="0">
            <a:off x="901063" y="6488253"/>
            <a:ext cx="125183" cy="314553"/>
          </a:xfrm>
          <a:custGeom>
            <a:pathLst>
              <a:path w="125183" h="314553">
                <a:moveTo>
                  <a:pt x="97701" y="39687"/>
                </a:moveTo>
                <a:cubicBezTo>
                  <a:pt x="100799" y="44601"/>
                  <a:pt x="102425" y="49224"/>
                  <a:pt x="105701" y="81698"/>
                </a:cubicBezTo>
                <a:cubicBezTo>
                  <a:pt x="109842" y="122719"/>
                  <a:pt x="110705" y="146709"/>
                  <a:pt x="110705" y="146709"/>
                </a:cubicBezTo>
                <a:cubicBezTo>
                  <a:pt x="112686" y="201815"/>
                  <a:pt x="125183" y="287375"/>
                  <a:pt x="119722" y="296849"/>
                </a:cubicBezTo>
                <a:cubicBezTo>
                  <a:pt x="117106" y="301370"/>
                  <a:pt x="105524" y="303808"/>
                  <a:pt x="96698" y="306729"/>
                </a:cubicBezTo>
                <a:cubicBezTo>
                  <a:pt x="89383" y="309155"/>
                  <a:pt x="64364" y="314553"/>
                  <a:pt x="54852" y="304824"/>
                </a:cubicBezTo>
                <a:cubicBezTo>
                  <a:pt x="52020" y="301916"/>
                  <a:pt x="48121" y="231533"/>
                  <a:pt x="40691" y="181711"/>
                </a:cubicBezTo>
                <a:cubicBezTo>
                  <a:pt x="33363" y="132638"/>
                  <a:pt x="0" y="35217"/>
                  <a:pt x="30519" y="14008"/>
                </a:cubicBezTo>
                <a:cubicBezTo>
                  <a:pt x="50699" y="0"/>
                  <a:pt x="84227" y="18364"/>
                  <a:pt x="97701" y="39687"/>
                </a:cubicBezTo>
              </a:path>
            </a:pathLst>
          </a:custGeom>
          <a:solidFill>
            <a:srgbClr val="283A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34" name="Picture 3534"/>
          <p:cNvPicPr>
            <a:picLocks noChangeAspect="0" noChangeArrowheads="1"/>
          </p:cNvPicPr>
          <p:nvPr/>
        </p:nvPicPr>
        <p:blipFill>
          <a:blip r:embed="rId35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4672" y="6434278"/>
            <a:ext cx="293506" cy="372224"/>
          </a:xfrm>
          <a:prstGeom prst="rect">
            <a:avLst/>
          </a:prstGeom>
          <a:noFill/>
          <a:extLst/>
        </p:spPr>
      </p:pic>
      <p:sp>
        <p:nvSpPr>
          <p:cNvPr id="3535" name="Freeform 3535"/>
          <p:cNvSpPr/>
          <p:nvPr/>
        </p:nvSpPr>
        <p:spPr>
          <a:xfrm rot="0" flipH="0" flipV="0">
            <a:off x="974164" y="6528104"/>
            <a:ext cx="23189" cy="21208"/>
          </a:xfrm>
          <a:custGeom>
            <a:pathLst>
              <a:path w="23189" h="21208">
                <a:moveTo>
                  <a:pt x="22694" y="20180"/>
                </a:moveTo>
                <a:lnTo>
                  <a:pt x="22694" y="20180"/>
                </a:lnTo>
                <a:cubicBezTo>
                  <a:pt x="23189" y="19406"/>
                  <a:pt x="22960" y="18377"/>
                  <a:pt x="22187" y="17869"/>
                </a:cubicBezTo>
                <a:cubicBezTo>
                  <a:pt x="20028" y="16434"/>
                  <a:pt x="17919" y="14897"/>
                  <a:pt x="15887" y="13284"/>
                </a:cubicBezTo>
                <a:cubicBezTo>
                  <a:pt x="11277" y="9589"/>
                  <a:pt x="7010" y="5398"/>
                  <a:pt x="3200" y="826"/>
                </a:cubicBezTo>
                <a:cubicBezTo>
                  <a:pt x="2603" y="114"/>
                  <a:pt x="1574" y="0"/>
                  <a:pt x="850" y="572"/>
                </a:cubicBezTo>
                <a:cubicBezTo>
                  <a:pt x="114" y="1156"/>
                  <a:pt x="0" y="2235"/>
                  <a:pt x="596" y="2959"/>
                </a:cubicBezTo>
                <a:cubicBezTo>
                  <a:pt x="4559" y="7722"/>
                  <a:pt x="8991" y="12065"/>
                  <a:pt x="13792" y="15901"/>
                </a:cubicBezTo>
                <a:cubicBezTo>
                  <a:pt x="15900" y="17590"/>
                  <a:pt x="18097" y="19190"/>
                  <a:pt x="20358" y="20687"/>
                </a:cubicBezTo>
                <a:cubicBezTo>
                  <a:pt x="21132" y="21208"/>
                  <a:pt x="22199" y="20967"/>
                  <a:pt x="22694" y="20180"/>
                </a:cubicBezTo>
              </a:path>
            </a:pathLst>
          </a:custGeom>
          <a:solidFill>
            <a:srgbClr val="0C267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6" name="Freeform 3536"/>
          <p:cNvSpPr/>
          <p:nvPr/>
        </p:nvSpPr>
        <p:spPr>
          <a:xfrm rot="0" flipH="0" flipV="0">
            <a:off x="1510210" y="6617932"/>
            <a:ext cx="95846" cy="155435"/>
          </a:xfrm>
          <a:custGeom>
            <a:pathLst>
              <a:path w="95846" h="155435">
                <a:moveTo>
                  <a:pt x="49530" y="126022"/>
                </a:moveTo>
                <a:cubicBezTo>
                  <a:pt x="48629" y="122314"/>
                  <a:pt x="46089" y="112256"/>
                  <a:pt x="42177" y="101918"/>
                </a:cubicBezTo>
                <a:cubicBezTo>
                  <a:pt x="37123" y="88570"/>
                  <a:pt x="31433" y="79083"/>
                  <a:pt x="29439" y="75870"/>
                </a:cubicBezTo>
                <a:cubicBezTo>
                  <a:pt x="21806" y="63564"/>
                  <a:pt x="19736" y="64529"/>
                  <a:pt x="15317" y="56668"/>
                </a:cubicBezTo>
                <a:cubicBezTo>
                  <a:pt x="14453" y="55131"/>
                  <a:pt x="0" y="28741"/>
                  <a:pt x="10948" y="13335"/>
                </a:cubicBezTo>
                <a:cubicBezTo>
                  <a:pt x="16879" y="4979"/>
                  <a:pt x="27699" y="3480"/>
                  <a:pt x="48134" y="661"/>
                </a:cubicBezTo>
                <a:cubicBezTo>
                  <a:pt x="52920" y="0"/>
                  <a:pt x="77927" y="13"/>
                  <a:pt x="80391" y="2502"/>
                </a:cubicBezTo>
                <a:cubicBezTo>
                  <a:pt x="83324" y="5449"/>
                  <a:pt x="95846" y="119850"/>
                  <a:pt x="73901" y="150787"/>
                </a:cubicBezTo>
                <a:cubicBezTo>
                  <a:pt x="73113" y="151891"/>
                  <a:pt x="72262" y="154482"/>
                  <a:pt x="69964" y="155270"/>
                </a:cubicBezTo>
                <a:cubicBezTo>
                  <a:pt x="69494" y="155435"/>
                  <a:pt x="57492" y="151929"/>
                  <a:pt x="57086" y="151548"/>
                </a:cubicBezTo>
                <a:cubicBezTo>
                  <a:pt x="55016" y="149517"/>
                  <a:pt x="51104" y="132537"/>
                  <a:pt x="49530" y="126022"/>
                </a:cubicBezTo>
              </a:path>
            </a:pathLst>
          </a:custGeom>
          <a:solidFill>
            <a:srgbClr val="3888F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7" name="Freeform 3537"/>
          <p:cNvSpPr/>
          <p:nvPr/>
        </p:nvSpPr>
        <p:spPr>
          <a:xfrm rot="0" flipH="0" flipV="0">
            <a:off x="1510215" y="6617937"/>
            <a:ext cx="85267" cy="68973"/>
          </a:xfrm>
          <a:custGeom>
            <a:pathLst>
              <a:path w="85267" h="68973">
                <a:moveTo>
                  <a:pt x="15316" y="56667"/>
                </a:moveTo>
                <a:cubicBezTo>
                  <a:pt x="14453" y="55118"/>
                  <a:pt x="0" y="28727"/>
                  <a:pt x="10935" y="13322"/>
                </a:cubicBezTo>
                <a:cubicBezTo>
                  <a:pt x="16878" y="4978"/>
                  <a:pt x="27698" y="3480"/>
                  <a:pt x="48132" y="661"/>
                </a:cubicBezTo>
                <a:cubicBezTo>
                  <a:pt x="52908" y="0"/>
                  <a:pt x="77914" y="13"/>
                  <a:pt x="80390" y="2502"/>
                </a:cubicBezTo>
                <a:cubicBezTo>
                  <a:pt x="81457" y="3569"/>
                  <a:pt x="83781" y="19355"/>
                  <a:pt x="85267" y="40513"/>
                </a:cubicBezTo>
                <a:cubicBezTo>
                  <a:pt x="75361" y="30556"/>
                  <a:pt x="64528" y="22263"/>
                  <a:pt x="54901" y="20727"/>
                </a:cubicBezTo>
                <a:cubicBezTo>
                  <a:pt x="52069" y="20282"/>
                  <a:pt x="46545" y="19393"/>
                  <a:pt x="42481" y="22543"/>
                </a:cubicBezTo>
                <a:cubicBezTo>
                  <a:pt x="35978" y="27585"/>
                  <a:pt x="39826" y="37897"/>
                  <a:pt x="36118" y="50470"/>
                </a:cubicBezTo>
                <a:cubicBezTo>
                  <a:pt x="34670" y="55347"/>
                  <a:pt x="31686" y="61924"/>
                  <a:pt x="24777" y="68973"/>
                </a:cubicBezTo>
                <a:cubicBezTo>
                  <a:pt x="20675" y="63512"/>
                  <a:pt x="18668" y="62623"/>
                  <a:pt x="15316" y="56667"/>
                </a:cubicBezTo>
              </a:path>
            </a:pathLst>
          </a:custGeom>
          <a:solidFill>
            <a:srgbClr val="2E73C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8" name="Freeform 3538"/>
          <p:cNvSpPr/>
          <p:nvPr/>
        </p:nvSpPr>
        <p:spPr>
          <a:xfrm rot="0" flipH="0" flipV="0">
            <a:off x="1567369" y="6618339"/>
            <a:ext cx="38683" cy="155027"/>
          </a:xfrm>
          <a:custGeom>
            <a:pathLst>
              <a:path w="38683" h="155027">
                <a:moveTo>
                  <a:pt x="7772" y="132041"/>
                </a:moveTo>
                <a:cubicBezTo>
                  <a:pt x="9029" y="128054"/>
                  <a:pt x="12344" y="116827"/>
                  <a:pt x="13753" y="93230"/>
                </a:cubicBezTo>
                <a:cubicBezTo>
                  <a:pt x="15226" y="68567"/>
                  <a:pt x="13486" y="49276"/>
                  <a:pt x="11696" y="30238"/>
                </a:cubicBezTo>
                <a:cubicBezTo>
                  <a:pt x="10553" y="18110"/>
                  <a:pt x="9232" y="7785"/>
                  <a:pt x="8127" y="0"/>
                </a:cubicBezTo>
                <a:cubicBezTo>
                  <a:pt x="15226" y="241"/>
                  <a:pt x="22008" y="863"/>
                  <a:pt x="23227" y="2095"/>
                </a:cubicBezTo>
                <a:cubicBezTo>
                  <a:pt x="26174" y="5041"/>
                  <a:pt x="38683" y="119443"/>
                  <a:pt x="16750" y="150379"/>
                </a:cubicBezTo>
                <a:cubicBezTo>
                  <a:pt x="15963" y="151484"/>
                  <a:pt x="15112" y="154075"/>
                  <a:pt x="12813" y="154862"/>
                </a:cubicBezTo>
                <a:cubicBezTo>
                  <a:pt x="12344" y="155027"/>
                  <a:pt x="1029" y="151738"/>
                  <a:pt x="0" y="151179"/>
                </a:cubicBezTo>
                <a:cubicBezTo>
                  <a:pt x="2642" y="145922"/>
                  <a:pt x="5423" y="139508"/>
                  <a:pt x="7772" y="132041"/>
                </a:cubicBezTo>
              </a:path>
            </a:pathLst>
          </a:custGeom>
          <a:solidFill>
            <a:srgbClr val="2E73C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9" name="Freeform 3539"/>
          <p:cNvSpPr/>
          <p:nvPr/>
        </p:nvSpPr>
        <p:spPr>
          <a:xfrm rot="0" flipH="0" flipV="0">
            <a:off x="1081025" y="6275365"/>
            <a:ext cx="284771" cy="365416"/>
          </a:xfrm>
          <a:custGeom>
            <a:pathLst>
              <a:path w="284771" h="365416">
                <a:moveTo>
                  <a:pt x="278168" y="331698"/>
                </a:moveTo>
                <a:cubicBezTo>
                  <a:pt x="275121" y="320269"/>
                  <a:pt x="238227" y="258940"/>
                  <a:pt x="227965" y="236334"/>
                </a:cubicBezTo>
                <a:cubicBezTo>
                  <a:pt x="213995" y="205587"/>
                  <a:pt x="205182" y="202603"/>
                  <a:pt x="200178" y="179375"/>
                </a:cubicBezTo>
                <a:cubicBezTo>
                  <a:pt x="198273" y="170510"/>
                  <a:pt x="197739" y="162496"/>
                  <a:pt x="197092" y="152794"/>
                </a:cubicBezTo>
                <a:cubicBezTo>
                  <a:pt x="195758" y="132753"/>
                  <a:pt x="197346" y="123533"/>
                  <a:pt x="197092" y="112916"/>
                </a:cubicBezTo>
                <a:cubicBezTo>
                  <a:pt x="196457" y="86195"/>
                  <a:pt x="184531" y="65545"/>
                  <a:pt x="180633" y="58814"/>
                </a:cubicBezTo>
                <a:cubicBezTo>
                  <a:pt x="168999" y="38684"/>
                  <a:pt x="137833" y="0"/>
                  <a:pt x="108611" y="3746"/>
                </a:cubicBezTo>
                <a:cubicBezTo>
                  <a:pt x="58801" y="10135"/>
                  <a:pt x="0" y="87071"/>
                  <a:pt x="28779" y="128778"/>
                </a:cubicBezTo>
                <a:cubicBezTo>
                  <a:pt x="29655" y="130048"/>
                  <a:pt x="65647" y="186868"/>
                  <a:pt x="74664" y="199314"/>
                </a:cubicBezTo>
                <a:cubicBezTo>
                  <a:pt x="90780" y="221564"/>
                  <a:pt x="99988" y="234035"/>
                  <a:pt x="108611" y="245834"/>
                </a:cubicBezTo>
                <a:cubicBezTo>
                  <a:pt x="130848" y="276250"/>
                  <a:pt x="141961" y="291452"/>
                  <a:pt x="155944" y="311340"/>
                </a:cubicBezTo>
                <a:cubicBezTo>
                  <a:pt x="172949" y="335520"/>
                  <a:pt x="175933" y="344118"/>
                  <a:pt x="193955" y="356831"/>
                </a:cubicBezTo>
                <a:cubicBezTo>
                  <a:pt x="206134" y="365416"/>
                  <a:pt x="214364" y="351751"/>
                  <a:pt x="226810" y="349376"/>
                </a:cubicBezTo>
                <a:cubicBezTo>
                  <a:pt x="248514" y="345236"/>
                  <a:pt x="284771" y="356437"/>
                  <a:pt x="278168" y="331698"/>
                </a:cubicBezTo>
              </a:path>
            </a:pathLst>
          </a:custGeom>
          <a:solidFill>
            <a:srgbClr val="3845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0" name="Freeform 3540"/>
          <p:cNvSpPr/>
          <p:nvPr/>
        </p:nvSpPr>
        <p:spPr>
          <a:xfrm rot="0" flipH="0" flipV="0">
            <a:off x="1251718" y="6562719"/>
            <a:ext cx="291947" cy="128561"/>
          </a:xfrm>
          <a:custGeom>
            <a:pathLst>
              <a:path w="291947" h="128561">
                <a:moveTo>
                  <a:pt x="283883" y="56565"/>
                </a:moveTo>
                <a:cubicBezTo>
                  <a:pt x="275121" y="50711"/>
                  <a:pt x="171044" y="23215"/>
                  <a:pt x="152769" y="18110"/>
                </a:cubicBezTo>
                <a:cubicBezTo>
                  <a:pt x="125349" y="10439"/>
                  <a:pt x="57239" y="1689"/>
                  <a:pt x="49022" y="1321"/>
                </a:cubicBezTo>
                <a:cubicBezTo>
                  <a:pt x="19393" y="0"/>
                  <a:pt x="28347" y="7556"/>
                  <a:pt x="14466" y="17665"/>
                </a:cubicBezTo>
                <a:cubicBezTo>
                  <a:pt x="0" y="28206"/>
                  <a:pt x="2413" y="41808"/>
                  <a:pt x="8776" y="55219"/>
                </a:cubicBezTo>
                <a:cubicBezTo>
                  <a:pt x="14428" y="67105"/>
                  <a:pt x="36792" y="82955"/>
                  <a:pt x="64758" y="85025"/>
                </a:cubicBezTo>
                <a:cubicBezTo>
                  <a:pt x="204890" y="95388"/>
                  <a:pt x="268072" y="128561"/>
                  <a:pt x="277508" y="126757"/>
                </a:cubicBezTo>
                <a:cubicBezTo>
                  <a:pt x="291947" y="123989"/>
                  <a:pt x="288975" y="59968"/>
                  <a:pt x="283883" y="56565"/>
                </a:cubicBezTo>
              </a:path>
            </a:pathLst>
          </a:custGeom>
          <a:solidFill>
            <a:srgbClr val="3845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1" name="Freeform 3541"/>
          <p:cNvSpPr/>
          <p:nvPr/>
        </p:nvSpPr>
        <p:spPr>
          <a:xfrm rot="0" flipH="0" flipV="0">
            <a:off x="1190962" y="6276530"/>
            <a:ext cx="348347" cy="360387"/>
          </a:xfrm>
          <a:custGeom>
            <a:pathLst>
              <a:path w="348347" h="360387">
                <a:moveTo>
                  <a:pt x="215417" y="326415"/>
                </a:moveTo>
                <a:cubicBezTo>
                  <a:pt x="177787" y="320459"/>
                  <a:pt x="149695" y="315176"/>
                  <a:pt x="131598" y="304292"/>
                </a:cubicBezTo>
                <a:cubicBezTo>
                  <a:pt x="123127" y="299199"/>
                  <a:pt x="131293" y="300038"/>
                  <a:pt x="101968" y="253302"/>
                </a:cubicBezTo>
                <a:cubicBezTo>
                  <a:pt x="84087" y="224828"/>
                  <a:pt x="75146" y="210579"/>
                  <a:pt x="64148" y="189014"/>
                </a:cubicBezTo>
                <a:cubicBezTo>
                  <a:pt x="58090" y="177140"/>
                  <a:pt x="35230" y="131318"/>
                  <a:pt x="14973" y="61684"/>
                </a:cubicBezTo>
                <a:cubicBezTo>
                  <a:pt x="9944" y="44374"/>
                  <a:pt x="4775" y="24562"/>
                  <a:pt x="0" y="2438"/>
                </a:cubicBezTo>
                <a:cubicBezTo>
                  <a:pt x="28842" y="0"/>
                  <a:pt x="59246" y="37821"/>
                  <a:pt x="70688" y="57645"/>
                </a:cubicBezTo>
                <a:cubicBezTo>
                  <a:pt x="74587" y="64376"/>
                  <a:pt x="86525" y="85027"/>
                  <a:pt x="87160" y="111760"/>
                </a:cubicBezTo>
                <a:cubicBezTo>
                  <a:pt x="87402" y="122365"/>
                  <a:pt x="85827" y="131585"/>
                  <a:pt x="87160" y="151625"/>
                </a:cubicBezTo>
                <a:cubicBezTo>
                  <a:pt x="87808" y="161328"/>
                  <a:pt x="88329" y="169342"/>
                  <a:pt x="90246" y="178206"/>
                </a:cubicBezTo>
                <a:cubicBezTo>
                  <a:pt x="95250" y="201447"/>
                  <a:pt x="104064" y="204432"/>
                  <a:pt x="118021" y="235179"/>
                </a:cubicBezTo>
                <a:cubicBezTo>
                  <a:pt x="123622" y="247498"/>
                  <a:pt x="137135" y="271348"/>
                  <a:pt x="148768" y="292341"/>
                </a:cubicBezTo>
                <a:cubicBezTo>
                  <a:pt x="171590" y="295631"/>
                  <a:pt x="198590" y="300127"/>
                  <a:pt x="213525" y="304292"/>
                </a:cubicBezTo>
                <a:cubicBezTo>
                  <a:pt x="231799" y="309397"/>
                  <a:pt x="335876" y="336905"/>
                  <a:pt x="344639" y="342759"/>
                </a:cubicBezTo>
                <a:cubicBezTo>
                  <a:pt x="346252" y="343826"/>
                  <a:pt x="347649" y="351002"/>
                  <a:pt x="348347" y="360387"/>
                </a:cubicBezTo>
                <a:cubicBezTo>
                  <a:pt x="329678" y="355688"/>
                  <a:pt x="313448" y="351459"/>
                  <a:pt x="299884" y="347839"/>
                </a:cubicBezTo>
                <a:cubicBezTo>
                  <a:pt x="243534" y="332841"/>
                  <a:pt x="239673" y="330250"/>
                  <a:pt x="215417" y="326415"/>
                </a:cubicBezTo>
              </a:path>
            </a:pathLst>
          </a:custGeom>
          <a:solidFill>
            <a:srgbClr val="283A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2" name="Picture 3542"/>
          <p:cNvPicPr>
            <a:picLocks noChangeAspect="0" noChangeArrowheads="1"/>
          </p:cNvPicPr>
          <p:nvPr/>
        </p:nvPicPr>
        <p:blipFill>
          <a:blip r:embed="rId35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7805" y="6055104"/>
            <a:ext cx="138884" cy="117403"/>
          </a:xfrm>
          <a:prstGeom prst="rect">
            <a:avLst/>
          </a:prstGeom>
          <a:noFill/>
          <a:extLst/>
        </p:spPr>
      </p:pic>
      <p:sp>
        <p:nvSpPr>
          <p:cNvPr id="3543" name="Freeform 3543"/>
          <p:cNvSpPr/>
          <p:nvPr/>
        </p:nvSpPr>
        <p:spPr>
          <a:xfrm rot="0" flipH="0" flipV="0">
            <a:off x="902735" y="6057385"/>
            <a:ext cx="188391" cy="171131"/>
          </a:xfrm>
          <a:custGeom>
            <a:pathLst>
              <a:path w="188391" h="171131">
                <a:moveTo>
                  <a:pt x="155359" y="119570"/>
                </a:moveTo>
                <a:cubicBezTo>
                  <a:pt x="152083" y="122706"/>
                  <a:pt x="144958" y="125920"/>
                  <a:pt x="130709" y="132346"/>
                </a:cubicBezTo>
                <a:cubicBezTo>
                  <a:pt x="109614" y="141871"/>
                  <a:pt x="98298" y="144766"/>
                  <a:pt x="63018" y="155980"/>
                </a:cubicBezTo>
                <a:cubicBezTo>
                  <a:pt x="22949" y="168731"/>
                  <a:pt x="18301" y="171131"/>
                  <a:pt x="12840" y="167283"/>
                </a:cubicBezTo>
                <a:cubicBezTo>
                  <a:pt x="0" y="158241"/>
                  <a:pt x="597" y="127291"/>
                  <a:pt x="14809" y="110985"/>
                </a:cubicBezTo>
                <a:cubicBezTo>
                  <a:pt x="17349" y="108077"/>
                  <a:pt x="19723" y="106299"/>
                  <a:pt x="28296" y="101206"/>
                </a:cubicBezTo>
                <a:cubicBezTo>
                  <a:pt x="63932" y="80061"/>
                  <a:pt x="67793" y="71260"/>
                  <a:pt x="83833" y="58128"/>
                </a:cubicBezTo>
                <a:cubicBezTo>
                  <a:pt x="92012" y="51435"/>
                  <a:pt x="150902" y="0"/>
                  <a:pt x="156882" y="102"/>
                </a:cubicBezTo>
                <a:cubicBezTo>
                  <a:pt x="174002" y="406"/>
                  <a:pt x="188391" y="87909"/>
                  <a:pt x="155359" y="119570"/>
                </a:cubicBezTo>
              </a:path>
            </a:pathLst>
          </a:custGeom>
          <a:solidFill>
            <a:srgbClr val="06194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4" name="Freeform 3544"/>
          <p:cNvSpPr/>
          <p:nvPr/>
        </p:nvSpPr>
        <p:spPr>
          <a:xfrm rot="0" flipH="0" flipV="0">
            <a:off x="765629" y="6115454"/>
            <a:ext cx="195757" cy="117486"/>
          </a:xfrm>
          <a:custGeom>
            <a:pathLst>
              <a:path w="195757" h="117486">
                <a:moveTo>
                  <a:pt x="178752" y="50342"/>
                </a:moveTo>
                <a:cubicBezTo>
                  <a:pt x="140221" y="54024"/>
                  <a:pt x="28499" y="0"/>
                  <a:pt x="19444" y="2844"/>
                </a:cubicBezTo>
                <a:cubicBezTo>
                  <a:pt x="10274" y="5715"/>
                  <a:pt x="0" y="22656"/>
                  <a:pt x="2807" y="32410"/>
                </a:cubicBezTo>
                <a:cubicBezTo>
                  <a:pt x="5080" y="40297"/>
                  <a:pt x="118059" y="104609"/>
                  <a:pt x="129959" y="108482"/>
                </a:cubicBezTo>
                <a:cubicBezTo>
                  <a:pt x="157645" y="117486"/>
                  <a:pt x="182206" y="102780"/>
                  <a:pt x="185698" y="97941"/>
                </a:cubicBezTo>
                <a:cubicBezTo>
                  <a:pt x="192849" y="87997"/>
                  <a:pt x="195757" y="48717"/>
                  <a:pt x="178752" y="50342"/>
                </a:cubicBezTo>
              </a:path>
            </a:pathLst>
          </a:custGeom>
          <a:solidFill>
            <a:srgbClr val="06194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5" name="Freeform 3545"/>
          <p:cNvSpPr/>
          <p:nvPr/>
        </p:nvSpPr>
        <p:spPr>
          <a:xfrm rot="0" flipH="0" flipV="0">
            <a:off x="767255" y="6134697"/>
            <a:ext cx="305281" cy="92582"/>
          </a:xfrm>
          <a:custGeom>
            <a:pathLst>
              <a:path w="305281" h="92582">
                <a:moveTo>
                  <a:pt x="107314" y="61747"/>
                </a:moveTo>
                <a:cubicBezTo>
                  <a:pt x="115632" y="66420"/>
                  <a:pt x="129792" y="74167"/>
                  <a:pt x="148792" y="74345"/>
                </a:cubicBezTo>
                <a:cubicBezTo>
                  <a:pt x="157720" y="74434"/>
                  <a:pt x="164832" y="72821"/>
                  <a:pt x="183399" y="66598"/>
                </a:cubicBezTo>
                <a:cubicBezTo>
                  <a:pt x="207567" y="58496"/>
                  <a:pt x="223950" y="53010"/>
                  <a:pt x="247864" y="41770"/>
                </a:cubicBezTo>
                <a:cubicBezTo>
                  <a:pt x="253821" y="38976"/>
                  <a:pt x="274687" y="29058"/>
                  <a:pt x="300785" y="13119"/>
                </a:cubicBezTo>
                <a:cubicBezTo>
                  <a:pt x="302309" y="12179"/>
                  <a:pt x="303808" y="11252"/>
                  <a:pt x="305281" y="10338"/>
                </a:cubicBezTo>
                <a:cubicBezTo>
                  <a:pt x="303503" y="23000"/>
                  <a:pt x="299045" y="34392"/>
                  <a:pt x="290841" y="42253"/>
                </a:cubicBezTo>
                <a:cubicBezTo>
                  <a:pt x="287565" y="45390"/>
                  <a:pt x="280440" y="48616"/>
                  <a:pt x="266191" y="55042"/>
                </a:cubicBezTo>
                <a:cubicBezTo>
                  <a:pt x="245083" y="64566"/>
                  <a:pt x="233780" y="67449"/>
                  <a:pt x="198499" y="78676"/>
                </a:cubicBezTo>
                <a:cubicBezTo>
                  <a:pt x="170090" y="87705"/>
                  <a:pt x="159485" y="91541"/>
                  <a:pt x="153770" y="91642"/>
                </a:cubicBezTo>
                <a:cubicBezTo>
                  <a:pt x="146036" y="92582"/>
                  <a:pt x="137349" y="92176"/>
                  <a:pt x="128332" y="89242"/>
                </a:cubicBezTo>
                <a:cubicBezTo>
                  <a:pt x="116432" y="85369"/>
                  <a:pt x="3454" y="21057"/>
                  <a:pt x="1181" y="13170"/>
                </a:cubicBezTo>
                <a:cubicBezTo>
                  <a:pt x="0" y="9055"/>
                  <a:pt x="1231" y="4318"/>
                  <a:pt x="2920" y="0"/>
                </a:cubicBezTo>
                <a:cubicBezTo>
                  <a:pt x="25971" y="14034"/>
                  <a:pt x="66484" y="38811"/>
                  <a:pt x="107314" y="61747"/>
                </a:cubicBezTo>
              </a:path>
            </a:pathLst>
          </a:custGeom>
          <a:solidFill>
            <a:srgbClr val="03174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6" name="Freeform 3546"/>
          <p:cNvSpPr/>
          <p:nvPr/>
        </p:nvSpPr>
        <p:spPr>
          <a:xfrm rot="0" flipH="0" flipV="0">
            <a:off x="921243" y="6163111"/>
            <a:ext cx="8940" cy="22580"/>
          </a:xfrm>
          <a:custGeom>
            <a:pathLst>
              <a:path w="8940" h="22580">
                <a:moveTo>
                  <a:pt x="7162" y="22542"/>
                </a:moveTo>
                <a:cubicBezTo>
                  <a:pt x="8177" y="22504"/>
                  <a:pt x="8940" y="21628"/>
                  <a:pt x="8863" y="20612"/>
                </a:cubicBezTo>
                <a:cubicBezTo>
                  <a:pt x="8520" y="15939"/>
                  <a:pt x="7568" y="11367"/>
                  <a:pt x="6045" y="7010"/>
                </a:cubicBezTo>
                <a:cubicBezTo>
                  <a:pt x="5346" y="5055"/>
                  <a:pt x="4534" y="3124"/>
                  <a:pt x="3619" y="1270"/>
                </a:cubicBezTo>
                <a:cubicBezTo>
                  <a:pt x="3162" y="356"/>
                  <a:pt x="2057" y="0"/>
                  <a:pt x="1168" y="483"/>
                </a:cubicBezTo>
                <a:cubicBezTo>
                  <a:pt x="343" y="927"/>
                  <a:pt x="0" y="1956"/>
                  <a:pt x="419" y="2807"/>
                </a:cubicBezTo>
                <a:cubicBezTo>
                  <a:pt x="1282" y="4547"/>
                  <a:pt x="2044" y="6350"/>
                  <a:pt x="2692" y="8192"/>
                </a:cubicBezTo>
                <a:cubicBezTo>
                  <a:pt x="4127" y="12255"/>
                  <a:pt x="5003" y="16510"/>
                  <a:pt x="5321" y="20879"/>
                </a:cubicBezTo>
                <a:cubicBezTo>
                  <a:pt x="5397" y="21831"/>
                  <a:pt x="6197" y="22580"/>
                  <a:pt x="7162" y="22542"/>
                </a:cubicBezTo>
                <a:close/>
                <a:moveTo>
                  <a:pt x="7162" y="22542"/>
                </a:moveTo>
              </a:path>
            </a:pathLst>
          </a:custGeom>
          <a:solidFill>
            <a:srgbClr val="03174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7" name="Freeform 3547"/>
          <p:cNvSpPr/>
          <p:nvPr/>
        </p:nvSpPr>
        <p:spPr>
          <a:xfrm rot="0" flipH="0" flipV="0">
            <a:off x="1320792" y="6571191"/>
            <a:ext cx="16953" cy="19367"/>
          </a:xfrm>
          <a:custGeom>
            <a:pathLst>
              <a:path w="16953" h="19367">
                <a:moveTo>
                  <a:pt x="355" y="18097"/>
                </a:moveTo>
                <a:cubicBezTo>
                  <a:pt x="748" y="18986"/>
                  <a:pt x="1790" y="19367"/>
                  <a:pt x="2653" y="18922"/>
                </a:cubicBezTo>
                <a:cubicBezTo>
                  <a:pt x="5612" y="17412"/>
                  <a:pt x="9295" y="14872"/>
                  <a:pt x="12369" y="10744"/>
                </a:cubicBezTo>
                <a:cubicBezTo>
                  <a:pt x="14274" y="8204"/>
                  <a:pt x="15709" y="5385"/>
                  <a:pt x="16661" y="2349"/>
                </a:cubicBezTo>
                <a:cubicBezTo>
                  <a:pt x="16953" y="1422"/>
                  <a:pt x="16395" y="432"/>
                  <a:pt x="15442" y="203"/>
                </a:cubicBezTo>
                <a:cubicBezTo>
                  <a:pt x="14591" y="0"/>
                  <a:pt x="13715" y="483"/>
                  <a:pt x="13461" y="1321"/>
                </a:cubicBezTo>
                <a:cubicBezTo>
                  <a:pt x="12623" y="4000"/>
                  <a:pt x="11353" y="6490"/>
                  <a:pt x="9676" y="8738"/>
                </a:cubicBezTo>
                <a:cubicBezTo>
                  <a:pt x="6971" y="12370"/>
                  <a:pt x="3720" y="14605"/>
                  <a:pt x="1116" y="15938"/>
                </a:cubicBezTo>
                <a:cubicBezTo>
                  <a:pt x="330" y="16345"/>
                  <a:pt x="0" y="17285"/>
                  <a:pt x="355" y="18097"/>
                </a:cubicBezTo>
              </a:path>
            </a:pathLst>
          </a:custGeom>
          <a:solidFill>
            <a:srgbClr val="081D6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8" name="Freeform 3548"/>
          <p:cNvSpPr/>
          <p:nvPr/>
        </p:nvSpPr>
        <p:spPr>
          <a:xfrm rot="0" flipH="0" flipV="0">
            <a:off x="1070105" y="6045189"/>
            <a:ext cx="74841" cy="194969"/>
          </a:xfrm>
          <a:custGeom>
            <a:pathLst>
              <a:path w="74841" h="194969">
                <a:moveTo>
                  <a:pt x="2286" y="38023"/>
                </a:moveTo>
                <a:cubicBezTo>
                  <a:pt x="0" y="51294"/>
                  <a:pt x="978" y="62127"/>
                  <a:pt x="3022" y="83222"/>
                </a:cubicBezTo>
                <a:cubicBezTo>
                  <a:pt x="5943" y="113461"/>
                  <a:pt x="7404" y="128586"/>
                  <a:pt x="7645" y="130415"/>
                </a:cubicBezTo>
                <a:cubicBezTo>
                  <a:pt x="10972" y="155688"/>
                  <a:pt x="16154" y="194969"/>
                  <a:pt x="20612" y="194804"/>
                </a:cubicBezTo>
                <a:cubicBezTo>
                  <a:pt x="23558" y="194690"/>
                  <a:pt x="45478" y="156044"/>
                  <a:pt x="49898" y="125525"/>
                </a:cubicBezTo>
                <a:cubicBezTo>
                  <a:pt x="59004" y="62559"/>
                  <a:pt x="41262" y="52539"/>
                  <a:pt x="61696" y="25616"/>
                </a:cubicBezTo>
                <a:cubicBezTo>
                  <a:pt x="66255" y="19596"/>
                  <a:pt x="74841" y="9537"/>
                  <a:pt x="71704" y="4178"/>
                </a:cubicBezTo>
                <a:cubicBezTo>
                  <a:pt x="69265" y="0"/>
                  <a:pt x="60413" y="685"/>
                  <a:pt x="42799" y="2222"/>
                </a:cubicBezTo>
                <a:cubicBezTo>
                  <a:pt x="28054" y="3505"/>
                  <a:pt x="20586" y="4216"/>
                  <a:pt x="15709" y="7734"/>
                </a:cubicBezTo>
                <a:cubicBezTo>
                  <a:pt x="6515" y="14376"/>
                  <a:pt x="4419" y="25641"/>
                  <a:pt x="2286" y="38023"/>
                </a:cubicBezTo>
              </a:path>
            </a:pathLst>
          </a:custGeom>
          <a:solidFill>
            <a:srgbClr val="081C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9" name="Picture 3549"/>
          <p:cNvPicPr>
            <a:picLocks noChangeAspect="0" noChangeArrowheads="1"/>
          </p:cNvPicPr>
          <p:nvPr/>
        </p:nvPicPr>
        <p:blipFill>
          <a:blip r:embed="rId35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21760" y="5998470"/>
            <a:ext cx="286267" cy="465739"/>
          </a:xfrm>
          <a:prstGeom prst="rect">
            <a:avLst/>
          </a:prstGeom>
          <a:noFill/>
          <a:extLst/>
        </p:spPr>
      </p:pic>
      <p:sp>
        <p:nvSpPr>
          <p:cNvPr id="3550" name="Freeform 3550"/>
          <p:cNvSpPr/>
          <p:nvPr/>
        </p:nvSpPr>
        <p:spPr>
          <a:xfrm rot="0" flipH="0" flipV="0">
            <a:off x="1191992" y="6039581"/>
            <a:ext cx="104266" cy="401560"/>
          </a:xfrm>
          <a:custGeom>
            <a:pathLst>
              <a:path w="104266" h="401560">
                <a:moveTo>
                  <a:pt x="4762" y="54914"/>
                </a:moveTo>
                <a:cubicBezTo>
                  <a:pt x="0" y="66826"/>
                  <a:pt x="3099" y="95592"/>
                  <a:pt x="4762" y="102970"/>
                </a:cubicBezTo>
                <a:cubicBezTo>
                  <a:pt x="18859" y="165403"/>
                  <a:pt x="40728" y="322706"/>
                  <a:pt x="52882" y="401560"/>
                </a:cubicBezTo>
                <a:cubicBezTo>
                  <a:pt x="99110" y="388923"/>
                  <a:pt x="103034" y="366813"/>
                  <a:pt x="103250" y="364984"/>
                </a:cubicBezTo>
                <a:cubicBezTo>
                  <a:pt x="104266" y="356284"/>
                  <a:pt x="102310" y="352855"/>
                  <a:pt x="89991" y="302843"/>
                </a:cubicBezTo>
                <a:cubicBezTo>
                  <a:pt x="75475" y="243864"/>
                  <a:pt x="44843" y="93915"/>
                  <a:pt x="32917" y="46926"/>
                </a:cubicBezTo>
                <a:cubicBezTo>
                  <a:pt x="11810" y="0"/>
                  <a:pt x="7149" y="48946"/>
                  <a:pt x="4762" y="54914"/>
                </a:cubicBezTo>
              </a:path>
            </a:pathLst>
          </a:custGeom>
          <a:solidFill>
            <a:srgbClr val="04164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1" name="Freeform 3551"/>
          <p:cNvSpPr/>
          <p:nvPr/>
        </p:nvSpPr>
        <p:spPr>
          <a:xfrm rot="0" flipH="0" flipV="0">
            <a:off x="1089672" y="6049141"/>
            <a:ext cx="604761" cy="505116"/>
          </a:xfrm>
          <a:custGeom>
            <a:pathLst>
              <a:path w="604761" h="505116">
                <a:moveTo>
                  <a:pt x="604761" y="325996"/>
                </a:moveTo>
                <a:lnTo>
                  <a:pt x="120612" y="505116"/>
                </a:lnTo>
                <a:lnTo>
                  <a:pt x="0" y="179121"/>
                </a:lnTo>
                <a:lnTo>
                  <a:pt x="484150" y="0"/>
                </a:lnTo>
                <a:close/>
                <a:moveTo>
                  <a:pt x="604761" y="325996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2" name="Freeform 3552"/>
          <p:cNvSpPr/>
          <p:nvPr/>
        </p:nvSpPr>
        <p:spPr>
          <a:xfrm rot="0" flipH="0" flipV="0">
            <a:off x="1210364" y="6271991"/>
            <a:ext cx="484136" cy="282459"/>
          </a:xfrm>
          <a:custGeom>
            <a:pathLst>
              <a:path w="484136" h="282459">
                <a:moveTo>
                  <a:pt x="202285" y="6057"/>
                </a:moveTo>
                <a:lnTo>
                  <a:pt x="484136" y="103338"/>
                </a:lnTo>
                <a:lnTo>
                  <a:pt x="0" y="282459"/>
                </a:lnTo>
                <a:lnTo>
                  <a:pt x="150698" y="25094"/>
                </a:lnTo>
                <a:cubicBezTo>
                  <a:pt x="161455" y="7923"/>
                  <a:pt x="182867" y="0"/>
                  <a:pt x="202285" y="6057"/>
                </a:cubicBez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3" name="Freeform 3553"/>
          <p:cNvSpPr/>
          <p:nvPr/>
        </p:nvSpPr>
        <p:spPr>
          <a:xfrm rot="0" flipH="0" flipV="0">
            <a:off x="1210356" y="6285121"/>
            <a:ext cx="484148" cy="269328"/>
          </a:xfrm>
          <a:custGeom>
            <a:pathLst>
              <a:path w="484148" h="269328">
                <a:moveTo>
                  <a:pt x="207022" y="5867"/>
                </a:moveTo>
                <a:lnTo>
                  <a:pt x="484148" y="90207"/>
                </a:lnTo>
                <a:lnTo>
                  <a:pt x="0" y="269328"/>
                </a:lnTo>
                <a:lnTo>
                  <a:pt x="155499" y="24929"/>
                </a:lnTo>
                <a:cubicBezTo>
                  <a:pt x="166319" y="7924"/>
                  <a:pt x="187731" y="0"/>
                  <a:pt x="207022" y="5867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4" name="Freeform 3554"/>
          <p:cNvSpPr/>
          <p:nvPr/>
        </p:nvSpPr>
        <p:spPr>
          <a:xfrm rot="0" flipH="0" flipV="0">
            <a:off x="1089677" y="6049139"/>
            <a:ext cx="484136" cy="282460"/>
          </a:xfrm>
          <a:custGeom>
            <a:pathLst>
              <a:path w="484136" h="282460">
                <a:moveTo>
                  <a:pt x="333476" y="257302"/>
                </a:moveTo>
                <a:cubicBezTo>
                  <a:pt x="322681" y="274535"/>
                  <a:pt x="301269" y="282460"/>
                  <a:pt x="281915" y="276428"/>
                </a:cubicBezTo>
                <a:lnTo>
                  <a:pt x="0" y="179121"/>
                </a:lnTo>
                <a:lnTo>
                  <a:pt x="484136" y="0"/>
                </a:lnTo>
                <a:close/>
                <a:moveTo>
                  <a:pt x="333476" y="257302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5" name="Freeform 3555"/>
          <p:cNvSpPr/>
          <p:nvPr/>
        </p:nvSpPr>
        <p:spPr>
          <a:xfrm rot="0" flipH="0" flipV="0">
            <a:off x="1089672" y="6049140"/>
            <a:ext cx="484148" cy="269328"/>
          </a:xfrm>
          <a:custGeom>
            <a:pathLst>
              <a:path w="484148" h="269328">
                <a:moveTo>
                  <a:pt x="328650" y="244398"/>
                </a:moveTo>
                <a:cubicBezTo>
                  <a:pt x="317830" y="261403"/>
                  <a:pt x="296418" y="269328"/>
                  <a:pt x="277127" y="263460"/>
                </a:cubicBezTo>
                <a:lnTo>
                  <a:pt x="0" y="179121"/>
                </a:lnTo>
                <a:lnTo>
                  <a:pt x="484148" y="0"/>
                </a:lnTo>
                <a:close/>
                <a:moveTo>
                  <a:pt x="328650" y="244398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56" name="Picture 3556"/>
          <p:cNvPicPr>
            <a:picLocks noChangeAspect="0" noChangeArrowheads="1"/>
          </p:cNvPicPr>
          <p:nvPr/>
        </p:nvPicPr>
        <p:blipFill>
          <a:blip r:embed="rId35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4251" y="6228812"/>
            <a:ext cx="82116" cy="109683"/>
          </a:xfrm>
          <a:prstGeom prst="rect">
            <a:avLst/>
          </a:prstGeom>
          <a:noFill/>
          <a:extLst/>
        </p:spPr>
      </p:pic>
      <p:sp>
        <p:nvSpPr>
          <p:cNvPr id="3557" name="Freeform 3557"/>
          <p:cNvSpPr/>
          <p:nvPr/>
        </p:nvSpPr>
        <p:spPr>
          <a:xfrm rot="0" flipH="0" flipV="0">
            <a:off x="1373977" y="6298046"/>
            <a:ext cx="6286" cy="11607"/>
          </a:xfrm>
          <a:custGeom>
            <a:pathLst>
              <a:path w="6286" h="11607">
                <a:moveTo>
                  <a:pt x="5613" y="11468"/>
                </a:moveTo>
                <a:lnTo>
                  <a:pt x="5613" y="11468"/>
                </a:lnTo>
                <a:cubicBezTo>
                  <a:pt x="5207" y="11607"/>
                  <a:pt x="4763" y="11405"/>
                  <a:pt x="4598" y="11011"/>
                </a:cubicBezTo>
                <a:cubicBezTo>
                  <a:pt x="4331" y="10364"/>
                  <a:pt x="3975" y="9551"/>
                  <a:pt x="3645" y="8814"/>
                </a:cubicBezTo>
                <a:cubicBezTo>
                  <a:pt x="3327" y="8116"/>
                  <a:pt x="3035" y="7455"/>
                  <a:pt x="2845" y="6985"/>
                </a:cubicBezTo>
                <a:cubicBezTo>
                  <a:pt x="2070" y="5068"/>
                  <a:pt x="1181" y="3163"/>
                  <a:pt x="203" y="1321"/>
                </a:cubicBezTo>
                <a:cubicBezTo>
                  <a:pt x="0" y="928"/>
                  <a:pt x="140" y="432"/>
                  <a:pt x="533" y="216"/>
                </a:cubicBezTo>
                <a:lnTo>
                  <a:pt x="533" y="216"/>
                </a:lnTo>
                <a:cubicBezTo>
                  <a:pt x="927" y="0"/>
                  <a:pt x="1435" y="153"/>
                  <a:pt x="1651" y="546"/>
                </a:cubicBezTo>
                <a:cubicBezTo>
                  <a:pt x="2654" y="2439"/>
                  <a:pt x="3569" y="4395"/>
                  <a:pt x="4369" y="6376"/>
                </a:cubicBezTo>
                <a:cubicBezTo>
                  <a:pt x="4547" y="6820"/>
                  <a:pt x="4839" y="7468"/>
                  <a:pt x="5144" y="8154"/>
                </a:cubicBezTo>
                <a:cubicBezTo>
                  <a:pt x="5487" y="8928"/>
                  <a:pt x="5841" y="9729"/>
                  <a:pt x="6108" y="10389"/>
                </a:cubicBezTo>
                <a:cubicBezTo>
                  <a:pt x="6286" y="10821"/>
                  <a:pt x="6057" y="11316"/>
                  <a:pt x="5613" y="11468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8" name="Freeform 3558"/>
          <p:cNvSpPr/>
          <p:nvPr/>
        </p:nvSpPr>
        <p:spPr>
          <a:xfrm rot="0" flipH="0" flipV="0">
            <a:off x="1388515" y="6301691"/>
            <a:ext cx="7149" cy="11759"/>
          </a:xfrm>
          <a:custGeom>
            <a:pathLst>
              <a:path w="7149" h="11759">
                <a:moveTo>
                  <a:pt x="6667" y="11518"/>
                </a:moveTo>
                <a:lnTo>
                  <a:pt x="6667" y="11518"/>
                </a:lnTo>
                <a:cubicBezTo>
                  <a:pt x="6299" y="11759"/>
                  <a:pt x="5791" y="11657"/>
                  <a:pt x="5537" y="11290"/>
                </a:cubicBezTo>
                <a:cubicBezTo>
                  <a:pt x="5461" y="11176"/>
                  <a:pt x="5372" y="11049"/>
                  <a:pt x="5283" y="10909"/>
                </a:cubicBezTo>
                <a:cubicBezTo>
                  <a:pt x="4458" y="9702"/>
                  <a:pt x="3442" y="8204"/>
                  <a:pt x="2959" y="7315"/>
                </a:cubicBezTo>
                <a:cubicBezTo>
                  <a:pt x="1892" y="5359"/>
                  <a:pt x="953" y="3314"/>
                  <a:pt x="165" y="1206"/>
                </a:cubicBezTo>
                <a:cubicBezTo>
                  <a:pt x="0" y="774"/>
                  <a:pt x="229" y="304"/>
                  <a:pt x="660" y="152"/>
                </a:cubicBezTo>
                <a:lnTo>
                  <a:pt x="660" y="152"/>
                </a:lnTo>
                <a:cubicBezTo>
                  <a:pt x="1080" y="0"/>
                  <a:pt x="1537" y="216"/>
                  <a:pt x="1702" y="647"/>
                </a:cubicBezTo>
                <a:cubicBezTo>
                  <a:pt x="2464" y="2667"/>
                  <a:pt x="3366" y="4648"/>
                  <a:pt x="4394" y="6540"/>
                </a:cubicBezTo>
                <a:cubicBezTo>
                  <a:pt x="4839" y="7340"/>
                  <a:pt x="5880" y="8877"/>
                  <a:pt x="6642" y="9995"/>
                </a:cubicBezTo>
                <a:cubicBezTo>
                  <a:pt x="6730" y="10122"/>
                  <a:pt x="6819" y="10248"/>
                  <a:pt x="6895" y="10375"/>
                </a:cubicBezTo>
                <a:cubicBezTo>
                  <a:pt x="7149" y="10757"/>
                  <a:pt x="7047" y="11265"/>
                  <a:pt x="6667" y="11518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9" name="Freeform 3559"/>
          <p:cNvSpPr/>
          <p:nvPr/>
        </p:nvSpPr>
        <p:spPr>
          <a:xfrm rot="0" flipH="0" flipV="0">
            <a:off x="1399674" y="6296660"/>
            <a:ext cx="8038" cy="11340"/>
          </a:xfrm>
          <a:custGeom>
            <a:pathLst>
              <a:path w="8038" h="11340">
                <a:moveTo>
                  <a:pt x="7569" y="11087"/>
                </a:moveTo>
                <a:lnTo>
                  <a:pt x="7569" y="11087"/>
                </a:lnTo>
                <a:cubicBezTo>
                  <a:pt x="7201" y="11340"/>
                  <a:pt x="6706" y="11252"/>
                  <a:pt x="6439" y="10897"/>
                </a:cubicBezTo>
                <a:cubicBezTo>
                  <a:pt x="6147" y="10503"/>
                  <a:pt x="5804" y="10033"/>
                  <a:pt x="5436" y="9564"/>
                </a:cubicBezTo>
                <a:cubicBezTo>
                  <a:pt x="4483" y="8294"/>
                  <a:pt x="3391" y="6858"/>
                  <a:pt x="2782" y="5842"/>
                </a:cubicBezTo>
                <a:cubicBezTo>
                  <a:pt x="1880" y="4369"/>
                  <a:pt x="1029" y="2845"/>
                  <a:pt x="216" y="1321"/>
                </a:cubicBezTo>
                <a:cubicBezTo>
                  <a:pt x="0" y="915"/>
                  <a:pt x="165" y="420"/>
                  <a:pt x="559" y="216"/>
                </a:cubicBezTo>
                <a:cubicBezTo>
                  <a:pt x="966" y="0"/>
                  <a:pt x="1448" y="165"/>
                  <a:pt x="1664" y="559"/>
                </a:cubicBezTo>
                <a:cubicBezTo>
                  <a:pt x="2464" y="2058"/>
                  <a:pt x="3302" y="3544"/>
                  <a:pt x="4179" y="4992"/>
                </a:cubicBezTo>
                <a:cubicBezTo>
                  <a:pt x="4750" y="5931"/>
                  <a:pt x="5804" y="7341"/>
                  <a:pt x="6744" y="8573"/>
                </a:cubicBezTo>
                <a:cubicBezTo>
                  <a:pt x="7112" y="9056"/>
                  <a:pt x="7455" y="9513"/>
                  <a:pt x="7759" y="9932"/>
                </a:cubicBezTo>
                <a:cubicBezTo>
                  <a:pt x="8038" y="10300"/>
                  <a:pt x="7949" y="10821"/>
                  <a:pt x="7569" y="11087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0" name="Freeform 3560"/>
          <p:cNvSpPr/>
          <p:nvPr/>
        </p:nvSpPr>
        <p:spPr>
          <a:xfrm rot="0" flipH="0" flipV="0">
            <a:off x="1409241" y="6289858"/>
            <a:ext cx="5918" cy="7124"/>
          </a:xfrm>
          <a:custGeom>
            <a:pathLst>
              <a:path w="5918" h="7124">
                <a:moveTo>
                  <a:pt x="5499" y="6845"/>
                </a:moveTo>
                <a:lnTo>
                  <a:pt x="5499" y="6845"/>
                </a:lnTo>
                <a:cubicBezTo>
                  <a:pt x="5144" y="7124"/>
                  <a:pt x="4623" y="7060"/>
                  <a:pt x="4356" y="6693"/>
                </a:cubicBezTo>
                <a:lnTo>
                  <a:pt x="280" y="1423"/>
                </a:lnTo>
                <a:cubicBezTo>
                  <a:pt x="0" y="1067"/>
                  <a:pt x="64" y="559"/>
                  <a:pt x="419" y="280"/>
                </a:cubicBezTo>
                <a:cubicBezTo>
                  <a:pt x="775" y="0"/>
                  <a:pt x="1296" y="64"/>
                  <a:pt x="1575" y="432"/>
                </a:cubicBezTo>
                <a:lnTo>
                  <a:pt x="5651" y="5702"/>
                </a:lnTo>
                <a:cubicBezTo>
                  <a:pt x="5918" y="6058"/>
                  <a:pt x="5854" y="6566"/>
                  <a:pt x="5499" y="6845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1" name="Freeform 3561"/>
          <p:cNvSpPr/>
          <p:nvPr/>
        </p:nvSpPr>
        <p:spPr>
          <a:xfrm rot="0" flipH="0" flipV="0">
            <a:off x="1175668" y="6014308"/>
            <a:ext cx="203123" cy="105345"/>
          </a:xfrm>
          <a:custGeom>
            <a:pathLst>
              <a:path w="203123" h="105345">
                <a:moveTo>
                  <a:pt x="16040" y="14782"/>
                </a:moveTo>
                <a:cubicBezTo>
                  <a:pt x="23660" y="9614"/>
                  <a:pt x="27558" y="0"/>
                  <a:pt x="56426" y="5588"/>
                </a:cubicBezTo>
                <a:cubicBezTo>
                  <a:pt x="113893" y="16699"/>
                  <a:pt x="199072" y="40321"/>
                  <a:pt x="200850" y="51916"/>
                </a:cubicBezTo>
                <a:cubicBezTo>
                  <a:pt x="203123" y="66725"/>
                  <a:pt x="188213" y="95198"/>
                  <a:pt x="168389" y="102386"/>
                </a:cubicBezTo>
                <a:cubicBezTo>
                  <a:pt x="160375" y="105282"/>
                  <a:pt x="154431" y="105345"/>
                  <a:pt x="124663" y="102272"/>
                </a:cubicBezTo>
                <a:cubicBezTo>
                  <a:pt x="68871" y="96519"/>
                  <a:pt x="52247" y="92455"/>
                  <a:pt x="44653" y="90486"/>
                </a:cubicBezTo>
                <a:cubicBezTo>
                  <a:pt x="18770" y="83755"/>
                  <a:pt x="0" y="25653"/>
                  <a:pt x="16040" y="14782"/>
                </a:cubicBezTo>
              </a:path>
            </a:pathLst>
          </a:custGeom>
          <a:solidFill>
            <a:srgbClr val="0D266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2" name="Freeform 3562"/>
          <p:cNvSpPr/>
          <p:nvPr/>
        </p:nvSpPr>
        <p:spPr>
          <a:xfrm rot="0" flipH="0" flipV="0">
            <a:off x="1329401" y="6058270"/>
            <a:ext cx="91592" cy="205130"/>
          </a:xfrm>
          <a:custGeom>
            <a:pathLst>
              <a:path w="91592" h="205130">
                <a:moveTo>
                  <a:pt x="86906" y="197853"/>
                </a:moveTo>
                <a:cubicBezTo>
                  <a:pt x="87756" y="187300"/>
                  <a:pt x="90969" y="175184"/>
                  <a:pt x="91338" y="155740"/>
                </a:cubicBezTo>
                <a:cubicBezTo>
                  <a:pt x="91592" y="142253"/>
                  <a:pt x="90195" y="132690"/>
                  <a:pt x="87566" y="115418"/>
                </a:cubicBezTo>
                <a:cubicBezTo>
                  <a:pt x="84303" y="94031"/>
                  <a:pt x="80874" y="79972"/>
                  <a:pt x="77813" y="67577"/>
                </a:cubicBezTo>
                <a:cubicBezTo>
                  <a:pt x="71628" y="42494"/>
                  <a:pt x="59182" y="15278"/>
                  <a:pt x="45098" y="4636"/>
                </a:cubicBezTo>
                <a:cubicBezTo>
                  <a:pt x="38964" y="0"/>
                  <a:pt x="1486" y="28829"/>
                  <a:pt x="496" y="44552"/>
                </a:cubicBezTo>
                <a:cubicBezTo>
                  <a:pt x="0" y="52604"/>
                  <a:pt x="4344" y="56541"/>
                  <a:pt x="12535" y="70777"/>
                </a:cubicBezTo>
                <a:cubicBezTo>
                  <a:pt x="20524" y="84633"/>
                  <a:pt x="24664" y="95542"/>
                  <a:pt x="32919" y="117374"/>
                </a:cubicBezTo>
                <a:cubicBezTo>
                  <a:pt x="44692" y="148450"/>
                  <a:pt x="41288" y="188544"/>
                  <a:pt x="43231" y="192392"/>
                </a:cubicBezTo>
                <a:cubicBezTo>
                  <a:pt x="47638" y="201167"/>
                  <a:pt x="86322" y="205130"/>
                  <a:pt x="86906" y="197853"/>
                </a:cubicBezTo>
              </a:path>
            </a:pathLst>
          </a:custGeom>
          <a:solidFill>
            <a:srgbClr val="0D266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3" name="Freeform 3563"/>
          <p:cNvSpPr/>
          <p:nvPr/>
        </p:nvSpPr>
        <p:spPr>
          <a:xfrm rot="0" flipH="0" flipV="0">
            <a:off x="1198220" y="6082240"/>
            <a:ext cx="186930" cy="175145"/>
          </a:xfrm>
          <a:custGeom>
            <a:pathLst>
              <a:path w="186930" h="175145">
                <a:moveTo>
                  <a:pt x="23012" y="3708"/>
                </a:moveTo>
                <a:cubicBezTo>
                  <a:pt x="35318" y="5803"/>
                  <a:pt x="49085" y="10108"/>
                  <a:pt x="101459" y="18414"/>
                </a:cubicBezTo>
                <a:cubicBezTo>
                  <a:pt x="112547" y="20167"/>
                  <a:pt x="117601" y="20992"/>
                  <a:pt x="125412" y="21157"/>
                </a:cubicBezTo>
                <a:cubicBezTo>
                  <a:pt x="139204" y="21449"/>
                  <a:pt x="141566" y="19278"/>
                  <a:pt x="146709" y="20560"/>
                </a:cubicBezTo>
                <a:cubicBezTo>
                  <a:pt x="151802" y="21830"/>
                  <a:pt x="160235" y="26656"/>
                  <a:pt x="172033" y="67208"/>
                </a:cubicBezTo>
                <a:cubicBezTo>
                  <a:pt x="182993" y="104850"/>
                  <a:pt x="185305" y="133654"/>
                  <a:pt x="185889" y="141807"/>
                </a:cubicBezTo>
                <a:cubicBezTo>
                  <a:pt x="186829" y="155003"/>
                  <a:pt x="186930" y="166369"/>
                  <a:pt x="186778" y="175145"/>
                </a:cubicBezTo>
                <a:cubicBezTo>
                  <a:pt x="180720" y="173532"/>
                  <a:pt x="175818" y="171220"/>
                  <a:pt x="174408" y="168427"/>
                </a:cubicBezTo>
                <a:cubicBezTo>
                  <a:pt x="172465" y="164566"/>
                  <a:pt x="175869" y="124485"/>
                  <a:pt x="164096" y="93408"/>
                </a:cubicBezTo>
                <a:cubicBezTo>
                  <a:pt x="155841" y="71576"/>
                  <a:pt x="151701" y="60667"/>
                  <a:pt x="143725" y="46811"/>
                </a:cubicBezTo>
                <a:cubicBezTo>
                  <a:pt x="141261" y="42544"/>
                  <a:pt x="139153" y="39204"/>
                  <a:pt x="137426" y="36410"/>
                </a:cubicBezTo>
                <a:cubicBezTo>
                  <a:pt x="131089" y="37032"/>
                  <a:pt x="121818" y="36372"/>
                  <a:pt x="102107" y="34340"/>
                </a:cubicBezTo>
                <a:cubicBezTo>
                  <a:pt x="46316" y="28587"/>
                  <a:pt x="29692" y="24523"/>
                  <a:pt x="22098" y="22554"/>
                </a:cubicBezTo>
                <a:cubicBezTo>
                  <a:pt x="16358" y="21056"/>
                  <a:pt x="4839" y="18478"/>
                  <a:pt x="0" y="6235"/>
                </a:cubicBezTo>
                <a:cubicBezTo>
                  <a:pt x="2007" y="2159"/>
                  <a:pt x="1194" y="0"/>
                  <a:pt x="23012" y="3708"/>
                </a:cubicBezTo>
              </a:path>
            </a:pathLst>
          </a:custGeom>
          <a:solidFill>
            <a:srgbClr val="06194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4" name="Freeform 3564"/>
          <p:cNvSpPr/>
          <p:nvPr/>
        </p:nvSpPr>
        <p:spPr>
          <a:xfrm rot="0" flipH="0" flipV="0">
            <a:off x="1336948" y="6091982"/>
            <a:ext cx="14947" cy="24764"/>
          </a:xfrm>
          <a:custGeom>
            <a:pathLst>
              <a:path w="14947" h="24764">
                <a:moveTo>
                  <a:pt x="609" y="23939"/>
                </a:moveTo>
                <a:cubicBezTo>
                  <a:pt x="1269" y="24713"/>
                  <a:pt x="2450" y="24764"/>
                  <a:pt x="3187" y="24065"/>
                </a:cubicBezTo>
                <a:cubicBezTo>
                  <a:pt x="5384" y="22009"/>
                  <a:pt x="7314" y="19710"/>
                  <a:pt x="8952" y="17221"/>
                </a:cubicBezTo>
                <a:cubicBezTo>
                  <a:pt x="11899" y="12738"/>
                  <a:pt x="13893" y="7582"/>
                  <a:pt x="14782" y="2172"/>
                </a:cubicBezTo>
                <a:cubicBezTo>
                  <a:pt x="14947" y="1168"/>
                  <a:pt x="14248" y="229"/>
                  <a:pt x="13245" y="102"/>
                </a:cubicBezTo>
                <a:cubicBezTo>
                  <a:pt x="12305" y="0"/>
                  <a:pt x="11442" y="635"/>
                  <a:pt x="11289" y="1562"/>
                </a:cubicBezTo>
                <a:cubicBezTo>
                  <a:pt x="10489" y="6490"/>
                  <a:pt x="8673" y="11201"/>
                  <a:pt x="5993" y="15265"/>
                </a:cubicBezTo>
                <a:cubicBezTo>
                  <a:pt x="4495" y="17539"/>
                  <a:pt x="2729" y="19634"/>
                  <a:pt x="735" y="21514"/>
                </a:cubicBezTo>
                <a:cubicBezTo>
                  <a:pt x="51" y="22161"/>
                  <a:pt x="0" y="23228"/>
                  <a:pt x="609" y="23939"/>
                </a:cubicBezTo>
              </a:path>
            </a:pathLst>
          </a:custGeom>
          <a:solidFill>
            <a:srgbClr val="03174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5" name="Picture 3565"/>
          <p:cNvPicPr>
            <a:picLocks noChangeAspect="0" noChangeArrowheads="1"/>
          </p:cNvPicPr>
          <p:nvPr/>
        </p:nvPicPr>
        <p:blipFill>
          <a:blip r:embed="rId35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4093" y="5847651"/>
            <a:ext cx="121706" cy="245782"/>
          </a:xfrm>
          <a:prstGeom prst="rect">
            <a:avLst/>
          </a:prstGeom>
          <a:noFill/>
          <a:extLst/>
        </p:spPr>
      </p:pic>
      <p:sp>
        <p:nvSpPr>
          <p:cNvPr id="3566" name="Freeform 3566"/>
          <p:cNvSpPr/>
          <p:nvPr/>
        </p:nvSpPr>
        <p:spPr>
          <a:xfrm rot="0" flipH="0" flipV="0">
            <a:off x="992673" y="5858061"/>
            <a:ext cx="147103" cy="198081"/>
          </a:xfrm>
          <a:custGeom>
            <a:pathLst>
              <a:path w="147103" h="198081">
                <a:moveTo>
                  <a:pt x="121627" y="98361"/>
                </a:moveTo>
                <a:cubicBezTo>
                  <a:pt x="128878" y="85395"/>
                  <a:pt x="127786" y="65189"/>
                  <a:pt x="124217" y="52210"/>
                </a:cubicBezTo>
                <a:cubicBezTo>
                  <a:pt x="123062" y="47981"/>
                  <a:pt x="116306" y="25032"/>
                  <a:pt x="94018" y="12281"/>
                </a:cubicBezTo>
                <a:cubicBezTo>
                  <a:pt x="72542" y="0"/>
                  <a:pt x="51625" y="5740"/>
                  <a:pt x="41275" y="8572"/>
                </a:cubicBezTo>
                <a:cubicBezTo>
                  <a:pt x="35204" y="10236"/>
                  <a:pt x="17983" y="15215"/>
                  <a:pt x="7696" y="30010"/>
                </a:cubicBezTo>
                <a:cubicBezTo>
                  <a:pt x="4610" y="34430"/>
                  <a:pt x="0" y="41059"/>
                  <a:pt x="1447" y="48196"/>
                </a:cubicBezTo>
                <a:cubicBezTo>
                  <a:pt x="1943" y="50648"/>
                  <a:pt x="3632" y="55537"/>
                  <a:pt x="5270" y="60300"/>
                </a:cubicBezTo>
                <a:cubicBezTo>
                  <a:pt x="5905" y="62128"/>
                  <a:pt x="6718" y="64389"/>
                  <a:pt x="7188" y="67589"/>
                </a:cubicBezTo>
                <a:cubicBezTo>
                  <a:pt x="7467" y="69520"/>
                  <a:pt x="7531" y="71133"/>
                  <a:pt x="7518" y="73723"/>
                </a:cubicBezTo>
                <a:cubicBezTo>
                  <a:pt x="7505" y="81420"/>
                  <a:pt x="5740" y="82525"/>
                  <a:pt x="6997" y="85954"/>
                </a:cubicBezTo>
                <a:cubicBezTo>
                  <a:pt x="7302" y="86779"/>
                  <a:pt x="8178" y="88341"/>
                  <a:pt x="9931" y="91465"/>
                </a:cubicBezTo>
                <a:cubicBezTo>
                  <a:pt x="11010" y="93383"/>
                  <a:pt x="11607" y="94310"/>
                  <a:pt x="11912" y="95834"/>
                </a:cubicBezTo>
                <a:cubicBezTo>
                  <a:pt x="12230" y="97371"/>
                  <a:pt x="12103" y="98729"/>
                  <a:pt x="11811" y="100227"/>
                </a:cubicBezTo>
                <a:cubicBezTo>
                  <a:pt x="10883" y="104926"/>
                  <a:pt x="9334" y="105828"/>
                  <a:pt x="7861" y="110527"/>
                </a:cubicBezTo>
                <a:cubicBezTo>
                  <a:pt x="6439" y="115099"/>
                  <a:pt x="6743" y="117931"/>
                  <a:pt x="6832" y="118642"/>
                </a:cubicBezTo>
                <a:cubicBezTo>
                  <a:pt x="7086" y="120573"/>
                  <a:pt x="7429" y="123253"/>
                  <a:pt x="9258" y="124421"/>
                </a:cubicBezTo>
                <a:cubicBezTo>
                  <a:pt x="11366" y="125767"/>
                  <a:pt x="13385" y="123811"/>
                  <a:pt x="15519" y="125259"/>
                </a:cubicBezTo>
                <a:cubicBezTo>
                  <a:pt x="16421" y="125856"/>
                  <a:pt x="16598" y="126580"/>
                  <a:pt x="17767" y="129526"/>
                </a:cubicBezTo>
                <a:cubicBezTo>
                  <a:pt x="19024" y="132689"/>
                  <a:pt x="20345" y="135737"/>
                  <a:pt x="21196" y="137489"/>
                </a:cubicBezTo>
                <a:cubicBezTo>
                  <a:pt x="23291" y="141871"/>
                  <a:pt x="23888" y="141223"/>
                  <a:pt x="25158" y="144347"/>
                </a:cubicBezTo>
                <a:cubicBezTo>
                  <a:pt x="26631" y="147967"/>
                  <a:pt x="25819" y="148767"/>
                  <a:pt x="27114" y="153402"/>
                </a:cubicBezTo>
                <a:cubicBezTo>
                  <a:pt x="28333" y="157733"/>
                  <a:pt x="29248" y="160997"/>
                  <a:pt x="31800" y="162521"/>
                </a:cubicBezTo>
                <a:cubicBezTo>
                  <a:pt x="33883" y="163766"/>
                  <a:pt x="36538" y="163156"/>
                  <a:pt x="41783" y="161861"/>
                </a:cubicBezTo>
                <a:cubicBezTo>
                  <a:pt x="49517" y="159955"/>
                  <a:pt x="55422" y="157962"/>
                  <a:pt x="58597" y="158990"/>
                </a:cubicBezTo>
                <a:cubicBezTo>
                  <a:pt x="60439" y="159600"/>
                  <a:pt x="65265" y="172211"/>
                  <a:pt x="78359" y="184619"/>
                </a:cubicBezTo>
                <a:cubicBezTo>
                  <a:pt x="84772" y="190702"/>
                  <a:pt x="83248" y="192823"/>
                  <a:pt x="90385" y="194220"/>
                </a:cubicBezTo>
                <a:cubicBezTo>
                  <a:pt x="110159" y="198081"/>
                  <a:pt x="147103" y="155320"/>
                  <a:pt x="135063" y="141414"/>
                </a:cubicBezTo>
                <a:cubicBezTo>
                  <a:pt x="125729" y="130644"/>
                  <a:pt x="117843" y="119404"/>
                  <a:pt x="118973" y="111264"/>
                </a:cubicBezTo>
                <a:cubicBezTo>
                  <a:pt x="119849" y="105053"/>
                  <a:pt x="120561" y="100278"/>
                  <a:pt x="121627" y="98361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7" name="Freeform 3567"/>
          <p:cNvSpPr/>
          <p:nvPr/>
        </p:nvSpPr>
        <p:spPr>
          <a:xfrm rot="0" flipH="0" flipV="0">
            <a:off x="992681" y="5858060"/>
            <a:ext cx="128879" cy="119074"/>
          </a:xfrm>
          <a:custGeom>
            <a:pathLst>
              <a:path w="128879" h="119074">
                <a:moveTo>
                  <a:pt x="94005" y="12280"/>
                </a:moveTo>
                <a:cubicBezTo>
                  <a:pt x="72530" y="0"/>
                  <a:pt x="51613" y="5740"/>
                  <a:pt x="41275" y="8572"/>
                </a:cubicBezTo>
                <a:cubicBezTo>
                  <a:pt x="35204" y="10249"/>
                  <a:pt x="17971" y="15213"/>
                  <a:pt x="7684" y="30009"/>
                </a:cubicBezTo>
                <a:cubicBezTo>
                  <a:pt x="4610" y="34428"/>
                  <a:pt x="0" y="41058"/>
                  <a:pt x="1448" y="48195"/>
                </a:cubicBezTo>
                <a:cubicBezTo>
                  <a:pt x="1943" y="50646"/>
                  <a:pt x="3632" y="55536"/>
                  <a:pt x="5271" y="60298"/>
                </a:cubicBezTo>
                <a:cubicBezTo>
                  <a:pt x="5321" y="60451"/>
                  <a:pt x="5385" y="60616"/>
                  <a:pt x="5436" y="60781"/>
                </a:cubicBezTo>
                <a:cubicBezTo>
                  <a:pt x="6172" y="61162"/>
                  <a:pt x="6934" y="61378"/>
                  <a:pt x="7734" y="61289"/>
                </a:cubicBezTo>
                <a:cubicBezTo>
                  <a:pt x="10401" y="60984"/>
                  <a:pt x="11303" y="57618"/>
                  <a:pt x="13767" y="54697"/>
                </a:cubicBezTo>
                <a:cubicBezTo>
                  <a:pt x="18390" y="49211"/>
                  <a:pt x="26619" y="47560"/>
                  <a:pt x="31636" y="48106"/>
                </a:cubicBezTo>
                <a:cubicBezTo>
                  <a:pt x="40729" y="49097"/>
                  <a:pt x="46355" y="58025"/>
                  <a:pt x="50660" y="64870"/>
                </a:cubicBezTo>
                <a:cubicBezTo>
                  <a:pt x="59741" y="79272"/>
                  <a:pt x="59881" y="92391"/>
                  <a:pt x="64059" y="92442"/>
                </a:cubicBezTo>
                <a:cubicBezTo>
                  <a:pt x="66548" y="92480"/>
                  <a:pt x="66637" y="87832"/>
                  <a:pt x="72377" y="83260"/>
                </a:cubicBezTo>
                <a:cubicBezTo>
                  <a:pt x="73774" y="82155"/>
                  <a:pt x="79312" y="73595"/>
                  <a:pt x="86767" y="75144"/>
                </a:cubicBezTo>
                <a:cubicBezTo>
                  <a:pt x="93980" y="76643"/>
                  <a:pt x="95655" y="86422"/>
                  <a:pt x="96837" y="92696"/>
                </a:cubicBezTo>
                <a:cubicBezTo>
                  <a:pt x="100075" y="109803"/>
                  <a:pt x="113562" y="113244"/>
                  <a:pt x="115048" y="115619"/>
                </a:cubicBezTo>
                <a:cubicBezTo>
                  <a:pt x="115899" y="116978"/>
                  <a:pt x="117423" y="118236"/>
                  <a:pt x="120103" y="119074"/>
                </a:cubicBezTo>
                <a:cubicBezTo>
                  <a:pt x="119087" y="116267"/>
                  <a:pt x="118643" y="113626"/>
                  <a:pt x="118973" y="111263"/>
                </a:cubicBezTo>
                <a:cubicBezTo>
                  <a:pt x="119836" y="105066"/>
                  <a:pt x="120547" y="100278"/>
                  <a:pt x="121614" y="98360"/>
                </a:cubicBezTo>
                <a:cubicBezTo>
                  <a:pt x="128879" y="85406"/>
                  <a:pt x="127774" y="65200"/>
                  <a:pt x="124218" y="52208"/>
                </a:cubicBezTo>
                <a:cubicBezTo>
                  <a:pt x="123062" y="47979"/>
                  <a:pt x="116293" y="25030"/>
                  <a:pt x="94005" y="12280"/>
                </a:cubicBezTo>
              </a:path>
            </a:pathLst>
          </a:custGeom>
          <a:solidFill>
            <a:srgbClr val="060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8" name="Freeform 3568"/>
          <p:cNvSpPr/>
          <p:nvPr/>
        </p:nvSpPr>
        <p:spPr>
          <a:xfrm rot="0" flipH="0" flipV="0">
            <a:off x="1059473" y="5926445"/>
            <a:ext cx="25208" cy="39610"/>
          </a:xfrm>
          <a:custGeom>
            <a:pathLst>
              <a:path w="25208" h="39610">
                <a:moveTo>
                  <a:pt x="13436" y="1155"/>
                </a:moveTo>
                <a:cubicBezTo>
                  <a:pt x="8433" y="0"/>
                  <a:pt x="5080" y="6438"/>
                  <a:pt x="4902" y="6781"/>
                </a:cubicBezTo>
                <a:cubicBezTo>
                  <a:pt x="0" y="16522"/>
                  <a:pt x="6032" y="36905"/>
                  <a:pt x="11938" y="38327"/>
                </a:cubicBezTo>
                <a:cubicBezTo>
                  <a:pt x="17233" y="39610"/>
                  <a:pt x="25208" y="25818"/>
                  <a:pt x="22668" y="14477"/>
                </a:cubicBezTo>
                <a:cubicBezTo>
                  <a:pt x="21614" y="9727"/>
                  <a:pt x="18261" y="2272"/>
                  <a:pt x="13436" y="1155"/>
                </a:cubicBezTo>
              </a:path>
            </a:pathLst>
          </a:custGeom>
          <a:solidFill>
            <a:srgbClr val="EB8E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9" name="Picture 3569"/>
          <p:cNvPicPr>
            <a:picLocks noChangeAspect="0" noChangeArrowheads="1"/>
          </p:cNvPicPr>
          <p:nvPr/>
        </p:nvPicPr>
        <p:blipFill>
          <a:blip r:embed="rId35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41400" y="5921705"/>
            <a:ext cx="50800" cy="63500"/>
          </a:xfrm>
          <a:prstGeom prst="rect">
            <a:avLst/>
          </a:prstGeom>
          <a:noFill/>
          <a:extLst/>
        </p:spPr>
      </p:pic>
      <p:sp>
        <p:nvSpPr>
          <p:cNvPr id="3570" name="Freeform 3570"/>
          <p:cNvSpPr/>
          <p:nvPr/>
        </p:nvSpPr>
        <p:spPr>
          <a:xfrm rot="0" flipH="0" flipV="0">
            <a:off x="1066239" y="5943825"/>
            <a:ext cx="5206" cy="8915"/>
          </a:xfrm>
          <a:custGeom>
            <a:pathLst>
              <a:path w="5206" h="8915">
                <a:moveTo>
                  <a:pt x="76" y="457"/>
                </a:moveTo>
                <a:cubicBezTo>
                  <a:pt x="0" y="837"/>
                  <a:pt x="1193" y="1269"/>
                  <a:pt x="2285" y="2641"/>
                </a:cubicBezTo>
                <a:cubicBezTo>
                  <a:pt x="4394" y="5308"/>
                  <a:pt x="3962" y="8775"/>
                  <a:pt x="4419" y="8864"/>
                </a:cubicBezTo>
                <a:cubicBezTo>
                  <a:pt x="4762" y="8915"/>
                  <a:pt x="5206" y="7035"/>
                  <a:pt x="4901" y="5016"/>
                </a:cubicBezTo>
                <a:cubicBezTo>
                  <a:pt x="4775" y="4101"/>
                  <a:pt x="4495" y="2222"/>
                  <a:pt x="3162" y="1092"/>
                </a:cubicBezTo>
                <a:cubicBezTo>
                  <a:pt x="1892" y="0"/>
                  <a:pt x="164" y="13"/>
                  <a:pt x="76" y="457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1" name="Freeform 3571"/>
          <p:cNvSpPr/>
          <p:nvPr/>
        </p:nvSpPr>
        <p:spPr>
          <a:xfrm rot="0" flipH="0" flipV="0">
            <a:off x="1012277" y="5943360"/>
            <a:ext cx="7060" cy="11988"/>
          </a:xfrm>
          <a:custGeom>
            <a:pathLst>
              <a:path w="7060" h="11988">
                <a:moveTo>
                  <a:pt x="2349" y="330"/>
                </a:moveTo>
                <a:cubicBezTo>
                  <a:pt x="762" y="660"/>
                  <a:pt x="0" y="3466"/>
                  <a:pt x="648" y="6591"/>
                </a:cubicBezTo>
                <a:cubicBezTo>
                  <a:pt x="1295" y="9715"/>
                  <a:pt x="3123" y="11988"/>
                  <a:pt x="4711" y="11658"/>
                </a:cubicBezTo>
                <a:cubicBezTo>
                  <a:pt x="6298" y="11328"/>
                  <a:pt x="7060" y="8521"/>
                  <a:pt x="6412" y="5397"/>
                </a:cubicBezTo>
                <a:cubicBezTo>
                  <a:pt x="5752" y="2260"/>
                  <a:pt x="3936" y="0"/>
                  <a:pt x="2349" y="330"/>
                </a:cubicBezTo>
              </a:path>
            </a:pathLst>
          </a:custGeom>
          <a:solidFill>
            <a:srgbClr val="54343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2" name="Freeform 3572"/>
          <p:cNvSpPr/>
          <p:nvPr/>
        </p:nvSpPr>
        <p:spPr>
          <a:xfrm rot="0" flipH="0" flipV="0">
            <a:off x="1011222" y="5982159"/>
            <a:ext cx="16065" cy="12572"/>
          </a:xfrm>
          <a:custGeom>
            <a:pathLst>
              <a:path w="16065" h="12572">
                <a:moveTo>
                  <a:pt x="787" y="5892"/>
                </a:moveTo>
                <a:cubicBezTo>
                  <a:pt x="0" y="5791"/>
                  <a:pt x="1802" y="9943"/>
                  <a:pt x="2641" y="11695"/>
                </a:cubicBezTo>
                <a:cubicBezTo>
                  <a:pt x="2920" y="12280"/>
                  <a:pt x="3555" y="12572"/>
                  <a:pt x="4190" y="12495"/>
                </a:cubicBezTo>
                <a:cubicBezTo>
                  <a:pt x="10845" y="11746"/>
                  <a:pt x="16065" y="1422"/>
                  <a:pt x="15099" y="559"/>
                </a:cubicBezTo>
                <a:cubicBezTo>
                  <a:pt x="14464" y="0"/>
                  <a:pt x="6298" y="6628"/>
                  <a:pt x="787" y="5892"/>
                </a:cubicBezTo>
              </a:path>
            </a:pathLst>
          </a:custGeom>
          <a:solidFill>
            <a:srgbClr val="D8745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3" name="Freeform 3573"/>
          <p:cNvSpPr/>
          <p:nvPr/>
        </p:nvSpPr>
        <p:spPr>
          <a:xfrm rot="0" flipH="0" flipV="0">
            <a:off x="1004672" y="5934259"/>
            <a:ext cx="17309" cy="7898"/>
          </a:xfrm>
          <a:custGeom>
            <a:pathLst>
              <a:path w="17309" h="7898">
                <a:moveTo>
                  <a:pt x="15443" y="215"/>
                </a:moveTo>
                <a:cubicBezTo>
                  <a:pt x="13107" y="0"/>
                  <a:pt x="10744" y="177"/>
                  <a:pt x="8484" y="735"/>
                </a:cubicBezTo>
                <a:cubicBezTo>
                  <a:pt x="5296" y="1523"/>
                  <a:pt x="2794" y="2945"/>
                  <a:pt x="991" y="4304"/>
                </a:cubicBezTo>
                <a:cubicBezTo>
                  <a:pt x="115" y="4964"/>
                  <a:pt x="0" y="6222"/>
                  <a:pt x="737" y="7022"/>
                </a:cubicBezTo>
                <a:lnTo>
                  <a:pt x="800" y="7098"/>
                </a:lnTo>
                <a:cubicBezTo>
                  <a:pt x="1448" y="7796"/>
                  <a:pt x="2515" y="7898"/>
                  <a:pt x="3264" y="7327"/>
                </a:cubicBezTo>
                <a:cubicBezTo>
                  <a:pt x="4750" y="6222"/>
                  <a:pt x="6795" y="5053"/>
                  <a:pt x="9398" y="4406"/>
                </a:cubicBezTo>
                <a:cubicBezTo>
                  <a:pt x="11252" y="3948"/>
                  <a:pt x="13208" y="3809"/>
                  <a:pt x="15126" y="3986"/>
                </a:cubicBezTo>
                <a:cubicBezTo>
                  <a:pt x="16065" y="4075"/>
                  <a:pt x="16916" y="3402"/>
                  <a:pt x="17093" y="2475"/>
                </a:cubicBezTo>
                <a:lnTo>
                  <a:pt x="17106" y="2412"/>
                </a:lnTo>
                <a:cubicBezTo>
                  <a:pt x="17309" y="1332"/>
                  <a:pt x="16535" y="316"/>
                  <a:pt x="15443" y="215"/>
                </a:cubicBezTo>
              </a:path>
            </a:pathLst>
          </a:custGeom>
          <a:solidFill>
            <a:srgbClr val="44213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4" name="Freeform 3574"/>
          <p:cNvSpPr/>
          <p:nvPr/>
        </p:nvSpPr>
        <p:spPr>
          <a:xfrm rot="0" flipH="0" flipV="0">
            <a:off x="1024853" y="5987911"/>
            <a:ext cx="42493" cy="33844"/>
          </a:xfrm>
          <a:custGeom>
            <a:pathLst>
              <a:path w="42493" h="33844">
                <a:moveTo>
                  <a:pt x="13411" y="26847"/>
                </a:moveTo>
                <a:cubicBezTo>
                  <a:pt x="8420" y="29742"/>
                  <a:pt x="3747" y="31634"/>
                  <a:pt x="0" y="32879"/>
                </a:cubicBezTo>
                <a:cubicBezTo>
                  <a:pt x="2032" y="33844"/>
                  <a:pt x="4674" y="33222"/>
                  <a:pt x="9601" y="32015"/>
                </a:cubicBezTo>
                <a:cubicBezTo>
                  <a:pt x="16230" y="30377"/>
                  <a:pt x="21513" y="28688"/>
                  <a:pt x="24891" y="28878"/>
                </a:cubicBezTo>
                <a:cubicBezTo>
                  <a:pt x="27723" y="25539"/>
                  <a:pt x="30568" y="21831"/>
                  <a:pt x="33286" y="17703"/>
                </a:cubicBezTo>
                <a:cubicBezTo>
                  <a:pt x="38887" y="9207"/>
                  <a:pt x="42493" y="1295"/>
                  <a:pt x="41592" y="762"/>
                </a:cubicBezTo>
                <a:cubicBezTo>
                  <a:pt x="40284" y="0"/>
                  <a:pt x="31902" y="16129"/>
                  <a:pt x="13411" y="26847"/>
                </a:cubicBezTo>
              </a:path>
            </a:pathLst>
          </a:custGeom>
          <a:solidFill>
            <a:srgbClr val="C3625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75" name="Picture 3575"/>
          <p:cNvPicPr>
            <a:picLocks noChangeAspect="0" noChangeArrowheads="1"/>
          </p:cNvPicPr>
          <p:nvPr/>
        </p:nvPicPr>
        <p:blipFill>
          <a:blip r:embed="rId35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6516" y="5885085"/>
            <a:ext cx="131469" cy="94895"/>
          </a:xfrm>
          <a:prstGeom prst="rect">
            <a:avLst/>
          </a:prstGeom>
          <a:noFill/>
          <a:extLst/>
        </p:spPr>
      </p:pic>
      <p:sp>
        <p:nvSpPr>
          <p:cNvPr id="3576" name="Freeform 3576"/>
          <p:cNvSpPr/>
          <p:nvPr/>
        </p:nvSpPr>
        <p:spPr>
          <a:xfrm rot="0" flipH="0" flipV="0">
            <a:off x="993965" y="5832035"/>
            <a:ext cx="195350" cy="242430"/>
          </a:xfrm>
          <a:custGeom>
            <a:pathLst>
              <a:path w="195350" h="242430">
                <a:moveTo>
                  <a:pt x="3047" y="61214"/>
                </a:moveTo>
                <a:cubicBezTo>
                  <a:pt x="3567" y="63360"/>
                  <a:pt x="5663" y="33757"/>
                  <a:pt x="26161" y="34887"/>
                </a:cubicBezTo>
                <a:cubicBezTo>
                  <a:pt x="45896" y="35992"/>
                  <a:pt x="58342" y="59119"/>
                  <a:pt x="63562" y="69278"/>
                </a:cubicBezTo>
                <a:cubicBezTo>
                  <a:pt x="85533" y="112115"/>
                  <a:pt x="82574" y="125577"/>
                  <a:pt x="81609" y="158254"/>
                </a:cubicBezTo>
                <a:cubicBezTo>
                  <a:pt x="81240" y="170789"/>
                  <a:pt x="69823" y="231241"/>
                  <a:pt x="69823" y="231241"/>
                </a:cubicBezTo>
                <a:cubicBezTo>
                  <a:pt x="73544" y="231838"/>
                  <a:pt x="111479" y="242430"/>
                  <a:pt x="132688" y="225882"/>
                </a:cubicBezTo>
                <a:cubicBezTo>
                  <a:pt x="146658" y="214985"/>
                  <a:pt x="169836" y="180670"/>
                  <a:pt x="190943" y="181635"/>
                </a:cubicBezTo>
                <a:cubicBezTo>
                  <a:pt x="195350" y="181838"/>
                  <a:pt x="146099" y="165557"/>
                  <a:pt x="141337" y="150647"/>
                </a:cubicBezTo>
                <a:cubicBezTo>
                  <a:pt x="137946" y="140055"/>
                  <a:pt x="154456" y="143954"/>
                  <a:pt x="155281" y="124421"/>
                </a:cubicBezTo>
                <a:cubicBezTo>
                  <a:pt x="160463" y="0"/>
                  <a:pt x="44855" y="12802"/>
                  <a:pt x="25576" y="24156"/>
                </a:cubicBezTo>
                <a:cubicBezTo>
                  <a:pt x="8368" y="34278"/>
                  <a:pt x="0" y="48705"/>
                  <a:pt x="3047" y="61214"/>
                </a:cubicBezTo>
              </a:path>
            </a:pathLst>
          </a:custGeom>
          <a:solidFill>
            <a:srgbClr val="081C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77" name="Picture 3577"/>
          <p:cNvPicPr>
            <a:picLocks noChangeAspect="0" noChangeArrowheads="1"/>
          </p:cNvPicPr>
          <p:nvPr/>
        </p:nvPicPr>
        <p:blipFill>
          <a:blip r:embed="rId35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2381" y="5849356"/>
            <a:ext cx="112086" cy="246259"/>
          </a:xfrm>
          <a:prstGeom prst="rect">
            <a:avLst/>
          </a:prstGeom>
          <a:noFill/>
          <a:extLst/>
        </p:spPr>
      </p:pic>
      <p:sp>
        <p:nvSpPr>
          <p:cNvPr id="3578" name="Freeform 3578"/>
          <p:cNvSpPr/>
          <p:nvPr/>
        </p:nvSpPr>
        <p:spPr>
          <a:xfrm rot="0" flipH="0" flipV="0">
            <a:off x="2605716" y="1963178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9" name="Freeform 3579"/>
          <p:cNvSpPr/>
          <p:nvPr/>
        </p:nvSpPr>
        <p:spPr>
          <a:xfrm rot="0" flipH="0" flipV="0">
            <a:off x="2605716" y="2024796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0" name="Freeform 3580"/>
          <p:cNvSpPr/>
          <p:nvPr/>
        </p:nvSpPr>
        <p:spPr>
          <a:xfrm rot="0" flipH="0" flipV="0">
            <a:off x="2605716" y="3217014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1" name="Freeform 3581"/>
          <p:cNvSpPr/>
          <p:nvPr/>
        </p:nvSpPr>
        <p:spPr>
          <a:xfrm rot="0" flipH="0" flipV="0">
            <a:off x="2605716" y="3278632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2" name="Freeform 3582"/>
          <p:cNvSpPr/>
          <p:nvPr/>
        </p:nvSpPr>
        <p:spPr>
          <a:xfrm rot="0" flipH="0" flipV="0">
            <a:off x="366344" y="1293368"/>
            <a:ext cx="4595304" cy="2948280"/>
          </a:xfrm>
          <a:custGeom>
            <a:pathLst>
              <a:path w="4595304" h="2948280">
                <a:moveTo>
                  <a:pt x="0" y="2948280"/>
                </a:moveTo>
                <a:lnTo>
                  <a:pt x="4595304" y="2948280"/>
                </a:lnTo>
                <a:lnTo>
                  <a:pt x="4595304" y="0"/>
                </a:lnTo>
                <a:lnTo>
                  <a:pt x="0" y="0"/>
                </a:lnTo>
                <a:lnTo>
                  <a:pt x="0" y="2948280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3" name="Rectangle 3583"/>
          <p:cNvSpPr/>
          <p:nvPr/>
        </p:nvSpPr>
        <p:spPr>
          <a:xfrm rot="0" flipH="0" flipV="0">
            <a:off x="2611735" y="7155404"/>
            <a:ext cx="104546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22</a:t>
            </a:r>
          </a:p>
        </p:txBody>
      </p:sp>
      <p:sp>
        <p:nvSpPr>
          <p:cNvPr id="3584" name="Rectangle 3584"/>
          <p:cNvSpPr/>
          <p:nvPr/>
        </p:nvSpPr>
        <p:spPr>
          <a:xfrm rot="0" flipH="0" flipV="0">
            <a:off x="496799" y="687744"/>
            <a:ext cx="3495831" cy="443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ЩЕ ОДИН ПРИКЛАД ШАХРАЙСТВА: </a:t>
            </a:r>
          </a:p>
          <a:p>
            <a:pPr marL="0">
              <a:lnSpc>
                <a:spcPts val="997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поліцейські Житомирщини оголосили підозру особі, </a:t>
            </a:r>
          </a:p>
          <a:p>
            <a:pPr marL="0">
              <a:lnSpc>
                <a:spcPts val="1079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яка наживалася на допомозі пораненим воїнам</a:t>
            </a:r>
          </a:p>
        </p:txBody>
      </p:sp>
      <p:sp>
        <p:nvSpPr>
          <p:cNvPr id="3585" name="Rectangle 3585"/>
          <p:cNvSpPr/>
          <p:nvPr/>
        </p:nvSpPr>
        <p:spPr>
          <a:xfrm rot="0" flipH="0" flipV="0">
            <a:off x="540000" y="1460348"/>
            <a:ext cx="4279828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Кіберполіція викрила 42-річного мешканця обласного центру, який роз-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міщував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соціальній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мережі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фейкові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оголошення</a:t>
            </a:r>
            <a:r>
              <a:rPr lang="en-US" sz="800" baseline="0" b="1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збір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грошей</a:t>
            </a:r>
            <a:r>
              <a:rPr lang="en-US" sz="800" baseline="0" b="1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допомогу</a:t>
            </a:r>
            <a:r>
              <a:rPr lang="en-US" sz="800" baseline="0" b="1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Захисникам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Захисницям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України,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які</a:t>
            </a:r>
            <a:r>
              <a:rPr lang="en-US" sz="800" baseline="0" b="0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постраждали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0" i="0" dirty="0" spc="2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дій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країни-агресора.</a:t>
            </a:r>
          </a:p>
        </p:txBody>
      </p:sp>
      <p:sp>
        <p:nvSpPr>
          <p:cNvPr id="3586" name="Rectangle 3586"/>
          <p:cNvSpPr/>
          <p:nvPr/>
        </p:nvSpPr>
        <p:spPr>
          <a:xfrm rot="0" flipH="0" flipV="0">
            <a:off x="540000" y="2259534"/>
            <a:ext cx="4279900" cy="842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2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створених</a:t>
            </a:r>
            <a:r>
              <a:rPr lang="en-US" sz="800" baseline="0" b="0" i="0" dirty="0" spc="2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протягом</a:t>
            </a:r>
            <a:r>
              <a:rPr lang="en-US" sz="800" baseline="0" b="0" i="0" dirty="0" spc="2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2023–2024</a:t>
            </a:r>
            <a:r>
              <a:rPr lang="en-US" sz="800" baseline="0" b="0" i="0" dirty="0" spc="2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років</a:t>
            </a:r>
            <a:r>
              <a:rPr lang="en-US" sz="800" baseline="0" b="0" i="0" dirty="0" spc="2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дописах</a:t>
            </a:r>
            <a:r>
              <a:rPr lang="en-US" sz="800" baseline="0" b="0" i="0" dirty="0" spc="28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фігурант</a:t>
            </a:r>
            <a:r>
              <a:rPr lang="en-US" sz="800" baseline="0" b="1" i="0" dirty="0" spc="28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розміщував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фото</a:t>
            </a:r>
            <a:r>
              <a:rPr lang="en-US" sz="800" baseline="0" b="1" i="0" dirty="0" spc="2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реальної</a:t>
            </a:r>
            <a:r>
              <a:rPr lang="en-US" sz="800" baseline="0" b="1" i="0" dirty="0" spc="27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української</a:t>
            </a:r>
            <a:r>
              <a:rPr lang="en-US" sz="800" baseline="0" b="1" i="0" dirty="0" spc="2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військової,</a:t>
            </a:r>
            <a:r>
              <a:rPr lang="en-US" sz="800" baseline="0" b="1" i="0" dirty="0" spc="2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котра</a:t>
            </a:r>
            <a:r>
              <a:rPr lang="en-US" sz="800" baseline="0" b="1" i="0" dirty="0" spc="27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захищає</a:t>
            </a:r>
            <a:r>
              <a:rPr lang="en-US" sz="800" baseline="0" b="1" i="0" dirty="0" spc="27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нашу</a:t>
            </a:r>
            <a:r>
              <a:rPr lang="en-US" sz="800" baseline="0" b="1" i="0" dirty="0" spc="27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державу.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Поруч із нею — фото іншої дівчини з ампутованими кінцівками, яка на-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справді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втратила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їх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ще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2021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році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результаті</a:t>
            </a:r>
            <a:r>
              <a:rPr lang="en-US" sz="800" baseline="0" b="1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нещасного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випадку</a:t>
            </a:r>
            <a:r>
              <a:rPr lang="en-US" sz="800" baseline="0" b="1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залізниці.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Її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рідні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справді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продовжують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збирати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кошти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їй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реабіліта-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цію. При цьому, у дописі шахрай повідомляв, що на першому й другому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фото — саме військова, яка нібито була поранена на війні.</a:t>
            </a:r>
          </a:p>
        </p:txBody>
      </p:sp>
      <p:sp>
        <p:nvSpPr>
          <p:cNvPr id="3587" name="Rectangle 3587"/>
          <p:cNvSpPr/>
          <p:nvPr/>
        </p:nvSpPr>
        <p:spPr>
          <a:xfrm rot="0" flipH="0" flipV="0">
            <a:off x="540000" y="3487979"/>
            <a:ext cx="4279798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Видаючи себе за благодійника, зловмисник просив скинути кошти ніби-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лікування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протезування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військової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підконтрольні</a:t>
            </a:r>
            <a:r>
              <a:rPr lang="en-US" sz="800" baseline="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йому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бан-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ківські</a:t>
            </a:r>
            <a:r>
              <a:rPr lang="en-US" sz="800" baseline="0" b="0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картки.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попередніми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даними,</a:t>
            </a:r>
            <a:r>
              <a:rPr lang="en-US" sz="800" baseline="0" b="0" i="0" dirty="0" spc="2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фігурант</a:t>
            </a:r>
            <a:r>
              <a:rPr lang="en-US" sz="800" baseline="0" b="0" i="0" dirty="0" spc="2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такий</a:t>
            </a:r>
            <a:r>
              <a:rPr lang="en-US" sz="800" baseline="0" b="0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спосіб</a:t>
            </a:r>
            <a:r>
              <a:rPr lang="en-US" sz="800" baseline="0" b="0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ошу-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кав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десятки</a:t>
            </a:r>
            <a:r>
              <a:rPr lang="en-US" sz="800" baseline="0" b="0" i="0" dirty="0" spc="2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осіб.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Загальна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сума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збитків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становить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близько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300 тисяч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гривень.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588" name="Picture 3588"/>
          <p:cNvPicPr>
            <a:picLocks noChangeAspect="0" noChangeArrowheads="1"/>
          </p:cNvPicPr>
          <p:nvPr/>
        </p:nvPicPr>
        <p:blipFill>
          <a:blip r:embed="rId3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589" name="Freeform 3589"/>
          <p:cNvSpPr/>
          <p:nvPr/>
        </p:nvSpPr>
        <p:spPr>
          <a:xfrm rot="0" flipH="0" flipV="0">
            <a:off x="359994" y="1637538"/>
            <a:ext cx="4608004" cy="708825"/>
          </a:xfrm>
          <a:custGeom>
            <a:pathLst>
              <a:path w="4608004" h="708825">
                <a:moveTo>
                  <a:pt x="0" y="708825"/>
                </a:moveTo>
                <a:lnTo>
                  <a:pt x="4608004" y="708825"/>
                </a:lnTo>
                <a:lnTo>
                  <a:pt x="4608004" y="0"/>
                </a:lnTo>
                <a:lnTo>
                  <a:pt x="0" y="0"/>
                </a:lnTo>
                <a:lnTo>
                  <a:pt x="0" y="70882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0" name="Freeform 3590"/>
          <p:cNvSpPr/>
          <p:nvPr/>
        </p:nvSpPr>
        <p:spPr>
          <a:xfrm rot="0" flipH="0" flipV="0">
            <a:off x="366350" y="703715"/>
            <a:ext cx="0" cy="266141"/>
          </a:xfrm>
          <a:custGeom>
            <a:pathLst>
              <a:path w="0" h="266141">
                <a:moveTo>
                  <a:pt x="0" y="0"/>
                </a:moveTo>
                <a:lnTo>
                  <a:pt x="0" y="26614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91" name="Picture 3591"/>
          <p:cNvPicPr>
            <a:picLocks noChangeAspect="0" noChangeArrowheads="1"/>
          </p:cNvPicPr>
          <p:nvPr/>
        </p:nvPicPr>
        <p:blipFill>
          <a:blip r:embed="rId35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40142" y="5274996"/>
            <a:ext cx="3047718" cy="1712946"/>
          </a:xfrm>
          <a:prstGeom prst="rect">
            <a:avLst/>
          </a:prstGeom>
          <a:noFill/>
          <a:extLst/>
        </p:spPr>
      </p:pic>
      <p:sp>
        <p:nvSpPr>
          <p:cNvPr id="3592" name="Freeform 3592"/>
          <p:cNvSpPr/>
          <p:nvPr/>
        </p:nvSpPr>
        <p:spPr>
          <a:xfrm rot="0" flipH="0" flipV="0">
            <a:off x="2010690" y="6038542"/>
            <a:ext cx="1040104" cy="849896"/>
          </a:xfrm>
          <a:custGeom>
            <a:pathLst>
              <a:path w="1040104" h="849896">
                <a:moveTo>
                  <a:pt x="406628" y="76809"/>
                </a:moveTo>
                <a:lnTo>
                  <a:pt x="1011897" y="76809"/>
                </a:lnTo>
                <a:cubicBezTo>
                  <a:pt x="1027404" y="76809"/>
                  <a:pt x="1040104" y="89509"/>
                  <a:pt x="1040104" y="105028"/>
                </a:cubicBezTo>
                <a:lnTo>
                  <a:pt x="1040104" y="821676"/>
                </a:lnTo>
                <a:cubicBezTo>
                  <a:pt x="1040104" y="837196"/>
                  <a:pt x="1027404" y="849896"/>
                  <a:pt x="1011897" y="849896"/>
                </a:cubicBezTo>
                <a:lnTo>
                  <a:pt x="28207" y="849896"/>
                </a:lnTo>
                <a:cubicBezTo>
                  <a:pt x="12687" y="849896"/>
                  <a:pt x="0" y="837196"/>
                  <a:pt x="0" y="821676"/>
                </a:cubicBezTo>
                <a:lnTo>
                  <a:pt x="0" y="264743"/>
                </a:lnTo>
                <a:lnTo>
                  <a:pt x="0" y="105028"/>
                </a:lnTo>
                <a:lnTo>
                  <a:pt x="0" y="42951"/>
                </a:lnTo>
                <a:cubicBezTo>
                  <a:pt x="0" y="19329"/>
                  <a:pt x="19317" y="0"/>
                  <a:pt x="42951" y="0"/>
                </a:cubicBezTo>
                <a:lnTo>
                  <a:pt x="329819" y="0"/>
                </a:lnTo>
                <a:cubicBezTo>
                  <a:pt x="372059" y="0"/>
                  <a:pt x="406628" y="34557"/>
                  <a:pt x="406628" y="76809"/>
                </a:cubicBezTo>
                <a:close/>
                <a:moveTo>
                  <a:pt x="406628" y="76809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3" name="Freeform 3593"/>
          <p:cNvSpPr/>
          <p:nvPr/>
        </p:nvSpPr>
        <p:spPr>
          <a:xfrm rot="0" flipH="0" flipV="0">
            <a:off x="2155720" y="5711326"/>
            <a:ext cx="801471" cy="501192"/>
          </a:xfrm>
          <a:custGeom>
            <a:pathLst>
              <a:path w="801471" h="501192">
                <a:moveTo>
                  <a:pt x="0" y="0"/>
                </a:moveTo>
                <a:lnTo>
                  <a:pt x="634428" y="0"/>
                </a:lnTo>
                <a:lnTo>
                  <a:pt x="801471" y="167043"/>
                </a:lnTo>
                <a:lnTo>
                  <a:pt x="801471" y="501192"/>
                </a:lnTo>
                <a:lnTo>
                  <a:pt x="0" y="501192"/>
                </a:lnTo>
                <a:close/>
                <a:moveTo>
                  <a:pt x="0" y="0"/>
                </a:moveTo>
              </a:path>
            </a:pathLst>
          </a:custGeom>
          <a:solidFill>
            <a:srgbClr val="AEC9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4" name="Freeform 3594"/>
          <p:cNvSpPr/>
          <p:nvPr/>
        </p:nvSpPr>
        <p:spPr>
          <a:xfrm rot="0" flipH="0" flipV="0">
            <a:off x="2239797" y="5873306"/>
            <a:ext cx="616940" cy="271526"/>
          </a:xfrm>
          <a:custGeom>
            <a:pathLst>
              <a:path w="616940" h="271526">
                <a:moveTo>
                  <a:pt x="0" y="0"/>
                </a:moveTo>
                <a:lnTo>
                  <a:pt x="238036" y="0"/>
                </a:lnTo>
                <a:lnTo>
                  <a:pt x="238036" y="17373"/>
                </a:lnTo>
                <a:lnTo>
                  <a:pt x="0" y="17373"/>
                </a:lnTo>
                <a:lnTo>
                  <a:pt x="0" y="0"/>
                </a:lnTo>
                <a:close/>
                <a:moveTo>
                  <a:pt x="0" y="254152"/>
                </a:moveTo>
                <a:lnTo>
                  <a:pt x="616940" y="254152"/>
                </a:lnTo>
                <a:lnTo>
                  <a:pt x="616940" y="271526"/>
                </a:lnTo>
                <a:lnTo>
                  <a:pt x="0" y="271526"/>
                </a:lnTo>
                <a:lnTo>
                  <a:pt x="0" y="254152"/>
                </a:lnTo>
                <a:close/>
                <a:moveTo>
                  <a:pt x="0" y="190779"/>
                </a:moveTo>
                <a:lnTo>
                  <a:pt x="616940" y="190779"/>
                </a:lnTo>
                <a:lnTo>
                  <a:pt x="616940" y="208153"/>
                </a:lnTo>
                <a:lnTo>
                  <a:pt x="0" y="208153"/>
                </a:lnTo>
                <a:lnTo>
                  <a:pt x="0" y="190779"/>
                </a:lnTo>
                <a:close/>
                <a:moveTo>
                  <a:pt x="0" y="127419"/>
                </a:moveTo>
                <a:lnTo>
                  <a:pt x="616940" y="127419"/>
                </a:lnTo>
                <a:lnTo>
                  <a:pt x="616940" y="144793"/>
                </a:lnTo>
                <a:lnTo>
                  <a:pt x="0" y="144793"/>
                </a:lnTo>
                <a:lnTo>
                  <a:pt x="0" y="127419"/>
                </a:lnTo>
                <a:close/>
                <a:moveTo>
                  <a:pt x="0" y="64046"/>
                </a:moveTo>
                <a:lnTo>
                  <a:pt x="616940" y="64046"/>
                </a:lnTo>
                <a:lnTo>
                  <a:pt x="616940" y="81420"/>
                </a:lnTo>
                <a:lnTo>
                  <a:pt x="0" y="81420"/>
                </a:lnTo>
                <a:lnTo>
                  <a:pt x="0" y="6404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5" name="Freeform 3595"/>
          <p:cNvSpPr/>
          <p:nvPr/>
        </p:nvSpPr>
        <p:spPr>
          <a:xfrm rot="0" flipH="0" flipV="0">
            <a:off x="2056551" y="6106242"/>
            <a:ext cx="1040104" cy="782192"/>
          </a:xfrm>
          <a:custGeom>
            <a:pathLst>
              <a:path w="1040104" h="782192">
                <a:moveTo>
                  <a:pt x="406628" y="76809"/>
                </a:moveTo>
                <a:lnTo>
                  <a:pt x="1011897" y="76809"/>
                </a:lnTo>
                <a:cubicBezTo>
                  <a:pt x="1027404" y="76809"/>
                  <a:pt x="1040104" y="89509"/>
                  <a:pt x="1040104" y="105028"/>
                </a:cubicBezTo>
                <a:lnTo>
                  <a:pt x="1040104" y="753985"/>
                </a:lnTo>
                <a:cubicBezTo>
                  <a:pt x="1040104" y="769492"/>
                  <a:pt x="1027404" y="782192"/>
                  <a:pt x="1011897" y="782192"/>
                </a:cubicBezTo>
                <a:lnTo>
                  <a:pt x="28207" y="782192"/>
                </a:lnTo>
                <a:cubicBezTo>
                  <a:pt x="12687" y="782192"/>
                  <a:pt x="0" y="769492"/>
                  <a:pt x="0" y="753985"/>
                </a:cubicBezTo>
                <a:lnTo>
                  <a:pt x="0" y="264743"/>
                </a:lnTo>
                <a:lnTo>
                  <a:pt x="0" y="105028"/>
                </a:lnTo>
                <a:lnTo>
                  <a:pt x="0" y="42951"/>
                </a:lnTo>
                <a:cubicBezTo>
                  <a:pt x="0" y="19329"/>
                  <a:pt x="19317" y="0"/>
                  <a:pt x="42951" y="0"/>
                </a:cubicBezTo>
                <a:lnTo>
                  <a:pt x="329819" y="0"/>
                </a:lnTo>
                <a:cubicBezTo>
                  <a:pt x="372059" y="0"/>
                  <a:pt x="406628" y="34557"/>
                  <a:pt x="406628" y="76809"/>
                </a:cubicBezTo>
                <a:close/>
                <a:moveTo>
                  <a:pt x="406628" y="76809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6" name="Freeform 3596"/>
          <p:cNvSpPr/>
          <p:nvPr/>
        </p:nvSpPr>
        <p:spPr>
          <a:xfrm rot="0" flipH="0" flipV="0">
            <a:off x="2790148" y="5711326"/>
            <a:ext cx="167043" cy="167043"/>
          </a:xfrm>
          <a:custGeom>
            <a:pathLst>
              <a:path w="167043" h="167043">
                <a:moveTo>
                  <a:pt x="0" y="0"/>
                </a:moveTo>
                <a:lnTo>
                  <a:pt x="0" y="167043"/>
                </a:lnTo>
                <a:lnTo>
                  <a:pt x="167043" y="167043"/>
                </a:lnTo>
                <a:close/>
                <a:moveTo>
                  <a:pt x="0" y="0"/>
                </a:moveTo>
              </a:path>
            </a:pathLst>
          </a:custGeom>
          <a:solidFill>
            <a:srgbClr val="C9DC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7" name="Freeform 3597"/>
          <p:cNvSpPr/>
          <p:nvPr/>
        </p:nvSpPr>
        <p:spPr>
          <a:xfrm rot="0" flipH="0" flipV="0">
            <a:off x="2370042" y="6345894"/>
            <a:ext cx="416254" cy="416242"/>
          </a:xfrm>
          <a:custGeom>
            <a:pathLst>
              <a:path w="416254" h="416242">
                <a:moveTo>
                  <a:pt x="208127" y="0"/>
                </a:moveTo>
                <a:cubicBezTo>
                  <a:pt x="93180" y="0"/>
                  <a:pt x="0" y="93179"/>
                  <a:pt x="0" y="208127"/>
                </a:cubicBezTo>
                <a:cubicBezTo>
                  <a:pt x="0" y="323062"/>
                  <a:pt x="93180" y="416242"/>
                  <a:pt x="208127" y="416242"/>
                </a:cubicBezTo>
                <a:cubicBezTo>
                  <a:pt x="323074" y="416242"/>
                  <a:pt x="416254" y="323062"/>
                  <a:pt x="416254" y="208127"/>
                </a:cubicBezTo>
                <a:cubicBezTo>
                  <a:pt x="416254" y="93179"/>
                  <a:pt x="323074" y="0"/>
                  <a:pt x="208127" y="0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8" name="Freeform 3598"/>
          <p:cNvSpPr/>
          <p:nvPr/>
        </p:nvSpPr>
        <p:spPr>
          <a:xfrm rot="0" flipH="0" flipV="0">
            <a:off x="2490412" y="6440319"/>
            <a:ext cx="175512" cy="227392"/>
          </a:xfrm>
          <a:custGeom>
            <a:pathLst>
              <a:path w="175512" h="227392">
                <a:moveTo>
                  <a:pt x="127507" y="77736"/>
                </a:moveTo>
                <a:lnTo>
                  <a:pt x="127507" y="63563"/>
                </a:lnTo>
                <a:cubicBezTo>
                  <a:pt x="127532" y="62979"/>
                  <a:pt x="127545" y="62382"/>
                  <a:pt x="127545" y="61798"/>
                </a:cubicBezTo>
                <a:cubicBezTo>
                  <a:pt x="127545" y="61201"/>
                  <a:pt x="127532" y="60604"/>
                  <a:pt x="127507" y="60020"/>
                </a:cubicBezTo>
                <a:lnTo>
                  <a:pt x="127507" y="59957"/>
                </a:lnTo>
                <a:cubicBezTo>
                  <a:pt x="126530" y="39306"/>
                  <a:pt x="109105" y="22847"/>
                  <a:pt x="87756" y="22847"/>
                </a:cubicBezTo>
                <a:cubicBezTo>
                  <a:pt x="66865" y="22847"/>
                  <a:pt x="48958" y="38849"/>
                  <a:pt x="47967" y="59957"/>
                </a:cubicBezTo>
                <a:lnTo>
                  <a:pt x="47967" y="61798"/>
                </a:lnTo>
                <a:lnTo>
                  <a:pt x="47967" y="77736"/>
                </a:lnTo>
                <a:close/>
                <a:moveTo>
                  <a:pt x="127507" y="77736"/>
                </a:moveTo>
                <a:moveTo>
                  <a:pt x="25107" y="77736"/>
                </a:moveTo>
                <a:lnTo>
                  <a:pt x="25107" y="59410"/>
                </a:lnTo>
                <a:lnTo>
                  <a:pt x="25133" y="58877"/>
                </a:lnTo>
                <a:cubicBezTo>
                  <a:pt x="26720" y="25590"/>
                  <a:pt x="54673" y="0"/>
                  <a:pt x="87756" y="0"/>
                </a:cubicBezTo>
                <a:cubicBezTo>
                  <a:pt x="120865" y="0"/>
                  <a:pt x="148754" y="25628"/>
                  <a:pt x="150328" y="58877"/>
                </a:cubicBezTo>
                <a:lnTo>
                  <a:pt x="150328" y="58966"/>
                </a:lnTo>
                <a:cubicBezTo>
                  <a:pt x="150379" y="59906"/>
                  <a:pt x="150405" y="60845"/>
                  <a:pt x="150405" y="61798"/>
                </a:cubicBezTo>
                <a:cubicBezTo>
                  <a:pt x="150405" y="62535"/>
                  <a:pt x="150379" y="63284"/>
                  <a:pt x="150354" y="64033"/>
                </a:cubicBezTo>
                <a:lnTo>
                  <a:pt x="150354" y="77736"/>
                </a:lnTo>
                <a:lnTo>
                  <a:pt x="151344" y="77736"/>
                </a:lnTo>
                <a:lnTo>
                  <a:pt x="151344" y="77901"/>
                </a:lnTo>
                <a:cubicBezTo>
                  <a:pt x="164895" y="79399"/>
                  <a:pt x="175512" y="90766"/>
                  <a:pt x="175512" y="104456"/>
                </a:cubicBezTo>
                <a:lnTo>
                  <a:pt x="175512" y="200672"/>
                </a:lnTo>
                <a:cubicBezTo>
                  <a:pt x="175512" y="215365"/>
                  <a:pt x="163270" y="227392"/>
                  <a:pt x="148296" y="227392"/>
                </a:cubicBezTo>
                <a:lnTo>
                  <a:pt x="27216" y="227392"/>
                </a:lnTo>
                <a:cubicBezTo>
                  <a:pt x="12242" y="227392"/>
                  <a:pt x="0" y="215365"/>
                  <a:pt x="0" y="200672"/>
                </a:cubicBezTo>
                <a:lnTo>
                  <a:pt x="0" y="104456"/>
                </a:lnTo>
                <a:cubicBezTo>
                  <a:pt x="0" y="91236"/>
                  <a:pt x="9918" y="80174"/>
                  <a:pt x="22809" y="78091"/>
                </a:cubicBezTo>
                <a:lnTo>
                  <a:pt x="24777" y="77736"/>
                </a:lnTo>
                <a:close/>
                <a:moveTo>
                  <a:pt x="127507" y="77736"/>
                </a:moveTo>
                <a:moveTo>
                  <a:pt x="67500" y="136003"/>
                </a:moveTo>
                <a:cubicBezTo>
                  <a:pt x="67500" y="124814"/>
                  <a:pt x="76568" y="115747"/>
                  <a:pt x="87756" y="115747"/>
                </a:cubicBezTo>
                <a:cubicBezTo>
                  <a:pt x="88557" y="115747"/>
                  <a:pt x="89344" y="115785"/>
                  <a:pt x="90119" y="115874"/>
                </a:cubicBezTo>
                <a:cubicBezTo>
                  <a:pt x="100202" y="117055"/>
                  <a:pt x="108013" y="125614"/>
                  <a:pt x="108013" y="136003"/>
                </a:cubicBezTo>
                <a:cubicBezTo>
                  <a:pt x="108013" y="143775"/>
                  <a:pt x="103632" y="150532"/>
                  <a:pt x="97193" y="153936"/>
                </a:cubicBezTo>
                <a:lnTo>
                  <a:pt x="97193" y="187413"/>
                </a:lnTo>
                <a:cubicBezTo>
                  <a:pt x="95669" y="190156"/>
                  <a:pt x="93027" y="191667"/>
                  <a:pt x="90119" y="192137"/>
                </a:cubicBezTo>
                <a:cubicBezTo>
                  <a:pt x="85725" y="192836"/>
                  <a:pt x="80759" y="191083"/>
                  <a:pt x="78320" y="187413"/>
                </a:cubicBezTo>
                <a:lnTo>
                  <a:pt x="78320" y="153936"/>
                </a:lnTo>
                <a:cubicBezTo>
                  <a:pt x="71881" y="150532"/>
                  <a:pt x="67500" y="143775"/>
                  <a:pt x="67500" y="13600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9" name="Freeform 3599"/>
          <p:cNvSpPr/>
          <p:nvPr/>
        </p:nvSpPr>
        <p:spPr>
          <a:xfrm rot="0" flipH="0" flipV="0">
            <a:off x="1662727" y="6799406"/>
            <a:ext cx="38099" cy="44386"/>
          </a:xfrm>
          <a:custGeom>
            <a:pathLst>
              <a:path w="38099" h="44386">
                <a:moveTo>
                  <a:pt x="34505" y="37960"/>
                </a:moveTo>
                <a:lnTo>
                  <a:pt x="38099" y="0"/>
                </a:lnTo>
                <a:lnTo>
                  <a:pt x="0" y="915"/>
                </a:lnTo>
                <a:lnTo>
                  <a:pt x="368" y="44386"/>
                </a:lnTo>
                <a:close/>
                <a:moveTo>
                  <a:pt x="34505" y="37960"/>
                </a:moveTo>
              </a:path>
            </a:pathLst>
          </a:custGeom>
          <a:solidFill>
            <a:srgbClr val="F8A98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0" name="Freeform 3600"/>
          <p:cNvSpPr/>
          <p:nvPr/>
        </p:nvSpPr>
        <p:spPr>
          <a:xfrm rot="0" flipH="0" flipV="0">
            <a:off x="1639718" y="6833578"/>
            <a:ext cx="87693" cy="54863"/>
          </a:xfrm>
          <a:custGeom>
            <a:pathLst>
              <a:path w="87693" h="54863">
                <a:moveTo>
                  <a:pt x="59385" y="584"/>
                </a:moveTo>
                <a:cubicBezTo>
                  <a:pt x="66776" y="26936"/>
                  <a:pt x="87693" y="38430"/>
                  <a:pt x="74002" y="54863"/>
                </a:cubicBezTo>
                <a:lnTo>
                  <a:pt x="4267" y="54863"/>
                </a:lnTo>
                <a:cubicBezTo>
                  <a:pt x="4153" y="54546"/>
                  <a:pt x="4039" y="54203"/>
                  <a:pt x="3925" y="53835"/>
                </a:cubicBezTo>
                <a:cubicBezTo>
                  <a:pt x="3251" y="51587"/>
                  <a:pt x="0" y="50647"/>
                  <a:pt x="2172" y="42405"/>
                </a:cubicBezTo>
                <a:cubicBezTo>
                  <a:pt x="6211" y="27114"/>
                  <a:pt x="18085" y="3606"/>
                  <a:pt x="22174" y="2387"/>
                </a:cubicBezTo>
                <a:cubicBezTo>
                  <a:pt x="30264" y="0"/>
                  <a:pt x="41758" y="6756"/>
                  <a:pt x="59385" y="584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1" name="Freeform 3601"/>
          <p:cNvSpPr/>
          <p:nvPr/>
        </p:nvSpPr>
        <p:spPr>
          <a:xfrm rot="0" flipH="0" flipV="0">
            <a:off x="1638642" y="6875642"/>
            <a:ext cx="79615" cy="12788"/>
          </a:xfrm>
          <a:custGeom>
            <a:pathLst>
              <a:path w="79615" h="12788">
                <a:moveTo>
                  <a:pt x="79527" y="0"/>
                </a:moveTo>
                <a:lnTo>
                  <a:pt x="79527" y="25"/>
                </a:lnTo>
                <a:lnTo>
                  <a:pt x="79615" y="2895"/>
                </a:lnTo>
                <a:cubicBezTo>
                  <a:pt x="79426" y="6972"/>
                  <a:pt x="77788" y="10579"/>
                  <a:pt x="74333" y="12788"/>
                </a:cubicBezTo>
                <a:lnTo>
                  <a:pt x="5334" y="12788"/>
                </a:lnTo>
                <a:cubicBezTo>
                  <a:pt x="0" y="7747"/>
                  <a:pt x="2261" y="3187"/>
                  <a:pt x="3251" y="342"/>
                </a:cubicBezTo>
                <a:close/>
                <a:moveTo>
                  <a:pt x="79527" y="0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2" name="Freeform 3602"/>
          <p:cNvSpPr/>
          <p:nvPr/>
        </p:nvSpPr>
        <p:spPr>
          <a:xfrm rot="0" flipH="0" flipV="0">
            <a:off x="1647032" y="6269537"/>
            <a:ext cx="166992" cy="550887"/>
          </a:xfrm>
          <a:custGeom>
            <a:pathLst>
              <a:path w="166992" h="550887">
                <a:moveTo>
                  <a:pt x="166992" y="41605"/>
                </a:moveTo>
                <a:lnTo>
                  <a:pt x="126175" y="207365"/>
                </a:lnTo>
                <a:lnTo>
                  <a:pt x="105347" y="306057"/>
                </a:lnTo>
                <a:lnTo>
                  <a:pt x="59106" y="546417"/>
                </a:lnTo>
                <a:cubicBezTo>
                  <a:pt x="59106" y="546417"/>
                  <a:pt x="49314" y="550887"/>
                  <a:pt x="33681" y="549973"/>
                </a:cubicBezTo>
                <a:cubicBezTo>
                  <a:pt x="18034" y="549071"/>
                  <a:pt x="10135" y="546760"/>
                  <a:pt x="10135" y="546760"/>
                </a:cubicBezTo>
                <a:cubicBezTo>
                  <a:pt x="9792" y="475779"/>
                  <a:pt x="10122" y="385660"/>
                  <a:pt x="17806" y="295084"/>
                </a:cubicBezTo>
                <a:cubicBezTo>
                  <a:pt x="24245" y="219176"/>
                  <a:pt x="0" y="178536"/>
                  <a:pt x="4648" y="94818"/>
                </a:cubicBezTo>
                <a:cubicBezTo>
                  <a:pt x="6020" y="70091"/>
                  <a:pt x="32677" y="0"/>
                  <a:pt x="32309" y="902"/>
                </a:cubicBezTo>
                <a:close/>
                <a:moveTo>
                  <a:pt x="166992" y="41605"/>
                </a:moveTo>
              </a:path>
            </a:pathLst>
          </a:custGeom>
          <a:solidFill>
            <a:srgbClr val="35529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3" name="Freeform 3603"/>
          <p:cNvSpPr/>
          <p:nvPr/>
        </p:nvSpPr>
        <p:spPr>
          <a:xfrm rot="0" flipH="0" flipV="0">
            <a:off x="1827353" y="6798098"/>
            <a:ext cx="38239" cy="45694"/>
          </a:xfrm>
          <a:custGeom>
            <a:pathLst>
              <a:path w="38239" h="45694">
                <a:moveTo>
                  <a:pt x="38239" y="39268"/>
                </a:moveTo>
                <a:lnTo>
                  <a:pt x="38100" y="0"/>
                </a:lnTo>
                <a:lnTo>
                  <a:pt x="0" y="915"/>
                </a:lnTo>
                <a:lnTo>
                  <a:pt x="4102" y="45694"/>
                </a:lnTo>
                <a:close/>
                <a:moveTo>
                  <a:pt x="38239" y="39268"/>
                </a:moveTo>
              </a:path>
            </a:pathLst>
          </a:custGeom>
          <a:solidFill>
            <a:srgbClr val="F8A98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4" name="Freeform 3604"/>
          <p:cNvSpPr/>
          <p:nvPr/>
        </p:nvSpPr>
        <p:spPr>
          <a:xfrm rot="0" flipH="0" flipV="0">
            <a:off x="1816691" y="6828966"/>
            <a:ext cx="148424" cy="59474"/>
          </a:xfrm>
          <a:custGeom>
            <a:pathLst>
              <a:path w="148424" h="59474">
                <a:moveTo>
                  <a:pt x="51422" y="0"/>
                </a:moveTo>
                <a:cubicBezTo>
                  <a:pt x="70319" y="22415"/>
                  <a:pt x="110997" y="27203"/>
                  <a:pt x="128003" y="32804"/>
                </a:cubicBezTo>
                <a:cubicBezTo>
                  <a:pt x="141795" y="37350"/>
                  <a:pt x="148424" y="52628"/>
                  <a:pt x="137718" y="59474"/>
                </a:cubicBezTo>
                <a:lnTo>
                  <a:pt x="7341" y="59474"/>
                </a:lnTo>
                <a:cubicBezTo>
                  <a:pt x="7226" y="59156"/>
                  <a:pt x="7112" y="58813"/>
                  <a:pt x="7011" y="58445"/>
                </a:cubicBezTo>
                <a:cubicBezTo>
                  <a:pt x="5067" y="52006"/>
                  <a:pt x="0" y="5981"/>
                  <a:pt x="13564" y="7010"/>
                </a:cubicBezTo>
                <a:cubicBezTo>
                  <a:pt x="21984" y="7645"/>
                  <a:pt x="32588" y="9702"/>
                  <a:pt x="51422" y="0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5" name="Freeform 3605"/>
          <p:cNvSpPr/>
          <p:nvPr/>
        </p:nvSpPr>
        <p:spPr>
          <a:xfrm rot="0" flipH="0" flipV="0">
            <a:off x="1821940" y="6875642"/>
            <a:ext cx="137756" cy="12788"/>
          </a:xfrm>
          <a:custGeom>
            <a:pathLst>
              <a:path w="137756" h="12788">
                <a:moveTo>
                  <a:pt x="137668" y="0"/>
                </a:moveTo>
                <a:lnTo>
                  <a:pt x="137668" y="25"/>
                </a:lnTo>
                <a:lnTo>
                  <a:pt x="137756" y="2895"/>
                </a:lnTo>
                <a:cubicBezTo>
                  <a:pt x="137567" y="6972"/>
                  <a:pt x="135929" y="10579"/>
                  <a:pt x="132474" y="12788"/>
                </a:cubicBezTo>
                <a:lnTo>
                  <a:pt x="2096" y="12788"/>
                </a:lnTo>
                <a:cubicBezTo>
                  <a:pt x="1982" y="12484"/>
                  <a:pt x="1867" y="12141"/>
                  <a:pt x="1753" y="11772"/>
                </a:cubicBezTo>
                <a:cubicBezTo>
                  <a:pt x="1385" y="10515"/>
                  <a:pt x="458" y="3975"/>
                  <a:pt x="0" y="342"/>
                </a:cubicBezTo>
                <a:close/>
                <a:moveTo>
                  <a:pt x="137668" y="0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6" name="Freeform 3606"/>
          <p:cNvSpPr/>
          <p:nvPr/>
        </p:nvSpPr>
        <p:spPr>
          <a:xfrm rot="0" flipH="0" flipV="0">
            <a:off x="1727092" y="6266796"/>
            <a:ext cx="158177" cy="552982"/>
          </a:xfrm>
          <a:custGeom>
            <a:pathLst>
              <a:path w="158177" h="552982">
                <a:moveTo>
                  <a:pt x="141706" y="35432"/>
                </a:moveTo>
                <a:lnTo>
                  <a:pt x="145858" y="98398"/>
                </a:lnTo>
                <a:cubicBezTo>
                  <a:pt x="158177" y="225538"/>
                  <a:pt x="152793" y="388936"/>
                  <a:pt x="142137" y="549032"/>
                </a:cubicBezTo>
                <a:cubicBezTo>
                  <a:pt x="142137" y="549032"/>
                  <a:pt x="123850" y="552982"/>
                  <a:pt x="108204" y="552068"/>
                </a:cubicBezTo>
                <a:cubicBezTo>
                  <a:pt x="92570" y="551166"/>
                  <a:pt x="95415" y="549350"/>
                  <a:pt x="95415" y="549350"/>
                </a:cubicBezTo>
                <a:lnTo>
                  <a:pt x="58801" y="287692"/>
                </a:lnTo>
                <a:cubicBezTo>
                  <a:pt x="58801" y="287692"/>
                  <a:pt x="50533" y="228103"/>
                  <a:pt x="31153" y="181672"/>
                </a:cubicBezTo>
                <a:cubicBezTo>
                  <a:pt x="17158" y="148144"/>
                  <a:pt x="0" y="138479"/>
                  <a:pt x="2527" y="99503"/>
                </a:cubicBezTo>
                <a:cubicBezTo>
                  <a:pt x="5156" y="59155"/>
                  <a:pt x="1765" y="27876"/>
                  <a:pt x="7315" y="13931"/>
                </a:cubicBezTo>
                <a:cubicBezTo>
                  <a:pt x="12865" y="0"/>
                  <a:pt x="40589" y="5588"/>
                  <a:pt x="40589" y="5588"/>
                </a:cubicBezTo>
                <a:close/>
                <a:moveTo>
                  <a:pt x="141706" y="35432"/>
                </a:moveTo>
              </a:path>
            </a:pathLst>
          </a:custGeom>
          <a:solidFill>
            <a:srgbClr val="35529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7" name="Freeform 3607"/>
          <p:cNvSpPr/>
          <p:nvPr/>
        </p:nvSpPr>
        <p:spPr>
          <a:xfrm rot="0" flipH="0" flipV="0">
            <a:off x="1771224" y="6430786"/>
            <a:ext cx="23862" cy="182295"/>
          </a:xfrm>
          <a:custGeom>
            <a:pathLst>
              <a:path w="23862" h="182295">
                <a:moveTo>
                  <a:pt x="22872" y="182295"/>
                </a:moveTo>
                <a:lnTo>
                  <a:pt x="14668" y="123698"/>
                </a:lnTo>
                <a:cubicBezTo>
                  <a:pt x="14668" y="123698"/>
                  <a:pt x="10160" y="91224"/>
                  <a:pt x="0" y="55537"/>
                </a:cubicBezTo>
                <a:lnTo>
                  <a:pt x="0" y="55537"/>
                </a:lnTo>
                <a:lnTo>
                  <a:pt x="7759" y="0"/>
                </a:lnTo>
                <a:lnTo>
                  <a:pt x="23862" y="139268"/>
                </a:lnTo>
                <a:close/>
                <a:moveTo>
                  <a:pt x="22872" y="182295"/>
                </a:moveTo>
              </a:path>
            </a:pathLst>
          </a:custGeom>
          <a:solidFill>
            <a:srgbClr val="1D39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8" name="Freeform 3608"/>
          <p:cNvSpPr/>
          <p:nvPr/>
        </p:nvSpPr>
        <p:spPr>
          <a:xfrm rot="0" flipH="0" flipV="0">
            <a:off x="1784445" y="6012566"/>
            <a:ext cx="245744" cy="185762"/>
          </a:xfrm>
          <a:custGeom>
            <a:pathLst>
              <a:path w="245744" h="185762">
                <a:moveTo>
                  <a:pt x="14604" y="82194"/>
                </a:moveTo>
                <a:cubicBezTo>
                  <a:pt x="35178" y="128777"/>
                  <a:pt x="50900" y="174370"/>
                  <a:pt x="111225" y="184073"/>
                </a:cubicBezTo>
                <a:cubicBezTo>
                  <a:pt x="153961" y="185762"/>
                  <a:pt x="231126" y="158838"/>
                  <a:pt x="225512" y="144030"/>
                </a:cubicBezTo>
                <a:cubicBezTo>
                  <a:pt x="219416" y="127926"/>
                  <a:pt x="245744" y="122630"/>
                  <a:pt x="221182" y="122808"/>
                </a:cubicBezTo>
                <a:cubicBezTo>
                  <a:pt x="188530" y="122326"/>
                  <a:pt x="124776" y="122935"/>
                  <a:pt x="117410" y="122338"/>
                </a:cubicBezTo>
                <a:cubicBezTo>
                  <a:pt x="110450" y="121767"/>
                  <a:pt x="72579" y="23546"/>
                  <a:pt x="18477" y="3340"/>
                </a:cubicBezTo>
                <a:cubicBezTo>
                  <a:pt x="13436" y="0"/>
                  <a:pt x="0" y="59639"/>
                  <a:pt x="14604" y="82194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9" name="Freeform 3609"/>
          <p:cNvSpPr/>
          <p:nvPr/>
        </p:nvSpPr>
        <p:spPr>
          <a:xfrm rot="0" flipH="0" flipV="0">
            <a:off x="2003662" y="6128685"/>
            <a:ext cx="83806" cy="37476"/>
          </a:xfrm>
          <a:custGeom>
            <a:pathLst>
              <a:path w="83806" h="37476">
                <a:moveTo>
                  <a:pt x="77558" y="7505"/>
                </a:moveTo>
                <a:cubicBezTo>
                  <a:pt x="76365" y="9460"/>
                  <a:pt x="76263" y="12330"/>
                  <a:pt x="74142" y="15125"/>
                </a:cubicBezTo>
                <a:cubicBezTo>
                  <a:pt x="67398" y="24040"/>
                  <a:pt x="49441" y="37476"/>
                  <a:pt x="10858" y="31380"/>
                </a:cubicBezTo>
                <a:cubicBezTo>
                  <a:pt x="9042" y="31088"/>
                  <a:pt x="4038" y="31444"/>
                  <a:pt x="2057" y="31101"/>
                </a:cubicBezTo>
                <a:cubicBezTo>
                  <a:pt x="876" y="27342"/>
                  <a:pt x="0" y="15696"/>
                  <a:pt x="4546" y="5080"/>
                </a:cubicBezTo>
                <a:cubicBezTo>
                  <a:pt x="18669" y="6731"/>
                  <a:pt x="83806" y="0"/>
                  <a:pt x="77558" y="7505"/>
                </a:cubicBezTo>
              </a:path>
            </a:pathLst>
          </a:custGeom>
          <a:solidFill>
            <a:srgbClr val="F7AA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0" name="Freeform 3610"/>
          <p:cNvSpPr/>
          <p:nvPr/>
        </p:nvSpPr>
        <p:spPr>
          <a:xfrm rot="0" flipH="0" flipV="0">
            <a:off x="1823305" y="6104188"/>
            <a:ext cx="151599" cy="93408"/>
          </a:xfrm>
          <a:custGeom>
            <a:pathLst>
              <a:path w="151599" h="93408">
                <a:moveTo>
                  <a:pt x="0" y="39903"/>
                </a:moveTo>
                <a:cubicBezTo>
                  <a:pt x="14376" y="62356"/>
                  <a:pt x="35559" y="86537"/>
                  <a:pt x="72364" y="92455"/>
                </a:cubicBezTo>
                <a:cubicBezTo>
                  <a:pt x="96494" y="93408"/>
                  <a:pt x="123101" y="87108"/>
                  <a:pt x="151599" y="77190"/>
                </a:cubicBezTo>
                <a:cubicBezTo>
                  <a:pt x="123342" y="72364"/>
                  <a:pt x="99085" y="84886"/>
                  <a:pt x="71831" y="76656"/>
                </a:cubicBezTo>
                <a:cubicBezTo>
                  <a:pt x="46888" y="69112"/>
                  <a:pt x="3505" y="0"/>
                  <a:pt x="3505" y="0"/>
                </a:cubicBezTo>
                <a:cubicBezTo>
                  <a:pt x="3505" y="0"/>
                  <a:pt x="4381" y="30340"/>
                  <a:pt x="0" y="39903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1" name="Freeform 3611"/>
          <p:cNvSpPr/>
          <p:nvPr/>
        </p:nvSpPr>
        <p:spPr>
          <a:xfrm rot="0" flipH="0" flipV="0">
            <a:off x="1621816" y="5997729"/>
            <a:ext cx="253568" cy="388428"/>
          </a:xfrm>
          <a:custGeom>
            <a:pathLst>
              <a:path w="253568" h="388428">
                <a:moveTo>
                  <a:pt x="18453" y="193763"/>
                </a:moveTo>
                <a:cubicBezTo>
                  <a:pt x="25755" y="239762"/>
                  <a:pt x="33591" y="314133"/>
                  <a:pt x="26644" y="371169"/>
                </a:cubicBezTo>
                <a:cubicBezTo>
                  <a:pt x="120586" y="388428"/>
                  <a:pt x="197141" y="378789"/>
                  <a:pt x="253568" y="361542"/>
                </a:cubicBezTo>
                <a:cubicBezTo>
                  <a:pt x="247586" y="291552"/>
                  <a:pt x="231533" y="74117"/>
                  <a:pt x="181114" y="18173"/>
                </a:cubicBezTo>
                <a:cubicBezTo>
                  <a:pt x="119037" y="0"/>
                  <a:pt x="49466" y="7835"/>
                  <a:pt x="15380" y="38595"/>
                </a:cubicBezTo>
                <a:cubicBezTo>
                  <a:pt x="10275" y="43065"/>
                  <a:pt x="5119" y="49326"/>
                  <a:pt x="0" y="56858"/>
                </a:cubicBezTo>
                <a:lnTo>
                  <a:pt x="0" y="226198"/>
                </a:lnTo>
                <a:cubicBezTo>
                  <a:pt x="7151" y="215480"/>
                  <a:pt x="13615" y="203897"/>
                  <a:pt x="18453" y="193763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2" name="Freeform 3612"/>
          <p:cNvSpPr/>
          <p:nvPr/>
        </p:nvSpPr>
        <p:spPr>
          <a:xfrm rot="0" flipH="0" flipV="0">
            <a:off x="1684855" y="6000117"/>
            <a:ext cx="91998" cy="59689"/>
          </a:xfrm>
          <a:custGeom>
            <a:pathLst>
              <a:path w="91998" h="59689">
                <a:moveTo>
                  <a:pt x="80708" y="7975"/>
                </a:moveTo>
                <a:cubicBezTo>
                  <a:pt x="59284" y="4178"/>
                  <a:pt x="33490" y="0"/>
                  <a:pt x="0" y="12318"/>
                </a:cubicBezTo>
                <a:cubicBezTo>
                  <a:pt x="7849" y="54469"/>
                  <a:pt x="34201" y="59689"/>
                  <a:pt x="54343" y="58597"/>
                </a:cubicBezTo>
                <a:cubicBezTo>
                  <a:pt x="81597" y="57123"/>
                  <a:pt x="91998" y="32511"/>
                  <a:pt x="80708" y="7975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3" name="Freeform 3613"/>
          <p:cNvSpPr/>
          <p:nvPr/>
        </p:nvSpPr>
        <p:spPr>
          <a:xfrm rot="0" flipH="0" flipV="0">
            <a:off x="1659853" y="6252563"/>
            <a:ext cx="183121" cy="42608"/>
          </a:xfrm>
          <a:custGeom>
            <a:pathLst>
              <a:path w="183121" h="42608">
                <a:moveTo>
                  <a:pt x="5842" y="37414"/>
                </a:moveTo>
                <a:cubicBezTo>
                  <a:pt x="5842" y="37414"/>
                  <a:pt x="88595" y="42608"/>
                  <a:pt x="103657" y="40017"/>
                </a:cubicBezTo>
                <a:cubicBezTo>
                  <a:pt x="118732" y="37414"/>
                  <a:pt x="123926" y="33262"/>
                  <a:pt x="123926" y="33262"/>
                </a:cubicBezTo>
                <a:cubicBezTo>
                  <a:pt x="138226" y="36399"/>
                  <a:pt x="149669" y="36411"/>
                  <a:pt x="158394" y="34748"/>
                </a:cubicBezTo>
                <a:cubicBezTo>
                  <a:pt x="165760" y="33338"/>
                  <a:pt x="183121" y="23368"/>
                  <a:pt x="171056" y="18187"/>
                </a:cubicBezTo>
                <a:lnTo>
                  <a:pt x="137185" y="3632"/>
                </a:lnTo>
                <a:lnTo>
                  <a:pt x="61315" y="0"/>
                </a:lnTo>
                <a:lnTo>
                  <a:pt x="15582" y="2337"/>
                </a:lnTo>
                <a:lnTo>
                  <a:pt x="0" y="16891"/>
                </a:lnTo>
                <a:close/>
                <a:moveTo>
                  <a:pt x="5842" y="37414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4" name="Freeform 3614"/>
          <p:cNvSpPr/>
          <p:nvPr/>
        </p:nvSpPr>
        <p:spPr>
          <a:xfrm rot="0" flipH="0" flipV="0">
            <a:off x="1630394" y="6119955"/>
            <a:ext cx="142087" cy="144043"/>
          </a:xfrm>
          <a:custGeom>
            <a:pathLst>
              <a:path w="142087" h="144043">
                <a:moveTo>
                  <a:pt x="42875" y="0"/>
                </a:moveTo>
                <a:cubicBezTo>
                  <a:pt x="42875" y="0"/>
                  <a:pt x="49021" y="56260"/>
                  <a:pt x="53949" y="73926"/>
                </a:cubicBezTo>
                <a:cubicBezTo>
                  <a:pt x="60731" y="98209"/>
                  <a:pt x="128663" y="105625"/>
                  <a:pt x="142087" y="132257"/>
                </a:cubicBezTo>
                <a:lnTo>
                  <a:pt x="24422" y="144043"/>
                </a:lnTo>
                <a:cubicBezTo>
                  <a:pt x="24422" y="144043"/>
                  <a:pt x="0" y="101688"/>
                  <a:pt x="2337" y="90512"/>
                </a:cubicBezTo>
                <a:cubicBezTo>
                  <a:pt x="4674" y="79336"/>
                  <a:pt x="42875" y="0"/>
                  <a:pt x="42875" y="0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5" name="Freeform 3615"/>
          <p:cNvSpPr/>
          <p:nvPr/>
        </p:nvSpPr>
        <p:spPr>
          <a:xfrm rot="0" flipH="0" flipV="0">
            <a:off x="1640268" y="6152812"/>
            <a:ext cx="228878" cy="232091"/>
          </a:xfrm>
          <a:custGeom>
            <a:pathLst>
              <a:path w="228878" h="232091">
                <a:moveTo>
                  <a:pt x="18033" y="217804"/>
                </a:moveTo>
                <a:cubicBezTo>
                  <a:pt x="104126" y="232091"/>
                  <a:pt x="175131" y="223785"/>
                  <a:pt x="228878" y="208305"/>
                </a:cubicBezTo>
                <a:cubicBezTo>
                  <a:pt x="216762" y="209892"/>
                  <a:pt x="199058" y="212318"/>
                  <a:pt x="172249" y="213994"/>
                </a:cubicBezTo>
                <a:cubicBezTo>
                  <a:pt x="107796" y="218045"/>
                  <a:pt x="37502" y="210388"/>
                  <a:pt x="29297" y="195910"/>
                </a:cubicBezTo>
                <a:cubicBezTo>
                  <a:pt x="25780" y="189712"/>
                  <a:pt x="22376" y="37528"/>
                  <a:pt x="15544" y="0"/>
                </a:cubicBezTo>
                <a:cubicBezTo>
                  <a:pt x="10909" y="14960"/>
                  <a:pt x="6743" y="24980"/>
                  <a:pt x="0" y="38684"/>
                </a:cubicBezTo>
                <a:cubicBezTo>
                  <a:pt x="6794" y="85445"/>
                  <a:pt x="14477" y="164490"/>
                  <a:pt x="8191" y="216090"/>
                </a:cubicBezTo>
                <a:cubicBezTo>
                  <a:pt x="11480" y="216687"/>
                  <a:pt x="14757" y="217258"/>
                  <a:pt x="18033" y="217816"/>
                </a:cubicBezTo>
                <a:close/>
                <a:moveTo>
                  <a:pt x="18033" y="217804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6" name="Freeform 3616"/>
          <p:cNvSpPr/>
          <p:nvPr/>
        </p:nvSpPr>
        <p:spPr>
          <a:xfrm rot="0" flipH="0" flipV="0">
            <a:off x="1660372" y="5869373"/>
            <a:ext cx="126136" cy="194271"/>
          </a:xfrm>
          <a:custGeom>
            <a:pathLst>
              <a:path w="126136" h="194271">
                <a:moveTo>
                  <a:pt x="118237" y="93891"/>
                </a:moveTo>
                <a:cubicBezTo>
                  <a:pt x="112357" y="106794"/>
                  <a:pt x="103798" y="116890"/>
                  <a:pt x="94044" y="122034"/>
                </a:cubicBezTo>
                <a:lnTo>
                  <a:pt x="95073" y="140423"/>
                </a:lnTo>
                <a:cubicBezTo>
                  <a:pt x="117107" y="177672"/>
                  <a:pt x="43206" y="194271"/>
                  <a:pt x="40602" y="141630"/>
                </a:cubicBezTo>
                <a:lnTo>
                  <a:pt x="44374" y="137083"/>
                </a:lnTo>
                <a:lnTo>
                  <a:pt x="44273" y="110997"/>
                </a:lnTo>
                <a:cubicBezTo>
                  <a:pt x="42711" y="110972"/>
                  <a:pt x="31128" y="104952"/>
                  <a:pt x="27712" y="104038"/>
                </a:cubicBezTo>
                <a:cubicBezTo>
                  <a:pt x="24296" y="103123"/>
                  <a:pt x="19101" y="96812"/>
                  <a:pt x="18504" y="89954"/>
                </a:cubicBezTo>
                <a:cubicBezTo>
                  <a:pt x="17920" y="83096"/>
                  <a:pt x="28614" y="84925"/>
                  <a:pt x="28614" y="84925"/>
                </a:cubicBezTo>
                <a:cubicBezTo>
                  <a:pt x="15101" y="67818"/>
                  <a:pt x="0" y="53988"/>
                  <a:pt x="18276" y="37440"/>
                </a:cubicBezTo>
                <a:cubicBezTo>
                  <a:pt x="36564" y="20892"/>
                  <a:pt x="79579" y="10021"/>
                  <a:pt x="79579" y="10021"/>
                </a:cubicBezTo>
                <a:lnTo>
                  <a:pt x="105334" y="0"/>
                </a:lnTo>
                <a:cubicBezTo>
                  <a:pt x="102350" y="9119"/>
                  <a:pt x="105741" y="36869"/>
                  <a:pt x="113145" y="55372"/>
                </a:cubicBezTo>
                <a:cubicBezTo>
                  <a:pt x="119786" y="71984"/>
                  <a:pt x="126136" y="76569"/>
                  <a:pt x="118237" y="93891"/>
                </a:cubicBezTo>
              </a:path>
            </a:pathLst>
          </a:custGeom>
          <a:solidFill>
            <a:srgbClr val="F7AA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7" name="Freeform 3617"/>
          <p:cNvSpPr/>
          <p:nvPr/>
        </p:nvSpPr>
        <p:spPr>
          <a:xfrm rot="0" flipH="0" flipV="0">
            <a:off x="1717076" y="5983528"/>
            <a:ext cx="38366" cy="29209"/>
          </a:xfrm>
          <a:custGeom>
            <a:pathLst>
              <a:path w="38366" h="29209">
                <a:moveTo>
                  <a:pt x="0" y="0"/>
                </a:moveTo>
                <a:cubicBezTo>
                  <a:pt x="9105" y="14363"/>
                  <a:pt x="19684" y="29209"/>
                  <a:pt x="38366" y="26263"/>
                </a:cubicBezTo>
                <a:lnTo>
                  <a:pt x="37338" y="7874"/>
                </a:lnTo>
                <a:cubicBezTo>
                  <a:pt x="29032" y="9525"/>
                  <a:pt x="20827" y="9182"/>
                  <a:pt x="0" y="0"/>
                </a:cubicBezTo>
              </a:path>
            </a:pathLst>
          </a:custGeom>
          <a:solidFill>
            <a:srgbClr val="E59CA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8" name="Freeform 3618"/>
          <p:cNvSpPr/>
          <p:nvPr/>
        </p:nvSpPr>
        <p:spPr>
          <a:xfrm rot="0" flipH="0" flipV="0">
            <a:off x="1590449" y="6027997"/>
            <a:ext cx="201167" cy="264959"/>
          </a:xfrm>
          <a:custGeom>
            <a:pathLst>
              <a:path w="201167" h="264959">
                <a:moveTo>
                  <a:pt x="76987" y="64566"/>
                </a:moveTo>
                <a:cubicBezTo>
                  <a:pt x="61417" y="36944"/>
                  <a:pt x="43282" y="0"/>
                  <a:pt x="28410" y="31674"/>
                </a:cubicBezTo>
                <a:cubicBezTo>
                  <a:pt x="0" y="92150"/>
                  <a:pt x="2578" y="213079"/>
                  <a:pt x="26391" y="236778"/>
                </a:cubicBezTo>
                <a:cubicBezTo>
                  <a:pt x="50635" y="260400"/>
                  <a:pt x="167156" y="264959"/>
                  <a:pt x="178218" y="257288"/>
                </a:cubicBezTo>
                <a:cubicBezTo>
                  <a:pt x="191261" y="248233"/>
                  <a:pt x="201167" y="232078"/>
                  <a:pt x="180060" y="221233"/>
                </a:cubicBezTo>
                <a:cubicBezTo>
                  <a:pt x="166890" y="213270"/>
                  <a:pt x="151015" y="210946"/>
                  <a:pt x="128548" y="207212"/>
                </a:cubicBezTo>
                <a:cubicBezTo>
                  <a:pt x="93738" y="201421"/>
                  <a:pt x="81101" y="195147"/>
                  <a:pt x="77736" y="164337"/>
                </a:cubicBezTo>
                <a:cubicBezTo>
                  <a:pt x="74016" y="130136"/>
                  <a:pt x="91452" y="90232"/>
                  <a:pt x="76987" y="64566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9" name="Freeform 3619"/>
          <p:cNvSpPr/>
          <p:nvPr/>
        </p:nvSpPr>
        <p:spPr>
          <a:xfrm rot="0" flipH="0" flipV="0">
            <a:off x="1773021" y="6228891"/>
            <a:ext cx="85686" cy="60096"/>
          </a:xfrm>
          <a:custGeom>
            <a:pathLst>
              <a:path w="85686" h="60096">
                <a:moveTo>
                  <a:pt x="18440" y="18910"/>
                </a:moveTo>
                <a:cubicBezTo>
                  <a:pt x="22478" y="15266"/>
                  <a:pt x="38683" y="991"/>
                  <a:pt x="43801" y="343"/>
                </a:cubicBezTo>
                <a:cubicBezTo>
                  <a:pt x="46405" y="0"/>
                  <a:pt x="46291" y="927"/>
                  <a:pt x="46303" y="2350"/>
                </a:cubicBezTo>
                <a:cubicBezTo>
                  <a:pt x="46303" y="3594"/>
                  <a:pt x="45198" y="6172"/>
                  <a:pt x="43916" y="7544"/>
                </a:cubicBezTo>
                <a:cubicBezTo>
                  <a:pt x="41249" y="10440"/>
                  <a:pt x="39433" y="17336"/>
                  <a:pt x="37731" y="18707"/>
                </a:cubicBezTo>
                <a:cubicBezTo>
                  <a:pt x="55638" y="32244"/>
                  <a:pt x="85686" y="25615"/>
                  <a:pt x="84530" y="37413"/>
                </a:cubicBezTo>
                <a:cubicBezTo>
                  <a:pt x="82994" y="39242"/>
                  <a:pt x="70865" y="46113"/>
                  <a:pt x="68211" y="48704"/>
                </a:cubicBezTo>
                <a:cubicBezTo>
                  <a:pt x="59765" y="56946"/>
                  <a:pt x="54711" y="60096"/>
                  <a:pt x="11113" y="50329"/>
                </a:cubicBezTo>
                <a:cubicBezTo>
                  <a:pt x="9055" y="49872"/>
                  <a:pt x="3302" y="49745"/>
                  <a:pt x="1080" y="49212"/>
                </a:cubicBezTo>
                <a:cubicBezTo>
                  <a:pt x="38" y="45351"/>
                  <a:pt x="0" y="33667"/>
                  <a:pt x="6083" y="23507"/>
                </a:cubicBezTo>
                <a:close/>
                <a:moveTo>
                  <a:pt x="18440" y="18910"/>
                </a:moveTo>
              </a:path>
            </a:pathLst>
          </a:custGeom>
          <a:solidFill>
            <a:srgbClr val="F8BDB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0" name="Freeform 3620"/>
          <p:cNvSpPr/>
          <p:nvPr/>
        </p:nvSpPr>
        <p:spPr>
          <a:xfrm rot="0" flipH="0" flipV="0">
            <a:off x="1954018" y="6017874"/>
            <a:ext cx="175386" cy="111417"/>
          </a:xfrm>
          <a:custGeom>
            <a:pathLst>
              <a:path w="175386" h="111417">
                <a:moveTo>
                  <a:pt x="165988" y="0"/>
                </a:moveTo>
                <a:lnTo>
                  <a:pt x="27800" y="0"/>
                </a:lnTo>
                <a:cubicBezTo>
                  <a:pt x="22351" y="0"/>
                  <a:pt x="18910" y="4889"/>
                  <a:pt x="17894" y="10642"/>
                </a:cubicBezTo>
                <a:lnTo>
                  <a:pt x="9410" y="58394"/>
                </a:lnTo>
                <a:lnTo>
                  <a:pt x="0" y="111417"/>
                </a:lnTo>
                <a:lnTo>
                  <a:pt x="156629" y="111417"/>
                </a:lnTo>
                <a:lnTo>
                  <a:pt x="174522" y="9156"/>
                </a:lnTo>
                <a:cubicBezTo>
                  <a:pt x="175386" y="4203"/>
                  <a:pt x="170687" y="0"/>
                  <a:pt x="165988" y="0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1" name="Freeform 3621"/>
          <p:cNvSpPr/>
          <p:nvPr/>
        </p:nvSpPr>
        <p:spPr>
          <a:xfrm rot="0" flipH="0" flipV="0">
            <a:off x="1949452" y="6017874"/>
            <a:ext cx="177139" cy="124701"/>
          </a:xfrm>
          <a:custGeom>
            <a:pathLst>
              <a:path w="177139" h="124701">
                <a:moveTo>
                  <a:pt x="167741" y="0"/>
                </a:moveTo>
                <a:lnTo>
                  <a:pt x="29553" y="0"/>
                </a:lnTo>
                <a:cubicBezTo>
                  <a:pt x="24104" y="0"/>
                  <a:pt x="20663" y="4889"/>
                  <a:pt x="19647" y="10642"/>
                </a:cubicBezTo>
                <a:lnTo>
                  <a:pt x="1981" y="110109"/>
                </a:lnTo>
                <a:lnTo>
                  <a:pt x="1753" y="110109"/>
                </a:lnTo>
                <a:lnTo>
                  <a:pt x="610" y="117411"/>
                </a:lnTo>
                <a:cubicBezTo>
                  <a:pt x="0" y="121361"/>
                  <a:pt x="3721" y="124701"/>
                  <a:pt x="7493" y="124701"/>
                </a:cubicBezTo>
                <a:lnTo>
                  <a:pt x="150647" y="124701"/>
                </a:lnTo>
                <a:cubicBezTo>
                  <a:pt x="154432" y="124701"/>
                  <a:pt x="156972" y="121373"/>
                  <a:pt x="157531" y="117411"/>
                </a:cubicBezTo>
                <a:lnTo>
                  <a:pt x="158382" y="111417"/>
                </a:lnTo>
                <a:lnTo>
                  <a:pt x="176275" y="9156"/>
                </a:lnTo>
                <a:cubicBezTo>
                  <a:pt x="177139" y="4203"/>
                  <a:pt x="172440" y="0"/>
                  <a:pt x="167741" y="0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2" name="Freeform 3622"/>
          <p:cNvSpPr/>
          <p:nvPr/>
        </p:nvSpPr>
        <p:spPr>
          <a:xfrm rot="0" flipH="0" flipV="0">
            <a:off x="1953463" y="6021562"/>
            <a:ext cx="169087" cy="117322"/>
          </a:xfrm>
          <a:custGeom>
            <a:pathLst>
              <a:path w="169087" h="117322">
                <a:moveTo>
                  <a:pt x="901" y="110109"/>
                </a:moveTo>
                <a:lnTo>
                  <a:pt x="254" y="114287"/>
                </a:lnTo>
                <a:cubicBezTo>
                  <a:pt x="0" y="115951"/>
                  <a:pt x="1980" y="117322"/>
                  <a:pt x="3479" y="117322"/>
                </a:cubicBezTo>
                <a:lnTo>
                  <a:pt x="146646" y="117322"/>
                </a:lnTo>
                <a:cubicBezTo>
                  <a:pt x="148665" y="117322"/>
                  <a:pt x="149630" y="114858"/>
                  <a:pt x="149871" y="113195"/>
                </a:cubicBezTo>
                <a:lnTo>
                  <a:pt x="150722" y="107150"/>
                </a:lnTo>
                <a:lnTo>
                  <a:pt x="168629" y="4839"/>
                </a:lnTo>
                <a:cubicBezTo>
                  <a:pt x="169087" y="2210"/>
                  <a:pt x="166140" y="0"/>
                  <a:pt x="163727" y="0"/>
                </a:cubicBezTo>
                <a:lnTo>
                  <a:pt x="25539" y="0"/>
                </a:lnTo>
                <a:cubicBezTo>
                  <a:pt x="21690" y="0"/>
                  <a:pt x="19836" y="4395"/>
                  <a:pt x="19265" y="7595"/>
                </a:cubicBezTo>
                <a:lnTo>
                  <a:pt x="1066" y="110109"/>
                </a:lnTo>
                <a:close/>
                <a:moveTo>
                  <a:pt x="901" y="110109"/>
                </a:moveTo>
              </a:path>
            </a:pathLst>
          </a:custGeom>
          <a:solidFill>
            <a:srgbClr val="324C8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3" name="Freeform 3623"/>
          <p:cNvSpPr/>
          <p:nvPr/>
        </p:nvSpPr>
        <p:spPr>
          <a:xfrm rot="0" flipH="0" flipV="0">
            <a:off x="1880038" y="6127978"/>
            <a:ext cx="231546" cy="14604"/>
          </a:xfrm>
          <a:custGeom>
            <a:pathLst>
              <a:path w="231546" h="14604">
                <a:moveTo>
                  <a:pt x="231546" y="0"/>
                </a:moveTo>
                <a:lnTo>
                  <a:pt x="0" y="0"/>
                </a:lnTo>
                <a:lnTo>
                  <a:pt x="0" y="7302"/>
                </a:lnTo>
                <a:cubicBezTo>
                  <a:pt x="0" y="11315"/>
                  <a:pt x="3277" y="14604"/>
                  <a:pt x="7290" y="14604"/>
                </a:cubicBezTo>
                <a:lnTo>
                  <a:pt x="224244" y="14604"/>
                </a:lnTo>
                <a:cubicBezTo>
                  <a:pt x="228257" y="14604"/>
                  <a:pt x="231546" y="11315"/>
                  <a:pt x="231546" y="7302"/>
                </a:cubicBezTo>
                <a:close/>
                <a:moveTo>
                  <a:pt x="231546" y="0"/>
                </a:move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4" name="Freeform 3624"/>
          <p:cNvSpPr/>
          <p:nvPr/>
        </p:nvSpPr>
        <p:spPr>
          <a:xfrm rot="0" flipH="0" flipV="0">
            <a:off x="2058289" y="6130925"/>
            <a:ext cx="18948" cy="6680"/>
          </a:xfrm>
          <a:custGeom>
            <a:pathLst>
              <a:path w="18948" h="6680">
                <a:moveTo>
                  <a:pt x="0" y="0"/>
                </a:moveTo>
                <a:lnTo>
                  <a:pt x="18948" y="0"/>
                </a:lnTo>
                <a:lnTo>
                  <a:pt x="18948" y="6680"/>
                </a:lnTo>
                <a:lnTo>
                  <a:pt x="0" y="6680"/>
                </a:lnTo>
                <a:lnTo>
                  <a:pt x="0" y="0"/>
                </a:lnTo>
                <a:close/>
              </a:path>
            </a:pathLst>
          </a:custGeom>
          <a:solidFill>
            <a:srgbClr val="1F3E7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5" name="Freeform 3625"/>
          <p:cNvSpPr/>
          <p:nvPr/>
        </p:nvSpPr>
        <p:spPr>
          <a:xfrm rot="0" flipH="0" flipV="0">
            <a:off x="1982711" y="6044591"/>
            <a:ext cx="85052" cy="3518"/>
          </a:xfrm>
          <a:custGeom>
            <a:pathLst>
              <a:path w="85052" h="3518">
                <a:moveTo>
                  <a:pt x="0" y="0"/>
                </a:moveTo>
                <a:lnTo>
                  <a:pt x="85052" y="0"/>
                </a:lnTo>
                <a:lnTo>
                  <a:pt x="85052" y="3518"/>
                </a:lnTo>
                <a:lnTo>
                  <a:pt x="0" y="3518"/>
                </a:lnTo>
                <a:lnTo>
                  <a:pt x="0" y="0"/>
                </a:lnTo>
                <a:close/>
              </a:path>
            </a:pathLst>
          </a:custGeom>
          <a:solidFill>
            <a:srgbClr val="8BA7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6" name="Freeform 3626"/>
          <p:cNvSpPr/>
          <p:nvPr/>
        </p:nvSpPr>
        <p:spPr>
          <a:xfrm rot="0" flipH="0" flipV="0">
            <a:off x="1980171" y="6057088"/>
            <a:ext cx="85052" cy="3517"/>
          </a:xfrm>
          <a:custGeom>
            <a:pathLst>
              <a:path w="85052" h="3517">
                <a:moveTo>
                  <a:pt x="0" y="0"/>
                </a:moveTo>
                <a:lnTo>
                  <a:pt x="85052" y="0"/>
                </a:lnTo>
                <a:lnTo>
                  <a:pt x="85052" y="3517"/>
                </a:lnTo>
                <a:lnTo>
                  <a:pt x="0" y="3517"/>
                </a:lnTo>
                <a:lnTo>
                  <a:pt x="0" y="0"/>
                </a:lnTo>
                <a:close/>
              </a:path>
            </a:pathLst>
          </a:custGeom>
          <a:solidFill>
            <a:srgbClr val="8BA7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7" name="Freeform 3627"/>
          <p:cNvSpPr/>
          <p:nvPr/>
        </p:nvSpPr>
        <p:spPr>
          <a:xfrm rot="0" flipH="0" flipV="0">
            <a:off x="1977631" y="6069597"/>
            <a:ext cx="85052" cy="3518"/>
          </a:xfrm>
          <a:custGeom>
            <a:pathLst>
              <a:path w="85052" h="3518">
                <a:moveTo>
                  <a:pt x="0" y="0"/>
                </a:moveTo>
                <a:lnTo>
                  <a:pt x="85052" y="0"/>
                </a:lnTo>
                <a:lnTo>
                  <a:pt x="85052" y="3518"/>
                </a:lnTo>
                <a:lnTo>
                  <a:pt x="0" y="3518"/>
                </a:lnTo>
                <a:lnTo>
                  <a:pt x="0" y="0"/>
                </a:lnTo>
                <a:close/>
              </a:path>
            </a:pathLst>
          </a:custGeom>
          <a:solidFill>
            <a:srgbClr val="8BA7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8" name="Freeform 3628"/>
          <p:cNvSpPr/>
          <p:nvPr/>
        </p:nvSpPr>
        <p:spPr>
          <a:xfrm rot="0" flipH="0" flipV="0">
            <a:off x="1975078" y="6082106"/>
            <a:ext cx="85052" cy="3518"/>
          </a:xfrm>
          <a:custGeom>
            <a:pathLst>
              <a:path w="85052" h="3518">
                <a:moveTo>
                  <a:pt x="0" y="0"/>
                </a:moveTo>
                <a:lnTo>
                  <a:pt x="85052" y="0"/>
                </a:lnTo>
                <a:lnTo>
                  <a:pt x="85052" y="3518"/>
                </a:lnTo>
                <a:lnTo>
                  <a:pt x="0" y="3518"/>
                </a:lnTo>
                <a:lnTo>
                  <a:pt x="0" y="0"/>
                </a:lnTo>
                <a:close/>
              </a:path>
            </a:pathLst>
          </a:custGeom>
          <a:solidFill>
            <a:srgbClr val="8BA7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9" name="Freeform 3629"/>
          <p:cNvSpPr/>
          <p:nvPr/>
        </p:nvSpPr>
        <p:spPr>
          <a:xfrm rot="0" flipH="0" flipV="0">
            <a:off x="1972538" y="6094603"/>
            <a:ext cx="85052" cy="3518"/>
          </a:xfrm>
          <a:custGeom>
            <a:pathLst>
              <a:path w="85052" h="3518">
                <a:moveTo>
                  <a:pt x="0" y="0"/>
                </a:moveTo>
                <a:lnTo>
                  <a:pt x="85052" y="0"/>
                </a:lnTo>
                <a:lnTo>
                  <a:pt x="85052" y="3518"/>
                </a:lnTo>
                <a:lnTo>
                  <a:pt x="0" y="3518"/>
                </a:lnTo>
                <a:lnTo>
                  <a:pt x="0" y="0"/>
                </a:lnTo>
                <a:close/>
              </a:path>
            </a:pathLst>
          </a:custGeom>
          <a:solidFill>
            <a:srgbClr val="8BA7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0" name="Freeform 3630"/>
          <p:cNvSpPr/>
          <p:nvPr/>
        </p:nvSpPr>
        <p:spPr>
          <a:xfrm rot="0" flipH="0" flipV="0">
            <a:off x="1969998" y="6107113"/>
            <a:ext cx="85052" cy="3518"/>
          </a:xfrm>
          <a:custGeom>
            <a:pathLst>
              <a:path w="85052" h="3518">
                <a:moveTo>
                  <a:pt x="0" y="0"/>
                </a:moveTo>
                <a:lnTo>
                  <a:pt x="85052" y="0"/>
                </a:lnTo>
                <a:lnTo>
                  <a:pt x="85052" y="3518"/>
                </a:lnTo>
                <a:lnTo>
                  <a:pt x="0" y="3518"/>
                </a:lnTo>
                <a:lnTo>
                  <a:pt x="0" y="0"/>
                </a:lnTo>
                <a:close/>
              </a:path>
            </a:pathLst>
          </a:custGeom>
          <a:solidFill>
            <a:srgbClr val="8BA7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1" name="Freeform 3631"/>
          <p:cNvSpPr/>
          <p:nvPr/>
        </p:nvSpPr>
        <p:spPr>
          <a:xfrm rot="0" flipH="0" flipV="0">
            <a:off x="1647211" y="5841933"/>
            <a:ext cx="137159" cy="132511"/>
          </a:xfrm>
          <a:custGeom>
            <a:pathLst>
              <a:path w="137159" h="132511">
                <a:moveTo>
                  <a:pt x="13627" y="65354"/>
                </a:moveTo>
                <a:cubicBezTo>
                  <a:pt x="9081" y="50572"/>
                  <a:pt x="13919" y="35001"/>
                  <a:pt x="28498" y="23610"/>
                </a:cubicBezTo>
                <a:cubicBezTo>
                  <a:pt x="58724" y="0"/>
                  <a:pt x="84683" y="13056"/>
                  <a:pt x="95884" y="15799"/>
                </a:cubicBezTo>
                <a:cubicBezTo>
                  <a:pt x="103631" y="17704"/>
                  <a:pt x="108864" y="17501"/>
                  <a:pt x="116484" y="19088"/>
                </a:cubicBezTo>
                <a:cubicBezTo>
                  <a:pt x="135534" y="23076"/>
                  <a:pt x="137159" y="62700"/>
                  <a:pt x="123431" y="75717"/>
                </a:cubicBezTo>
                <a:cubicBezTo>
                  <a:pt x="122059" y="77012"/>
                  <a:pt x="119951" y="58865"/>
                  <a:pt x="118414" y="60021"/>
                </a:cubicBezTo>
                <a:cubicBezTo>
                  <a:pt x="116814" y="61430"/>
                  <a:pt x="115023" y="62726"/>
                  <a:pt x="113067" y="63856"/>
                </a:cubicBezTo>
                <a:cubicBezTo>
                  <a:pt x="90690" y="75323"/>
                  <a:pt x="71158" y="63246"/>
                  <a:pt x="58127" y="78587"/>
                </a:cubicBezTo>
                <a:cubicBezTo>
                  <a:pt x="51676" y="86194"/>
                  <a:pt x="52323" y="97154"/>
                  <a:pt x="59550" y="114071"/>
                </a:cubicBezTo>
                <a:cubicBezTo>
                  <a:pt x="61683" y="119062"/>
                  <a:pt x="64528" y="122745"/>
                  <a:pt x="56095" y="118833"/>
                </a:cubicBezTo>
                <a:cubicBezTo>
                  <a:pt x="52234" y="117043"/>
                  <a:pt x="39623" y="113017"/>
                  <a:pt x="37439" y="114782"/>
                </a:cubicBezTo>
                <a:cubicBezTo>
                  <a:pt x="32600" y="118681"/>
                  <a:pt x="35051" y="126910"/>
                  <a:pt x="38912" y="129565"/>
                </a:cubicBezTo>
                <a:cubicBezTo>
                  <a:pt x="40627" y="130746"/>
                  <a:pt x="43891" y="132511"/>
                  <a:pt x="43891" y="132511"/>
                </a:cubicBezTo>
                <a:cubicBezTo>
                  <a:pt x="8319" y="125767"/>
                  <a:pt x="0" y="75907"/>
                  <a:pt x="13627" y="65354"/>
                </a:cubicBezTo>
              </a:path>
            </a:pathLst>
          </a:custGeom>
          <a:solidFill>
            <a:srgbClr val="35529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2" name="Freeform 3632"/>
          <p:cNvSpPr/>
          <p:nvPr/>
        </p:nvSpPr>
        <p:spPr>
          <a:xfrm rot="0" flipH="0" flipV="0">
            <a:off x="2287764" y="5335750"/>
            <a:ext cx="412787" cy="460527"/>
          </a:xfrm>
          <a:custGeom>
            <a:pathLst>
              <a:path w="412787" h="460527">
                <a:moveTo>
                  <a:pt x="205333" y="460527"/>
                </a:moveTo>
                <a:cubicBezTo>
                  <a:pt x="200609" y="457505"/>
                  <a:pt x="174536" y="441935"/>
                  <a:pt x="169951" y="438671"/>
                </a:cubicBezTo>
                <a:cubicBezTo>
                  <a:pt x="65811" y="364287"/>
                  <a:pt x="0" y="226822"/>
                  <a:pt x="10249" y="99466"/>
                </a:cubicBezTo>
                <a:lnTo>
                  <a:pt x="12776" y="68072"/>
                </a:lnTo>
                <a:lnTo>
                  <a:pt x="43891" y="63183"/>
                </a:lnTo>
                <a:cubicBezTo>
                  <a:pt x="98463" y="54585"/>
                  <a:pt x="138582" y="38113"/>
                  <a:pt x="186525" y="11075"/>
                </a:cubicBezTo>
                <a:lnTo>
                  <a:pt x="206171" y="0"/>
                </a:lnTo>
                <a:lnTo>
                  <a:pt x="225805" y="11075"/>
                </a:lnTo>
                <a:cubicBezTo>
                  <a:pt x="274014" y="38265"/>
                  <a:pt x="314006" y="54102"/>
                  <a:pt x="368807" y="63233"/>
                </a:cubicBezTo>
                <a:lnTo>
                  <a:pt x="399579" y="68364"/>
                </a:lnTo>
                <a:lnTo>
                  <a:pt x="402081" y="99466"/>
                </a:lnTo>
                <a:cubicBezTo>
                  <a:pt x="412787" y="232410"/>
                  <a:pt x="340600" y="376390"/>
                  <a:pt x="228434" y="448107"/>
                </a:cubicBezTo>
                <a:close/>
                <a:moveTo>
                  <a:pt x="205333" y="460527"/>
                </a:moveTo>
              </a:path>
            </a:pathLst>
          </a:custGeom>
          <a:solidFill>
            <a:srgbClr val="C9DC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3" name="Freeform 3633"/>
          <p:cNvSpPr/>
          <p:nvPr/>
        </p:nvSpPr>
        <p:spPr>
          <a:xfrm rot="0" flipH="0" flipV="0">
            <a:off x="2496155" y="5337006"/>
            <a:ext cx="204393" cy="457631"/>
          </a:xfrm>
          <a:custGeom>
            <a:pathLst>
              <a:path w="204393" h="457631">
                <a:moveTo>
                  <a:pt x="0" y="0"/>
                </a:moveTo>
                <a:lnTo>
                  <a:pt x="17411" y="9817"/>
                </a:lnTo>
                <a:cubicBezTo>
                  <a:pt x="65620" y="37007"/>
                  <a:pt x="105613" y="52844"/>
                  <a:pt x="160413" y="61976"/>
                </a:cubicBezTo>
                <a:lnTo>
                  <a:pt x="191185" y="67119"/>
                </a:lnTo>
                <a:lnTo>
                  <a:pt x="193687" y="98209"/>
                </a:lnTo>
                <a:cubicBezTo>
                  <a:pt x="204393" y="231152"/>
                  <a:pt x="132206" y="375132"/>
                  <a:pt x="20040" y="446849"/>
                </a:cubicBezTo>
                <a:lnTo>
                  <a:pt x="0" y="457631"/>
                </a:lnTo>
                <a:close/>
                <a:moveTo>
                  <a:pt x="0" y="0"/>
                </a:moveTo>
              </a:path>
            </a:pathLst>
          </a:custGeom>
          <a:solidFill>
            <a:srgbClr val="C6D4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4" name="Freeform 3634"/>
          <p:cNvSpPr/>
          <p:nvPr/>
        </p:nvSpPr>
        <p:spPr>
          <a:xfrm rot="0" flipH="0" flipV="0">
            <a:off x="2493930" y="5335752"/>
            <a:ext cx="206616" cy="460082"/>
          </a:xfrm>
          <a:custGeom>
            <a:pathLst>
              <a:path w="206616" h="460082">
                <a:moveTo>
                  <a:pt x="0" y="0"/>
                </a:moveTo>
                <a:lnTo>
                  <a:pt x="19634" y="11074"/>
                </a:lnTo>
                <a:cubicBezTo>
                  <a:pt x="67843" y="38265"/>
                  <a:pt x="107835" y="54102"/>
                  <a:pt x="162636" y="63233"/>
                </a:cubicBezTo>
                <a:lnTo>
                  <a:pt x="193408" y="68364"/>
                </a:lnTo>
                <a:lnTo>
                  <a:pt x="195910" y="99466"/>
                </a:lnTo>
                <a:cubicBezTo>
                  <a:pt x="206616" y="232409"/>
                  <a:pt x="134429" y="376389"/>
                  <a:pt x="22263" y="448106"/>
                </a:cubicBezTo>
                <a:lnTo>
                  <a:pt x="0" y="460082"/>
                </a:lnTo>
                <a:close/>
                <a:moveTo>
                  <a:pt x="0" y="0"/>
                </a:moveTo>
              </a:path>
            </a:pathLst>
          </a:custGeom>
          <a:solidFill>
            <a:srgbClr val="AEC9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5" name="Freeform 3635"/>
          <p:cNvSpPr/>
          <p:nvPr/>
        </p:nvSpPr>
        <p:spPr>
          <a:xfrm rot="0" flipH="0" flipV="0">
            <a:off x="2347170" y="5395671"/>
            <a:ext cx="293535" cy="340435"/>
          </a:xfrm>
          <a:custGeom>
            <a:pathLst>
              <a:path w="293535" h="340435">
                <a:moveTo>
                  <a:pt x="2324" y="53111"/>
                </a:moveTo>
                <a:cubicBezTo>
                  <a:pt x="0" y="98703"/>
                  <a:pt x="9004" y="144754"/>
                  <a:pt x="25971" y="187007"/>
                </a:cubicBezTo>
                <a:cubicBezTo>
                  <a:pt x="50164" y="247255"/>
                  <a:pt x="92405" y="304012"/>
                  <a:pt x="146761" y="340435"/>
                </a:cubicBezTo>
                <a:cubicBezTo>
                  <a:pt x="201104" y="304024"/>
                  <a:pt x="243344" y="247255"/>
                  <a:pt x="267538" y="187007"/>
                </a:cubicBezTo>
                <a:cubicBezTo>
                  <a:pt x="284517" y="144728"/>
                  <a:pt x="293535" y="98665"/>
                  <a:pt x="291198" y="53048"/>
                </a:cubicBezTo>
                <a:cubicBezTo>
                  <a:pt x="266280" y="48514"/>
                  <a:pt x="242023" y="42316"/>
                  <a:pt x="218160" y="33528"/>
                </a:cubicBezTo>
                <a:cubicBezTo>
                  <a:pt x="193357" y="24397"/>
                  <a:pt x="169824" y="12802"/>
                  <a:pt x="146761" y="0"/>
                </a:cubicBezTo>
                <a:cubicBezTo>
                  <a:pt x="122542" y="13437"/>
                  <a:pt x="97802" y="25591"/>
                  <a:pt x="71678" y="35001"/>
                </a:cubicBezTo>
                <a:cubicBezTo>
                  <a:pt x="49009" y="43167"/>
                  <a:pt x="25971" y="48984"/>
                  <a:pt x="2324" y="53111"/>
                </a:cubicBezTo>
              </a:path>
            </a:pathLst>
          </a:custGeom>
          <a:solidFill>
            <a:srgbClr val="91AF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6" name="Freeform 3636"/>
          <p:cNvSpPr/>
          <p:nvPr/>
        </p:nvSpPr>
        <p:spPr>
          <a:xfrm rot="0" flipH="0" flipV="0">
            <a:off x="2347170" y="5395671"/>
            <a:ext cx="146761" cy="340435"/>
          </a:xfrm>
          <a:custGeom>
            <a:pathLst>
              <a:path w="146761" h="340435">
                <a:moveTo>
                  <a:pt x="2324" y="53111"/>
                </a:moveTo>
                <a:cubicBezTo>
                  <a:pt x="0" y="98703"/>
                  <a:pt x="9004" y="144754"/>
                  <a:pt x="25971" y="187007"/>
                </a:cubicBezTo>
                <a:cubicBezTo>
                  <a:pt x="50164" y="247255"/>
                  <a:pt x="92405" y="304012"/>
                  <a:pt x="146761" y="340435"/>
                </a:cubicBezTo>
                <a:lnTo>
                  <a:pt x="146761" y="340435"/>
                </a:lnTo>
                <a:lnTo>
                  <a:pt x="146761" y="0"/>
                </a:lnTo>
                <a:cubicBezTo>
                  <a:pt x="122542" y="13437"/>
                  <a:pt x="97802" y="25591"/>
                  <a:pt x="71678" y="35001"/>
                </a:cubicBezTo>
                <a:cubicBezTo>
                  <a:pt x="49009" y="43167"/>
                  <a:pt x="25971" y="48984"/>
                  <a:pt x="2324" y="53111"/>
                </a:cubicBezTo>
              </a:path>
            </a:pathLst>
          </a:custGeom>
          <a:solidFill>
            <a:srgbClr val="AEC9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7" name="Freeform 3637"/>
          <p:cNvSpPr/>
          <p:nvPr/>
        </p:nvSpPr>
        <p:spPr>
          <a:xfrm rot="0" flipH="0" flipV="0">
            <a:off x="2362113" y="5410998"/>
            <a:ext cx="131813" cy="308749"/>
          </a:xfrm>
          <a:custGeom>
            <a:pathLst>
              <a:path w="131813" h="308749">
                <a:moveTo>
                  <a:pt x="131813" y="0"/>
                </a:moveTo>
                <a:lnTo>
                  <a:pt x="131813" y="308749"/>
                </a:lnTo>
                <a:cubicBezTo>
                  <a:pt x="83363" y="273786"/>
                  <a:pt x="45593" y="221691"/>
                  <a:pt x="23508" y="166674"/>
                </a:cubicBezTo>
                <a:cubicBezTo>
                  <a:pt x="8547" y="129438"/>
                  <a:pt x="0" y="89115"/>
                  <a:pt x="470" y="48882"/>
                </a:cubicBezTo>
                <a:cubicBezTo>
                  <a:pt x="22428" y="44437"/>
                  <a:pt x="44006" y="38569"/>
                  <a:pt x="65062" y="30810"/>
                </a:cubicBezTo>
                <a:cubicBezTo>
                  <a:pt x="88113" y="22313"/>
                  <a:pt x="110249" y="11696"/>
                  <a:pt x="131813" y="0"/>
                </a:cubicBezTo>
              </a:path>
            </a:pathLst>
          </a:custGeom>
          <a:solidFill>
            <a:srgbClr val="C9DC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38" name="Picture 3638"/>
          <p:cNvPicPr>
            <a:picLocks noChangeAspect="0" noChangeArrowheads="1"/>
          </p:cNvPicPr>
          <p:nvPr/>
        </p:nvPicPr>
        <p:blipFill>
          <a:blip r:embed="rId3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9862" y="5398288"/>
            <a:ext cx="156761" cy="334149"/>
          </a:xfrm>
          <a:prstGeom prst="rect">
            <a:avLst/>
          </a:prstGeom>
          <a:noFill/>
          <a:extLst/>
        </p:spPr>
      </p:pic>
      <p:sp>
        <p:nvSpPr>
          <p:cNvPr id="3639" name="Freeform 3639"/>
          <p:cNvSpPr/>
          <p:nvPr/>
        </p:nvSpPr>
        <p:spPr>
          <a:xfrm rot="0" flipH="0" flipV="0">
            <a:off x="2493933" y="5410998"/>
            <a:ext cx="131813" cy="308749"/>
          </a:xfrm>
          <a:custGeom>
            <a:pathLst>
              <a:path w="131813" h="308749">
                <a:moveTo>
                  <a:pt x="0" y="0"/>
                </a:moveTo>
                <a:lnTo>
                  <a:pt x="0" y="308749"/>
                </a:lnTo>
                <a:cubicBezTo>
                  <a:pt x="48450" y="273786"/>
                  <a:pt x="86220" y="221691"/>
                  <a:pt x="108305" y="166674"/>
                </a:cubicBezTo>
                <a:cubicBezTo>
                  <a:pt x="123266" y="129438"/>
                  <a:pt x="131813" y="89115"/>
                  <a:pt x="131343" y="48882"/>
                </a:cubicBezTo>
                <a:cubicBezTo>
                  <a:pt x="109385" y="44437"/>
                  <a:pt x="87807" y="38569"/>
                  <a:pt x="66751" y="30810"/>
                </a:cubicBezTo>
                <a:cubicBezTo>
                  <a:pt x="43700" y="22313"/>
                  <a:pt x="21564" y="11696"/>
                  <a:pt x="0" y="0"/>
                </a:cubicBezTo>
              </a:path>
            </a:pathLst>
          </a:custGeom>
          <a:solidFill>
            <a:srgbClr val="AEC9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40" name="Picture 3640"/>
          <p:cNvPicPr>
            <a:picLocks noChangeAspect="0" noChangeArrowheads="1"/>
          </p:cNvPicPr>
          <p:nvPr/>
        </p:nvPicPr>
        <p:blipFill>
          <a:blip r:embed="rId36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81237" y="5398288"/>
            <a:ext cx="156761" cy="334149"/>
          </a:xfrm>
          <a:prstGeom prst="rect">
            <a:avLst/>
          </a:prstGeom>
          <a:noFill/>
          <a:extLst/>
        </p:spPr>
      </p:pic>
      <p:sp>
        <p:nvSpPr>
          <p:cNvPr id="3641" name="Freeform 3641"/>
          <p:cNvSpPr/>
          <p:nvPr/>
        </p:nvSpPr>
        <p:spPr>
          <a:xfrm rot="0" flipH="0" flipV="0">
            <a:off x="2409350" y="5459032"/>
            <a:ext cx="169162" cy="169151"/>
          </a:xfrm>
          <a:custGeom>
            <a:pathLst>
              <a:path w="169162" h="169151">
                <a:moveTo>
                  <a:pt x="84581" y="0"/>
                </a:moveTo>
                <a:cubicBezTo>
                  <a:pt x="37871" y="0"/>
                  <a:pt x="0" y="37871"/>
                  <a:pt x="0" y="84581"/>
                </a:cubicBezTo>
                <a:cubicBezTo>
                  <a:pt x="0" y="131292"/>
                  <a:pt x="37871" y="169151"/>
                  <a:pt x="84581" y="169151"/>
                </a:cubicBezTo>
                <a:cubicBezTo>
                  <a:pt x="131291" y="169151"/>
                  <a:pt x="169162" y="131292"/>
                  <a:pt x="169162" y="84581"/>
                </a:cubicBezTo>
                <a:cubicBezTo>
                  <a:pt x="169162" y="37871"/>
                  <a:pt x="131291" y="0"/>
                  <a:pt x="84581" y="0"/>
                </a:cubicBezTo>
              </a:path>
            </a:pathLst>
          </a:custGeom>
          <a:solidFill>
            <a:srgbClr val="E599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2" name="Freeform 3642"/>
          <p:cNvSpPr/>
          <p:nvPr/>
        </p:nvSpPr>
        <p:spPr>
          <a:xfrm rot="0" flipH="0" flipV="0">
            <a:off x="2409451" y="5459032"/>
            <a:ext cx="168960" cy="161251"/>
          </a:xfrm>
          <a:custGeom>
            <a:pathLst>
              <a:path w="168960" h="161251">
                <a:moveTo>
                  <a:pt x="84480" y="0"/>
                </a:moveTo>
                <a:cubicBezTo>
                  <a:pt x="39091" y="0"/>
                  <a:pt x="2058" y="35750"/>
                  <a:pt x="0" y="80632"/>
                </a:cubicBezTo>
                <a:cubicBezTo>
                  <a:pt x="2058" y="125501"/>
                  <a:pt x="39091" y="161251"/>
                  <a:pt x="84480" y="161251"/>
                </a:cubicBezTo>
                <a:cubicBezTo>
                  <a:pt x="129869" y="161251"/>
                  <a:pt x="166902" y="125501"/>
                  <a:pt x="168960" y="80632"/>
                </a:cubicBezTo>
                <a:cubicBezTo>
                  <a:pt x="166902" y="35750"/>
                  <a:pt x="129869" y="0"/>
                  <a:pt x="84480" y="0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3" name="Freeform 3643"/>
          <p:cNvSpPr/>
          <p:nvPr/>
        </p:nvSpPr>
        <p:spPr>
          <a:xfrm rot="0" flipH="0" flipV="0">
            <a:off x="2447808" y="5509457"/>
            <a:ext cx="92163" cy="68388"/>
          </a:xfrm>
          <a:custGeom>
            <a:pathLst>
              <a:path w="92163" h="68388">
                <a:moveTo>
                  <a:pt x="32550" y="42036"/>
                </a:moveTo>
                <a:lnTo>
                  <a:pt x="73659" y="3886"/>
                </a:lnTo>
                <a:cubicBezTo>
                  <a:pt x="77838" y="0"/>
                  <a:pt x="84391" y="241"/>
                  <a:pt x="88277" y="4406"/>
                </a:cubicBezTo>
                <a:cubicBezTo>
                  <a:pt x="92163" y="8585"/>
                  <a:pt x="91935" y="15163"/>
                  <a:pt x="87744" y="19037"/>
                </a:cubicBezTo>
                <a:lnTo>
                  <a:pt x="38760" y="64514"/>
                </a:lnTo>
                <a:lnTo>
                  <a:pt x="38607" y="64641"/>
                </a:lnTo>
                <a:cubicBezTo>
                  <a:pt x="34328" y="68388"/>
                  <a:pt x="27763" y="67943"/>
                  <a:pt x="24016" y="63676"/>
                </a:cubicBezTo>
                <a:lnTo>
                  <a:pt x="3747" y="40563"/>
                </a:lnTo>
                <a:cubicBezTo>
                  <a:pt x="0" y="36296"/>
                  <a:pt x="445" y="29717"/>
                  <a:pt x="4712" y="25971"/>
                </a:cubicBezTo>
                <a:cubicBezTo>
                  <a:pt x="8992" y="22225"/>
                  <a:pt x="15558" y="22669"/>
                  <a:pt x="19304" y="26936"/>
                </a:cubicBezTo>
                <a:close/>
                <a:moveTo>
                  <a:pt x="32550" y="4203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4" name="Freeform 3644"/>
          <p:cNvSpPr/>
          <p:nvPr/>
        </p:nvSpPr>
        <p:spPr>
          <a:xfrm rot="0" flipH="0" flipV="0">
            <a:off x="2822849" y="5400750"/>
            <a:ext cx="641527" cy="272986"/>
          </a:xfrm>
          <a:custGeom>
            <a:pathLst>
              <a:path w="641527" h="272986">
                <a:moveTo>
                  <a:pt x="65760" y="0"/>
                </a:moveTo>
                <a:lnTo>
                  <a:pt x="575766" y="0"/>
                </a:lnTo>
                <a:cubicBezTo>
                  <a:pt x="611936" y="0"/>
                  <a:pt x="641527" y="29590"/>
                  <a:pt x="641527" y="65760"/>
                </a:cubicBezTo>
                <a:lnTo>
                  <a:pt x="641527" y="207225"/>
                </a:lnTo>
                <a:cubicBezTo>
                  <a:pt x="641527" y="243395"/>
                  <a:pt x="611936" y="272986"/>
                  <a:pt x="575766" y="272986"/>
                </a:cubicBezTo>
                <a:lnTo>
                  <a:pt x="65760" y="272986"/>
                </a:lnTo>
                <a:cubicBezTo>
                  <a:pt x="29591" y="272986"/>
                  <a:pt x="0" y="243395"/>
                  <a:pt x="0" y="207225"/>
                </a:cubicBezTo>
                <a:lnTo>
                  <a:pt x="0" y="65760"/>
                </a:lnTo>
                <a:cubicBezTo>
                  <a:pt x="0" y="29590"/>
                  <a:pt x="29591" y="0"/>
                  <a:pt x="65760" y="0"/>
                </a:cubicBezTo>
              </a:path>
            </a:pathLst>
          </a:custGeom>
          <a:solidFill>
            <a:srgbClr val="C9DC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5" name="Freeform 3645"/>
          <p:cNvSpPr/>
          <p:nvPr/>
        </p:nvSpPr>
        <p:spPr>
          <a:xfrm rot="0" flipH="0" flipV="0">
            <a:off x="3081285" y="5551278"/>
            <a:ext cx="290067" cy="55651"/>
          </a:xfrm>
          <a:custGeom>
            <a:pathLst>
              <a:path w="290067" h="55651">
                <a:moveTo>
                  <a:pt x="262242" y="0"/>
                </a:moveTo>
                <a:lnTo>
                  <a:pt x="27826" y="0"/>
                </a:lnTo>
                <a:cubicBezTo>
                  <a:pt x="12522" y="0"/>
                  <a:pt x="0" y="12522"/>
                  <a:pt x="0" y="27825"/>
                </a:cubicBezTo>
                <a:cubicBezTo>
                  <a:pt x="0" y="43129"/>
                  <a:pt x="12522" y="55651"/>
                  <a:pt x="27826" y="55651"/>
                </a:cubicBezTo>
                <a:lnTo>
                  <a:pt x="262242" y="55651"/>
                </a:lnTo>
                <a:cubicBezTo>
                  <a:pt x="277545" y="55651"/>
                  <a:pt x="290067" y="43129"/>
                  <a:pt x="290067" y="27825"/>
                </a:cubicBezTo>
                <a:cubicBezTo>
                  <a:pt x="290067" y="12522"/>
                  <a:pt x="277545" y="0"/>
                  <a:pt x="26224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6" name="Freeform 3646"/>
          <p:cNvSpPr/>
          <p:nvPr/>
        </p:nvSpPr>
        <p:spPr>
          <a:xfrm rot="0" flipH="0" flipV="0">
            <a:off x="3108878" y="5563626"/>
            <a:ext cx="239889" cy="30378"/>
          </a:xfrm>
          <a:custGeom>
            <a:pathLst>
              <a:path w="239889" h="30378">
                <a:moveTo>
                  <a:pt x="226491" y="0"/>
                </a:moveTo>
                <a:lnTo>
                  <a:pt x="226491" y="0"/>
                </a:lnTo>
                <a:cubicBezTo>
                  <a:pt x="224612" y="0"/>
                  <a:pt x="223075" y="1625"/>
                  <a:pt x="223075" y="3606"/>
                </a:cubicBezTo>
                <a:lnTo>
                  <a:pt x="223075" y="8940"/>
                </a:lnTo>
                <a:lnTo>
                  <a:pt x="218694" y="6273"/>
                </a:lnTo>
                <a:cubicBezTo>
                  <a:pt x="217068" y="5283"/>
                  <a:pt x="214973" y="5880"/>
                  <a:pt x="214033" y="7594"/>
                </a:cubicBezTo>
                <a:cubicBezTo>
                  <a:pt x="213093" y="9309"/>
                  <a:pt x="213652" y="11531"/>
                  <a:pt x="215277" y="12522"/>
                </a:cubicBezTo>
                <a:lnTo>
                  <a:pt x="219659" y="15189"/>
                </a:lnTo>
                <a:lnTo>
                  <a:pt x="215277" y="17856"/>
                </a:lnTo>
                <a:cubicBezTo>
                  <a:pt x="213652" y="18846"/>
                  <a:pt x="213093" y="21056"/>
                  <a:pt x="214033" y="22783"/>
                </a:cubicBezTo>
                <a:cubicBezTo>
                  <a:pt x="214973" y="24498"/>
                  <a:pt x="217068" y="25095"/>
                  <a:pt x="218694" y="24104"/>
                </a:cubicBezTo>
                <a:lnTo>
                  <a:pt x="223075" y="21437"/>
                </a:lnTo>
                <a:lnTo>
                  <a:pt x="223075" y="26771"/>
                </a:lnTo>
                <a:cubicBezTo>
                  <a:pt x="223075" y="28752"/>
                  <a:pt x="224612" y="30378"/>
                  <a:pt x="226491" y="30378"/>
                </a:cubicBezTo>
                <a:cubicBezTo>
                  <a:pt x="228370" y="30378"/>
                  <a:pt x="229907" y="28752"/>
                  <a:pt x="229907" y="26771"/>
                </a:cubicBezTo>
                <a:lnTo>
                  <a:pt x="229907" y="21437"/>
                </a:lnTo>
                <a:lnTo>
                  <a:pt x="234276" y="24104"/>
                </a:lnTo>
                <a:cubicBezTo>
                  <a:pt x="235914" y="25095"/>
                  <a:pt x="238009" y="24498"/>
                  <a:pt x="238949" y="22783"/>
                </a:cubicBezTo>
                <a:cubicBezTo>
                  <a:pt x="239889" y="21056"/>
                  <a:pt x="239330" y="18846"/>
                  <a:pt x="237705" y="17856"/>
                </a:cubicBezTo>
                <a:lnTo>
                  <a:pt x="233323" y="15189"/>
                </a:lnTo>
                <a:lnTo>
                  <a:pt x="237705" y="12522"/>
                </a:lnTo>
                <a:cubicBezTo>
                  <a:pt x="239330" y="11531"/>
                  <a:pt x="239889" y="9309"/>
                  <a:pt x="238949" y="7594"/>
                </a:cubicBezTo>
                <a:lnTo>
                  <a:pt x="238949" y="7594"/>
                </a:lnTo>
                <a:cubicBezTo>
                  <a:pt x="238009" y="5880"/>
                  <a:pt x="235914" y="5283"/>
                  <a:pt x="234276" y="6273"/>
                </a:cubicBezTo>
                <a:lnTo>
                  <a:pt x="229907" y="8940"/>
                </a:lnTo>
                <a:lnTo>
                  <a:pt x="229907" y="3606"/>
                </a:lnTo>
                <a:cubicBezTo>
                  <a:pt x="229907" y="1625"/>
                  <a:pt x="228370" y="0"/>
                  <a:pt x="226491" y="0"/>
                </a:cubicBezTo>
                <a:moveTo>
                  <a:pt x="13398" y="0"/>
                </a:moveTo>
                <a:lnTo>
                  <a:pt x="13398" y="0"/>
                </a:lnTo>
                <a:cubicBezTo>
                  <a:pt x="11519" y="0"/>
                  <a:pt x="9982" y="1625"/>
                  <a:pt x="9982" y="3606"/>
                </a:cubicBezTo>
                <a:lnTo>
                  <a:pt x="9982" y="8940"/>
                </a:lnTo>
                <a:lnTo>
                  <a:pt x="5613" y="6273"/>
                </a:lnTo>
                <a:cubicBezTo>
                  <a:pt x="3975" y="5283"/>
                  <a:pt x="1879" y="5880"/>
                  <a:pt x="939" y="7594"/>
                </a:cubicBezTo>
                <a:cubicBezTo>
                  <a:pt x="0" y="9309"/>
                  <a:pt x="558" y="11531"/>
                  <a:pt x="2184" y="12522"/>
                </a:cubicBezTo>
                <a:lnTo>
                  <a:pt x="6566" y="15189"/>
                </a:lnTo>
                <a:lnTo>
                  <a:pt x="2184" y="17856"/>
                </a:lnTo>
                <a:cubicBezTo>
                  <a:pt x="558" y="18846"/>
                  <a:pt x="0" y="21056"/>
                  <a:pt x="939" y="22783"/>
                </a:cubicBezTo>
                <a:cubicBezTo>
                  <a:pt x="1879" y="24498"/>
                  <a:pt x="3975" y="25095"/>
                  <a:pt x="5613" y="24104"/>
                </a:cubicBezTo>
                <a:lnTo>
                  <a:pt x="9982" y="21437"/>
                </a:lnTo>
                <a:lnTo>
                  <a:pt x="9982" y="26771"/>
                </a:lnTo>
                <a:cubicBezTo>
                  <a:pt x="9982" y="28752"/>
                  <a:pt x="11519" y="30378"/>
                  <a:pt x="13398" y="30378"/>
                </a:cubicBezTo>
                <a:cubicBezTo>
                  <a:pt x="15278" y="30378"/>
                  <a:pt x="16814" y="28752"/>
                  <a:pt x="16814" y="26771"/>
                </a:cubicBezTo>
                <a:lnTo>
                  <a:pt x="16814" y="21437"/>
                </a:lnTo>
                <a:lnTo>
                  <a:pt x="21183" y="24104"/>
                </a:lnTo>
                <a:cubicBezTo>
                  <a:pt x="22822" y="25095"/>
                  <a:pt x="24917" y="24498"/>
                  <a:pt x="25857" y="22783"/>
                </a:cubicBezTo>
                <a:cubicBezTo>
                  <a:pt x="26797" y="21056"/>
                  <a:pt x="26238" y="18846"/>
                  <a:pt x="24612" y="17856"/>
                </a:cubicBezTo>
                <a:lnTo>
                  <a:pt x="20231" y="15189"/>
                </a:lnTo>
                <a:lnTo>
                  <a:pt x="24612" y="12522"/>
                </a:lnTo>
                <a:cubicBezTo>
                  <a:pt x="26238" y="11531"/>
                  <a:pt x="26797" y="9309"/>
                  <a:pt x="25857" y="7594"/>
                </a:cubicBezTo>
                <a:lnTo>
                  <a:pt x="25857" y="7594"/>
                </a:lnTo>
                <a:cubicBezTo>
                  <a:pt x="24917" y="5880"/>
                  <a:pt x="22822" y="5283"/>
                  <a:pt x="21183" y="6273"/>
                </a:cubicBezTo>
                <a:lnTo>
                  <a:pt x="16814" y="8940"/>
                </a:lnTo>
                <a:lnTo>
                  <a:pt x="16814" y="3606"/>
                </a:lnTo>
                <a:cubicBezTo>
                  <a:pt x="16814" y="1625"/>
                  <a:pt x="15278" y="0"/>
                  <a:pt x="13398" y="0"/>
                </a:cubicBezTo>
                <a:moveTo>
                  <a:pt x="56019" y="0"/>
                </a:moveTo>
                <a:lnTo>
                  <a:pt x="56019" y="0"/>
                </a:lnTo>
                <a:cubicBezTo>
                  <a:pt x="54140" y="0"/>
                  <a:pt x="52603" y="1625"/>
                  <a:pt x="52603" y="3606"/>
                </a:cubicBezTo>
                <a:lnTo>
                  <a:pt x="52603" y="8940"/>
                </a:lnTo>
                <a:lnTo>
                  <a:pt x="48222" y="6273"/>
                </a:lnTo>
                <a:cubicBezTo>
                  <a:pt x="46596" y="5283"/>
                  <a:pt x="44501" y="5880"/>
                  <a:pt x="43561" y="7594"/>
                </a:cubicBezTo>
                <a:cubicBezTo>
                  <a:pt x="42608" y="9309"/>
                  <a:pt x="43180" y="11531"/>
                  <a:pt x="44805" y="12522"/>
                </a:cubicBezTo>
                <a:lnTo>
                  <a:pt x="49174" y="15189"/>
                </a:lnTo>
                <a:lnTo>
                  <a:pt x="44805" y="17856"/>
                </a:lnTo>
                <a:cubicBezTo>
                  <a:pt x="43180" y="18846"/>
                  <a:pt x="42608" y="21056"/>
                  <a:pt x="43561" y="22783"/>
                </a:cubicBezTo>
                <a:cubicBezTo>
                  <a:pt x="44501" y="24498"/>
                  <a:pt x="46596" y="25095"/>
                  <a:pt x="48222" y="24104"/>
                </a:cubicBezTo>
                <a:lnTo>
                  <a:pt x="52603" y="21437"/>
                </a:lnTo>
                <a:lnTo>
                  <a:pt x="52603" y="26771"/>
                </a:lnTo>
                <a:cubicBezTo>
                  <a:pt x="52603" y="28752"/>
                  <a:pt x="54140" y="30378"/>
                  <a:pt x="56019" y="30378"/>
                </a:cubicBezTo>
                <a:cubicBezTo>
                  <a:pt x="57899" y="30378"/>
                  <a:pt x="59436" y="28752"/>
                  <a:pt x="59436" y="26771"/>
                </a:cubicBezTo>
                <a:lnTo>
                  <a:pt x="59436" y="21437"/>
                </a:lnTo>
                <a:lnTo>
                  <a:pt x="63804" y="24104"/>
                </a:lnTo>
                <a:cubicBezTo>
                  <a:pt x="65430" y="25095"/>
                  <a:pt x="67538" y="24498"/>
                  <a:pt x="68478" y="22783"/>
                </a:cubicBezTo>
                <a:cubicBezTo>
                  <a:pt x="69418" y="21056"/>
                  <a:pt x="68859" y="18846"/>
                  <a:pt x="67221" y="17856"/>
                </a:cubicBezTo>
                <a:lnTo>
                  <a:pt x="62852" y="15189"/>
                </a:lnTo>
                <a:lnTo>
                  <a:pt x="67221" y="12522"/>
                </a:lnTo>
                <a:cubicBezTo>
                  <a:pt x="68859" y="11531"/>
                  <a:pt x="69418" y="9309"/>
                  <a:pt x="68478" y="7594"/>
                </a:cubicBezTo>
                <a:lnTo>
                  <a:pt x="68478" y="7594"/>
                </a:lnTo>
                <a:cubicBezTo>
                  <a:pt x="67538" y="5880"/>
                  <a:pt x="65430" y="5283"/>
                  <a:pt x="63804" y="6273"/>
                </a:cubicBezTo>
                <a:lnTo>
                  <a:pt x="59436" y="8940"/>
                </a:lnTo>
                <a:lnTo>
                  <a:pt x="59436" y="3606"/>
                </a:lnTo>
                <a:cubicBezTo>
                  <a:pt x="59436" y="1625"/>
                  <a:pt x="57899" y="0"/>
                  <a:pt x="56019" y="0"/>
                </a:cubicBezTo>
                <a:moveTo>
                  <a:pt x="98641" y="0"/>
                </a:moveTo>
                <a:lnTo>
                  <a:pt x="98641" y="0"/>
                </a:lnTo>
                <a:cubicBezTo>
                  <a:pt x="96761" y="0"/>
                  <a:pt x="95212" y="1625"/>
                  <a:pt x="95212" y="3606"/>
                </a:cubicBezTo>
                <a:lnTo>
                  <a:pt x="95212" y="8940"/>
                </a:lnTo>
                <a:lnTo>
                  <a:pt x="90843" y="6273"/>
                </a:lnTo>
                <a:cubicBezTo>
                  <a:pt x="89217" y="5283"/>
                  <a:pt x="87109" y="5880"/>
                  <a:pt x="86169" y="7594"/>
                </a:cubicBezTo>
                <a:cubicBezTo>
                  <a:pt x="85229" y="9309"/>
                  <a:pt x="85801" y="11531"/>
                  <a:pt x="87427" y="12522"/>
                </a:cubicBezTo>
                <a:lnTo>
                  <a:pt x="91795" y="15189"/>
                </a:lnTo>
                <a:lnTo>
                  <a:pt x="87427" y="17856"/>
                </a:lnTo>
                <a:cubicBezTo>
                  <a:pt x="85801" y="18846"/>
                  <a:pt x="85229" y="21056"/>
                  <a:pt x="86169" y="22783"/>
                </a:cubicBezTo>
                <a:cubicBezTo>
                  <a:pt x="87109" y="24498"/>
                  <a:pt x="89217" y="25095"/>
                  <a:pt x="90843" y="24104"/>
                </a:cubicBezTo>
                <a:lnTo>
                  <a:pt x="95212" y="21437"/>
                </a:lnTo>
                <a:lnTo>
                  <a:pt x="95212" y="26771"/>
                </a:lnTo>
                <a:cubicBezTo>
                  <a:pt x="95212" y="28752"/>
                  <a:pt x="96761" y="30378"/>
                  <a:pt x="98641" y="30378"/>
                </a:cubicBezTo>
                <a:cubicBezTo>
                  <a:pt x="100520" y="30378"/>
                  <a:pt x="102057" y="28752"/>
                  <a:pt x="102057" y="26771"/>
                </a:cubicBezTo>
                <a:lnTo>
                  <a:pt x="102057" y="21437"/>
                </a:lnTo>
                <a:lnTo>
                  <a:pt x="106426" y="24104"/>
                </a:lnTo>
                <a:cubicBezTo>
                  <a:pt x="108051" y="25095"/>
                  <a:pt x="110160" y="24498"/>
                  <a:pt x="111099" y="22783"/>
                </a:cubicBezTo>
                <a:cubicBezTo>
                  <a:pt x="112039" y="21056"/>
                  <a:pt x="111468" y="18846"/>
                  <a:pt x="109842" y="17856"/>
                </a:cubicBezTo>
                <a:lnTo>
                  <a:pt x="105473" y="15189"/>
                </a:lnTo>
                <a:lnTo>
                  <a:pt x="109842" y="12522"/>
                </a:lnTo>
                <a:cubicBezTo>
                  <a:pt x="111468" y="11531"/>
                  <a:pt x="112039" y="9309"/>
                  <a:pt x="111099" y="7594"/>
                </a:cubicBezTo>
                <a:cubicBezTo>
                  <a:pt x="110160" y="5880"/>
                  <a:pt x="108051" y="5283"/>
                  <a:pt x="106426" y="6273"/>
                </a:cubicBezTo>
                <a:lnTo>
                  <a:pt x="102057" y="8940"/>
                </a:lnTo>
                <a:lnTo>
                  <a:pt x="102057" y="3606"/>
                </a:lnTo>
                <a:cubicBezTo>
                  <a:pt x="102057" y="1625"/>
                  <a:pt x="100520" y="0"/>
                  <a:pt x="98641" y="0"/>
                </a:cubicBezTo>
                <a:moveTo>
                  <a:pt x="141249" y="0"/>
                </a:moveTo>
                <a:lnTo>
                  <a:pt x="141249" y="0"/>
                </a:lnTo>
                <a:cubicBezTo>
                  <a:pt x="139369" y="0"/>
                  <a:pt x="137833" y="1625"/>
                  <a:pt x="137833" y="3606"/>
                </a:cubicBezTo>
                <a:lnTo>
                  <a:pt x="137833" y="8940"/>
                </a:lnTo>
                <a:lnTo>
                  <a:pt x="133464" y="6273"/>
                </a:lnTo>
                <a:cubicBezTo>
                  <a:pt x="131838" y="5283"/>
                  <a:pt x="129730" y="5880"/>
                  <a:pt x="128790" y="7594"/>
                </a:cubicBezTo>
                <a:cubicBezTo>
                  <a:pt x="127851" y="9309"/>
                  <a:pt x="128409" y="11531"/>
                  <a:pt x="130048" y="12522"/>
                </a:cubicBezTo>
                <a:lnTo>
                  <a:pt x="134416" y="15189"/>
                </a:lnTo>
                <a:lnTo>
                  <a:pt x="130048" y="17856"/>
                </a:lnTo>
                <a:cubicBezTo>
                  <a:pt x="128409" y="18846"/>
                  <a:pt x="127851" y="21056"/>
                  <a:pt x="128790" y="22783"/>
                </a:cubicBezTo>
                <a:cubicBezTo>
                  <a:pt x="129730" y="24498"/>
                  <a:pt x="131838" y="25095"/>
                  <a:pt x="133464" y="24104"/>
                </a:cubicBezTo>
                <a:lnTo>
                  <a:pt x="137833" y="21437"/>
                </a:lnTo>
                <a:lnTo>
                  <a:pt x="137833" y="26771"/>
                </a:lnTo>
                <a:cubicBezTo>
                  <a:pt x="137833" y="28752"/>
                  <a:pt x="139369" y="30378"/>
                  <a:pt x="141249" y="30378"/>
                </a:cubicBezTo>
                <a:cubicBezTo>
                  <a:pt x="143129" y="30378"/>
                  <a:pt x="144665" y="28752"/>
                  <a:pt x="144665" y="26771"/>
                </a:cubicBezTo>
                <a:lnTo>
                  <a:pt x="144665" y="21437"/>
                </a:lnTo>
                <a:lnTo>
                  <a:pt x="149047" y="24104"/>
                </a:lnTo>
                <a:cubicBezTo>
                  <a:pt x="150673" y="25095"/>
                  <a:pt x="152781" y="24498"/>
                  <a:pt x="153720" y="22783"/>
                </a:cubicBezTo>
                <a:cubicBezTo>
                  <a:pt x="154660" y="21056"/>
                  <a:pt x="154089" y="18846"/>
                  <a:pt x="152463" y="17856"/>
                </a:cubicBezTo>
                <a:lnTo>
                  <a:pt x="148094" y="15189"/>
                </a:lnTo>
                <a:lnTo>
                  <a:pt x="152463" y="12522"/>
                </a:lnTo>
                <a:cubicBezTo>
                  <a:pt x="154089" y="11531"/>
                  <a:pt x="154660" y="9309"/>
                  <a:pt x="153720" y="7594"/>
                </a:cubicBezTo>
                <a:lnTo>
                  <a:pt x="153720" y="7594"/>
                </a:lnTo>
                <a:cubicBezTo>
                  <a:pt x="152768" y="5880"/>
                  <a:pt x="150673" y="5283"/>
                  <a:pt x="149047" y="6273"/>
                </a:cubicBezTo>
                <a:lnTo>
                  <a:pt x="144665" y="8940"/>
                </a:lnTo>
                <a:lnTo>
                  <a:pt x="144665" y="3606"/>
                </a:lnTo>
                <a:cubicBezTo>
                  <a:pt x="144665" y="1625"/>
                  <a:pt x="143129" y="0"/>
                  <a:pt x="141249" y="0"/>
                </a:cubicBezTo>
                <a:moveTo>
                  <a:pt x="183870" y="0"/>
                </a:moveTo>
                <a:lnTo>
                  <a:pt x="183870" y="0"/>
                </a:lnTo>
                <a:cubicBezTo>
                  <a:pt x="181991" y="0"/>
                  <a:pt x="180454" y="1625"/>
                  <a:pt x="180454" y="3606"/>
                </a:cubicBezTo>
                <a:lnTo>
                  <a:pt x="180454" y="8940"/>
                </a:lnTo>
                <a:lnTo>
                  <a:pt x="176085" y="6273"/>
                </a:lnTo>
                <a:cubicBezTo>
                  <a:pt x="174447" y="5283"/>
                  <a:pt x="172351" y="5880"/>
                  <a:pt x="171412" y="7594"/>
                </a:cubicBezTo>
                <a:cubicBezTo>
                  <a:pt x="170472" y="9309"/>
                  <a:pt x="171031" y="11531"/>
                  <a:pt x="172656" y="12522"/>
                </a:cubicBezTo>
                <a:lnTo>
                  <a:pt x="177038" y="15189"/>
                </a:lnTo>
                <a:lnTo>
                  <a:pt x="172656" y="17856"/>
                </a:lnTo>
                <a:cubicBezTo>
                  <a:pt x="171031" y="18846"/>
                  <a:pt x="170472" y="21056"/>
                  <a:pt x="171412" y="22783"/>
                </a:cubicBezTo>
                <a:cubicBezTo>
                  <a:pt x="172351" y="24498"/>
                  <a:pt x="174447" y="25095"/>
                  <a:pt x="176085" y="24104"/>
                </a:cubicBezTo>
                <a:lnTo>
                  <a:pt x="180454" y="21437"/>
                </a:lnTo>
                <a:lnTo>
                  <a:pt x="180454" y="26771"/>
                </a:lnTo>
                <a:cubicBezTo>
                  <a:pt x="180454" y="28752"/>
                  <a:pt x="181991" y="30378"/>
                  <a:pt x="183870" y="30378"/>
                </a:cubicBezTo>
                <a:cubicBezTo>
                  <a:pt x="185750" y="30378"/>
                  <a:pt x="187287" y="28752"/>
                  <a:pt x="187287" y="26771"/>
                </a:cubicBezTo>
                <a:lnTo>
                  <a:pt x="187287" y="21437"/>
                </a:lnTo>
                <a:lnTo>
                  <a:pt x="191668" y="24104"/>
                </a:lnTo>
                <a:cubicBezTo>
                  <a:pt x="193294" y="25095"/>
                  <a:pt x="195389" y="24498"/>
                  <a:pt x="196329" y="22783"/>
                </a:cubicBezTo>
                <a:cubicBezTo>
                  <a:pt x="197269" y="21056"/>
                  <a:pt x="196710" y="18846"/>
                  <a:pt x="195084" y="17856"/>
                </a:cubicBezTo>
                <a:lnTo>
                  <a:pt x="190716" y="15189"/>
                </a:lnTo>
                <a:lnTo>
                  <a:pt x="195084" y="12522"/>
                </a:lnTo>
                <a:cubicBezTo>
                  <a:pt x="196710" y="11531"/>
                  <a:pt x="197269" y="9309"/>
                  <a:pt x="196329" y="7594"/>
                </a:cubicBezTo>
                <a:lnTo>
                  <a:pt x="196329" y="7594"/>
                </a:lnTo>
                <a:cubicBezTo>
                  <a:pt x="195389" y="5880"/>
                  <a:pt x="193294" y="5283"/>
                  <a:pt x="191668" y="6273"/>
                </a:cubicBezTo>
                <a:lnTo>
                  <a:pt x="187287" y="8940"/>
                </a:lnTo>
                <a:lnTo>
                  <a:pt x="187287" y="3606"/>
                </a:lnTo>
                <a:cubicBezTo>
                  <a:pt x="187287" y="1625"/>
                  <a:pt x="185750" y="0"/>
                  <a:pt x="183870" y="0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7" name="Freeform 3647"/>
          <p:cNvSpPr/>
          <p:nvPr/>
        </p:nvSpPr>
        <p:spPr>
          <a:xfrm rot="0" flipH="0" flipV="0">
            <a:off x="3081293" y="5467703"/>
            <a:ext cx="290055" cy="55105"/>
          </a:xfrm>
          <a:custGeom>
            <a:pathLst>
              <a:path w="290055" h="55105">
                <a:moveTo>
                  <a:pt x="262509" y="0"/>
                </a:moveTo>
                <a:lnTo>
                  <a:pt x="27547" y="0"/>
                </a:lnTo>
                <a:cubicBezTo>
                  <a:pt x="12396" y="0"/>
                  <a:pt x="0" y="12395"/>
                  <a:pt x="0" y="27546"/>
                </a:cubicBezTo>
                <a:cubicBezTo>
                  <a:pt x="0" y="42710"/>
                  <a:pt x="12396" y="55105"/>
                  <a:pt x="27547" y="55105"/>
                </a:cubicBezTo>
                <a:lnTo>
                  <a:pt x="262509" y="55105"/>
                </a:lnTo>
                <a:cubicBezTo>
                  <a:pt x="277660" y="55105"/>
                  <a:pt x="290055" y="42710"/>
                  <a:pt x="290055" y="27546"/>
                </a:cubicBezTo>
                <a:cubicBezTo>
                  <a:pt x="290055" y="12395"/>
                  <a:pt x="277660" y="0"/>
                  <a:pt x="262509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8" name="Freeform 3648"/>
          <p:cNvSpPr/>
          <p:nvPr/>
        </p:nvSpPr>
        <p:spPr>
          <a:xfrm rot="0" flipH="0" flipV="0">
            <a:off x="3115720" y="5488547"/>
            <a:ext cx="222351" cy="10820"/>
          </a:xfrm>
          <a:custGeom>
            <a:pathLst>
              <a:path w="222351" h="10820">
                <a:moveTo>
                  <a:pt x="216941" y="0"/>
                </a:moveTo>
                <a:lnTo>
                  <a:pt x="5410" y="0"/>
                </a:lnTo>
                <a:cubicBezTo>
                  <a:pt x="2439" y="0"/>
                  <a:pt x="0" y="2438"/>
                  <a:pt x="0" y="5410"/>
                </a:cubicBezTo>
                <a:cubicBezTo>
                  <a:pt x="0" y="8382"/>
                  <a:pt x="2439" y="10820"/>
                  <a:pt x="5410" y="10820"/>
                </a:cubicBezTo>
                <a:lnTo>
                  <a:pt x="216941" y="10820"/>
                </a:lnTo>
                <a:cubicBezTo>
                  <a:pt x="219912" y="10820"/>
                  <a:pt x="222351" y="8382"/>
                  <a:pt x="222351" y="5410"/>
                </a:cubicBezTo>
                <a:cubicBezTo>
                  <a:pt x="222351" y="2438"/>
                  <a:pt x="219912" y="0"/>
                  <a:pt x="216941" y="0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9" name="Freeform 3649"/>
          <p:cNvSpPr/>
          <p:nvPr/>
        </p:nvSpPr>
        <p:spPr>
          <a:xfrm rot="0" flipH="0" flipV="0">
            <a:off x="2897425" y="5462279"/>
            <a:ext cx="149936" cy="149936"/>
          </a:xfrm>
          <a:custGeom>
            <a:pathLst>
              <a:path w="149936" h="149936">
                <a:moveTo>
                  <a:pt x="74968" y="0"/>
                </a:moveTo>
                <a:cubicBezTo>
                  <a:pt x="33567" y="0"/>
                  <a:pt x="0" y="33566"/>
                  <a:pt x="0" y="74968"/>
                </a:cubicBezTo>
                <a:cubicBezTo>
                  <a:pt x="0" y="116370"/>
                  <a:pt x="33567" y="149936"/>
                  <a:pt x="74968" y="149936"/>
                </a:cubicBezTo>
                <a:cubicBezTo>
                  <a:pt x="116369" y="149936"/>
                  <a:pt x="149936" y="116370"/>
                  <a:pt x="149936" y="74968"/>
                </a:cubicBezTo>
                <a:cubicBezTo>
                  <a:pt x="149936" y="33566"/>
                  <a:pt x="116369" y="0"/>
                  <a:pt x="74968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0" name="Freeform 3650"/>
          <p:cNvSpPr/>
          <p:nvPr/>
        </p:nvSpPr>
        <p:spPr>
          <a:xfrm rot="0" flipH="0" flipV="0">
            <a:off x="2923339" y="5537591"/>
            <a:ext cx="95796" cy="63665"/>
          </a:xfrm>
          <a:custGeom>
            <a:pathLst>
              <a:path w="95796" h="63665">
                <a:moveTo>
                  <a:pt x="0" y="40170"/>
                </a:moveTo>
                <a:cubicBezTo>
                  <a:pt x="11493" y="54495"/>
                  <a:pt x="29146" y="63665"/>
                  <a:pt x="48945" y="63665"/>
                </a:cubicBezTo>
                <a:cubicBezTo>
                  <a:pt x="67576" y="63665"/>
                  <a:pt x="84302" y="55549"/>
                  <a:pt x="95796" y="42646"/>
                </a:cubicBezTo>
                <a:cubicBezTo>
                  <a:pt x="94043" y="23381"/>
                  <a:pt x="94894" y="16041"/>
                  <a:pt x="72364" y="0"/>
                </a:cubicBezTo>
                <a:cubicBezTo>
                  <a:pt x="67500" y="8560"/>
                  <a:pt x="54673" y="12573"/>
                  <a:pt x="47764" y="12573"/>
                </a:cubicBezTo>
                <a:cubicBezTo>
                  <a:pt x="40868" y="12586"/>
                  <a:pt x="28041" y="8573"/>
                  <a:pt x="23177" y="38"/>
                </a:cubicBezTo>
                <a:cubicBezTo>
                  <a:pt x="1015" y="16409"/>
                  <a:pt x="2286" y="21959"/>
                  <a:pt x="0" y="40170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1" name="Freeform 3651"/>
          <p:cNvSpPr/>
          <p:nvPr/>
        </p:nvSpPr>
        <p:spPr>
          <a:xfrm rot="0" flipH="0" flipV="0">
            <a:off x="2945456" y="5491708"/>
            <a:ext cx="51560" cy="51549"/>
          </a:xfrm>
          <a:custGeom>
            <a:pathLst>
              <a:path w="51560" h="51549">
                <a:moveTo>
                  <a:pt x="25780" y="0"/>
                </a:moveTo>
                <a:cubicBezTo>
                  <a:pt x="11544" y="0"/>
                  <a:pt x="0" y="11544"/>
                  <a:pt x="0" y="25780"/>
                </a:cubicBezTo>
                <a:cubicBezTo>
                  <a:pt x="0" y="40017"/>
                  <a:pt x="11544" y="51549"/>
                  <a:pt x="25780" y="51549"/>
                </a:cubicBezTo>
                <a:cubicBezTo>
                  <a:pt x="40016" y="51549"/>
                  <a:pt x="51560" y="40017"/>
                  <a:pt x="51560" y="25780"/>
                </a:cubicBezTo>
                <a:cubicBezTo>
                  <a:pt x="51560" y="11544"/>
                  <a:pt x="40016" y="0"/>
                  <a:pt x="25780" y="0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2" name="Freeform 3652"/>
          <p:cNvSpPr/>
          <p:nvPr/>
        </p:nvSpPr>
        <p:spPr>
          <a:xfrm rot="0" flipH="0" flipV="0">
            <a:off x="3331627" y="5925140"/>
            <a:ext cx="162267" cy="181051"/>
          </a:xfrm>
          <a:custGeom>
            <a:pathLst>
              <a:path w="162267" h="181051">
                <a:moveTo>
                  <a:pt x="30276" y="0"/>
                </a:moveTo>
                <a:cubicBezTo>
                  <a:pt x="30276" y="0"/>
                  <a:pt x="26200" y="12598"/>
                  <a:pt x="27292" y="34328"/>
                </a:cubicBezTo>
                <a:cubicBezTo>
                  <a:pt x="28384" y="56057"/>
                  <a:pt x="21907" y="74650"/>
                  <a:pt x="10947" y="92341"/>
                </a:cubicBezTo>
                <a:cubicBezTo>
                  <a:pt x="0" y="110032"/>
                  <a:pt x="7518" y="147980"/>
                  <a:pt x="11214" y="150469"/>
                </a:cubicBezTo>
                <a:cubicBezTo>
                  <a:pt x="14922" y="152946"/>
                  <a:pt x="64845" y="176885"/>
                  <a:pt x="75957" y="178968"/>
                </a:cubicBezTo>
                <a:cubicBezTo>
                  <a:pt x="87070" y="181051"/>
                  <a:pt x="153516" y="135978"/>
                  <a:pt x="153516" y="135978"/>
                </a:cubicBezTo>
                <a:lnTo>
                  <a:pt x="162267" y="82854"/>
                </a:lnTo>
                <a:close/>
                <a:moveTo>
                  <a:pt x="30276" y="0"/>
                </a:moveTo>
              </a:path>
            </a:pathLst>
          </a:custGeom>
          <a:solidFill>
            <a:srgbClr val="2A458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53" name="Picture 3653"/>
          <p:cNvPicPr>
            <a:picLocks noChangeAspect="0" noChangeArrowheads="1"/>
          </p:cNvPicPr>
          <p:nvPr/>
        </p:nvPicPr>
        <p:blipFill>
          <a:blip r:embed="rId3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6082" y="6143244"/>
            <a:ext cx="222931" cy="756769"/>
          </a:xfrm>
          <a:prstGeom prst="rect">
            <a:avLst/>
          </a:prstGeom>
          <a:noFill/>
          <a:extLst/>
        </p:spPr>
      </p:pic>
      <p:sp>
        <p:nvSpPr>
          <p:cNvPr id="3654" name="Freeform 3654"/>
          <p:cNvSpPr/>
          <p:nvPr/>
        </p:nvSpPr>
        <p:spPr>
          <a:xfrm rot="0" flipH="0" flipV="0">
            <a:off x="3400983" y="6465055"/>
            <a:ext cx="122059" cy="436015"/>
          </a:xfrm>
          <a:custGeom>
            <a:pathLst>
              <a:path w="122059" h="436015">
                <a:moveTo>
                  <a:pt x="20599" y="5765"/>
                </a:moveTo>
                <a:cubicBezTo>
                  <a:pt x="24701" y="41172"/>
                  <a:pt x="0" y="62178"/>
                  <a:pt x="4102" y="97598"/>
                </a:cubicBezTo>
                <a:cubicBezTo>
                  <a:pt x="4153" y="186244"/>
                  <a:pt x="66268" y="288390"/>
                  <a:pt x="87274" y="377900"/>
                </a:cubicBezTo>
                <a:cubicBezTo>
                  <a:pt x="87972" y="380872"/>
                  <a:pt x="82689" y="409028"/>
                  <a:pt x="83286" y="411961"/>
                </a:cubicBezTo>
                <a:cubicBezTo>
                  <a:pt x="92620" y="421944"/>
                  <a:pt x="119214" y="436015"/>
                  <a:pt x="122059" y="390003"/>
                </a:cubicBezTo>
                <a:cubicBezTo>
                  <a:pt x="110159" y="312711"/>
                  <a:pt x="95376" y="187794"/>
                  <a:pt x="64756" y="93763"/>
                </a:cubicBezTo>
                <a:lnTo>
                  <a:pt x="84086" y="0"/>
                </a:lnTo>
                <a:close/>
                <a:moveTo>
                  <a:pt x="20599" y="5765"/>
                </a:moveTo>
              </a:path>
            </a:pathLst>
          </a:custGeom>
          <a:solidFill>
            <a:srgbClr val="F7AA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5" name="Freeform 3655"/>
          <p:cNvSpPr/>
          <p:nvPr/>
        </p:nvSpPr>
        <p:spPr>
          <a:xfrm rot="0" flipH="0" flipV="0">
            <a:off x="3274635" y="6118058"/>
            <a:ext cx="238962" cy="487590"/>
          </a:xfrm>
          <a:custGeom>
            <a:pathLst>
              <a:path w="238962" h="487590">
                <a:moveTo>
                  <a:pt x="20421" y="158635"/>
                </a:moveTo>
                <a:cubicBezTo>
                  <a:pt x="0" y="226414"/>
                  <a:pt x="10681" y="356551"/>
                  <a:pt x="21284" y="467905"/>
                </a:cubicBezTo>
                <a:cubicBezTo>
                  <a:pt x="97954" y="487590"/>
                  <a:pt x="210781" y="482243"/>
                  <a:pt x="238962" y="458431"/>
                </a:cubicBezTo>
                <a:cubicBezTo>
                  <a:pt x="220153" y="313194"/>
                  <a:pt x="210590" y="173646"/>
                  <a:pt x="180542" y="147955"/>
                </a:cubicBezTo>
                <a:cubicBezTo>
                  <a:pt x="117233" y="0"/>
                  <a:pt x="29704" y="121056"/>
                  <a:pt x="20421" y="158635"/>
                </a:cubicBezTo>
              </a:path>
            </a:pathLst>
          </a:custGeom>
          <a:solidFill>
            <a:srgbClr val="2A458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6" name="Freeform 3656"/>
          <p:cNvSpPr/>
          <p:nvPr/>
        </p:nvSpPr>
        <p:spPr>
          <a:xfrm rot="0" flipH="0" flipV="0">
            <a:off x="3127726" y="6026165"/>
            <a:ext cx="207758" cy="174561"/>
          </a:xfrm>
          <a:custGeom>
            <a:pathLst>
              <a:path w="207758" h="174561">
                <a:moveTo>
                  <a:pt x="180352" y="62268"/>
                </a:moveTo>
                <a:cubicBezTo>
                  <a:pt x="180327" y="62318"/>
                  <a:pt x="207758" y="123354"/>
                  <a:pt x="187197" y="172148"/>
                </a:cubicBezTo>
                <a:cubicBezTo>
                  <a:pt x="186778" y="173138"/>
                  <a:pt x="107797" y="174561"/>
                  <a:pt x="48018" y="168198"/>
                </a:cubicBezTo>
                <a:cubicBezTo>
                  <a:pt x="14211" y="164604"/>
                  <a:pt x="0" y="153123"/>
                  <a:pt x="16180" y="139242"/>
                </a:cubicBezTo>
                <a:cubicBezTo>
                  <a:pt x="32893" y="124917"/>
                  <a:pt x="132410" y="144868"/>
                  <a:pt x="141046" y="124726"/>
                </a:cubicBezTo>
                <a:cubicBezTo>
                  <a:pt x="165722" y="67144"/>
                  <a:pt x="158762" y="32119"/>
                  <a:pt x="202272" y="3201"/>
                </a:cubicBezTo>
                <a:cubicBezTo>
                  <a:pt x="207225" y="0"/>
                  <a:pt x="194842" y="40463"/>
                  <a:pt x="180352" y="62268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7" name="Freeform 3657"/>
          <p:cNvSpPr/>
          <p:nvPr/>
        </p:nvSpPr>
        <p:spPr>
          <a:xfrm rot="0" flipH="0" flipV="0">
            <a:off x="3290952" y="6001133"/>
            <a:ext cx="229843" cy="286867"/>
          </a:xfrm>
          <a:custGeom>
            <a:pathLst>
              <a:path w="229843" h="286867">
                <a:moveTo>
                  <a:pt x="211810" y="45440"/>
                </a:moveTo>
                <a:cubicBezTo>
                  <a:pt x="229843" y="119011"/>
                  <a:pt x="157632" y="128231"/>
                  <a:pt x="173990" y="276757"/>
                </a:cubicBezTo>
                <a:cubicBezTo>
                  <a:pt x="119888" y="284276"/>
                  <a:pt x="50660" y="286867"/>
                  <a:pt x="4140" y="275411"/>
                </a:cubicBezTo>
                <a:cubicBezTo>
                  <a:pt x="11582" y="220763"/>
                  <a:pt x="5410" y="164997"/>
                  <a:pt x="3251" y="135152"/>
                </a:cubicBezTo>
                <a:cubicBezTo>
                  <a:pt x="0" y="90270"/>
                  <a:pt x="12662" y="60807"/>
                  <a:pt x="28676" y="36017"/>
                </a:cubicBezTo>
                <a:cubicBezTo>
                  <a:pt x="44590" y="11379"/>
                  <a:pt x="181330" y="0"/>
                  <a:pt x="211810" y="45440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8" name="Freeform 3658"/>
          <p:cNvSpPr/>
          <p:nvPr/>
        </p:nvSpPr>
        <p:spPr>
          <a:xfrm rot="0" flipH="0" flipV="0">
            <a:off x="3350273" y="5879425"/>
            <a:ext cx="119544" cy="174663"/>
          </a:xfrm>
          <a:custGeom>
            <a:pathLst>
              <a:path w="119544" h="174663">
                <a:moveTo>
                  <a:pt x="29641" y="119761"/>
                </a:moveTo>
                <a:lnTo>
                  <a:pt x="29362" y="137921"/>
                </a:lnTo>
                <a:lnTo>
                  <a:pt x="26720" y="140182"/>
                </a:lnTo>
                <a:cubicBezTo>
                  <a:pt x="16421" y="151295"/>
                  <a:pt x="27686" y="174028"/>
                  <a:pt x="39470" y="173278"/>
                </a:cubicBezTo>
                <a:cubicBezTo>
                  <a:pt x="69264" y="174663"/>
                  <a:pt x="92061" y="150152"/>
                  <a:pt x="83069" y="136918"/>
                </a:cubicBezTo>
                <a:lnTo>
                  <a:pt x="79171" y="132600"/>
                </a:lnTo>
                <a:lnTo>
                  <a:pt x="78231" y="106909"/>
                </a:lnTo>
                <a:cubicBezTo>
                  <a:pt x="79767" y="106808"/>
                  <a:pt x="90931" y="100419"/>
                  <a:pt x="94258" y="99378"/>
                </a:cubicBezTo>
                <a:cubicBezTo>
                  <a:pt x="97585" y="98349"/>
                  <a:pt x="102450" y="91910"/>
                  <a:pt x="102767" y="85141"/>
                </a:cubicBezTo>
                <a:cubicBezTo>
                  <a:pt x="103072" y="78360"/>
                  <a:pt x="92607" y="80582"/>
                  <a:pt x="92607" y="80582"/>
                </a:cubicBezTo>
                <a:cubicBezTo>
                  <a:pt x="105231" y="63196"/>
                  <a:pt x="119544" y="48972"/>
                  <a:pt x="100875" y="33401"/>
                </a:cubicBezTo>
                <a:cubicBezTo>
                  <a:pt x="82206" y="17831"/>
                  <a:pt x="39407" y="8852"/>
                  <a:pt x="39407" y="8852"/>
                </a:cubicBezTo>
                <a:lnTo>
                  <a:pt x="13627" y="0"/>
                </a:lnTo>
                <a:cubicBezTo>
                  <a:pt x="16929" y="8878"/>
                  <a:pt x="15862" y="27902"/>
                  <a:pt x="9309" y="46432"/>
                </a:cubicBezTo>
                <a:cubicBezTo>
                  <a:pt x="0" y="72771"/>
                  <a:pt x="7607" y="108662"/>
                  <a:pt x="29641" y="119761"/>
                </a:cubicBezTo>
              </a:path>
            </a:pathLst>
          </a:custGeom>
          <a:solidFill>
            <a:srgbClr val="F7AA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9" name="Freeform 3659"/>
          <p:cNvSpPr/>
          <p:nvPr/>
        </p:nvSpPr>
        <p:spPr>
          <a:xfrm rot="0" flipH="0" flipV="0">
            <a:off x="3377987" y="5989931"/>
            <a:ext cx="38392" cy="29616"/>
          </a:xfrm>
          <a:custGeom>
            <a:pathLst>
              <a:path w="38392" h="29616">
                <a:moveTo>
                  <a:pt x="38392" y="0"/>
                </a:moveTo>
                <a:cubicBezTo>
                  <a:pt x="38392" y="0"/>
                  <a:pt x="23915" y="25019"/>
                  <a:pt x="11951" y="27317"/>
                </a:cubicBezTo>
                <a:cubicBezTo>
                  <a:pt x="0" y="29616"/>
                  <a:pt x="6109" y="27927"/>
                  <a:pt x="1651" y="27406"/>
                </a:cubicBezTo>
                <a:lnTo>
                  <a:pt x="1931" y="9258"/>
                </a:lnTo>
                <a:cubicBezTo>
                  <a:pt x="10173" y="10553"/>
                  <a:pt x="18238" y="9880"/>
                  <a:pt x="38392" y="0"/>
                </a:cubicBezTo>
              </a:path>
            </a:pathLst>
          </a:custGeom>
          <a:solidFill>
            <a:srgbClr val="EA828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0" name="Freeform 3660"/>
          <p:cNvSpPr/>
          <p:nvPr/>
        </p:nvSpPr>
        <p:spPr>
          <a:xfrm rot="0" flipH="0" flipV="0">
            <a:off x="3335731" y="5844573"/>
            <a:ext cx="254444" cy="281418"/>
          </a:xfrm>
          <a:custGeom>
            <a:pathLst>
              <a:path w="254444" h="281418">
                <a:moveTo>
                  <a:pt x="75844" y="92519"/>
                </a:moveTo>
                <a:cubicBezTo>
                  <a:pt x="75844" y="92519"/>
                  <a:pt x="37668" y="93179"/>
                  <a:pt x="23851" y="81280"/>
                </a:cubicBezTo>
                <a:cubicBezTo>
                  <a:pt x="0" y="60693"/>
                  <a:pt x="13665" y="0"/>
                  <a:pt x="87578" y="21692"/>
                </a:cubicBezTo>
                <a:cubicBezTo>
                  <a:pt x="146392" y="38964"/>
                  <a:pt x="123176" y="108965"/>
                  <a:pt x="198767" y="135457"/>
                </a:cubicBezTo>
                <a:cubicBezTo>
                  <a:pt x="238861" y="149516"/>
                  <a:pt x="254444" y="190524"/>
                  <a:pt x="225132" y="243115"/>
                </a:cubicBezTo>
                <a:cubicBezTo>
                  <a:pt x="224980" y="243204"/>
                  <a:pt x="223875" y="223456"/>
                  <a:pt x="208178" y="221512"/>
                </a:cubicBezTo>
                <a:cubicBezTo>
                  <a:pt x="224967" y="256679"/>
                  <a:pt x="202513" y="276669"/>
                  <a:pt x="197230" y="281418"/>
                </a:cubicBezTo>
                <a:cubicBezTo>
                  <a:pt x="202196" y="231520"/>
                  <a:pt x="175894" y="192506"/>
                  <a:pt x="100139" y="176237"/>
                </a:cubicBezTo>
                <a:cubicBezTo>
                  <a:pt x="72771" y="156298"/>
                  <a:pt x="117512" y="98627"/>
                  <a:pt x="75844" y="92519"/>
                </a:cubicBezTo>
              </a:path>
            </a:pathLst>
          </a:custGeom>
          <a:solidFill>
            <a:srgbClr val="2A458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1" name="Freeform 3661"/>
          <p:cNvSpPr/>
          <p:nvPr/>
        </p:nvSpPr>
        <p:spPr>
          <a:xfrm rot="0" flipH="0" flipV="0">
            <a:off x="3268987" y="6847298"/>
            <a:ext cx="122363" cy="54343"/>
          </a:xfrm>
          <a:custGeom>
            <a:pathLst>
              <a:path w="122363" h="54343">
                <a:moveTo>
                  <a:pt x="32867" y="14643"/>
                </a:moveTo>
                <a:cubicBezTo>
                  <a:pt x="32867" y="14643"/>
                  <a:pt x="0" y="23736"/>
                  <a:pt x="1473" y="33870"/>
                </a:cubicBezTo>
                <a:cubicBezTo>
                  <a:pt x="4458" y="54343"/>
                  <a:pt x="117283" y="40830"/>
                  <a:pt x="117880" y="40081"/>
                </a:cubicBezTo>
                <a:cubicBezTo>
                  <a:pt x="121881" y="35115"/>
                  <a:pt x="122363" y="12015"/>
                  <a:pt x="116979" y="5131"/>
                </a:cubicBezTo>
                <a:cubicBezTo>
                  <a:pt x="112965" y="0"/>
                  <a:pt x="68820" y="27419"/>
                  <a:pt x="32867" y="14643"/>
                </a:cubicBezTo>
              </a:path>
            </a:pathLst>
          </a:custGeom>
          <a:solidFill>
            <a:srgbClr val="2A458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2" name="Freeform 3662"/>
          <p:cNvSpPr/>
          <p:nvPr/>
        </p:nvSpPr>
        <p:spPr>
          <a:xfrm rot="0" flipH="0" flipV="0">
            <a:off x="3473258" y="6849562"/>
            <a:ext cx="66585" cy="54914"/>
          </a:xfrm>
          <a:custGeom>
            <a:pathLst>
              <a:path w="66585" h="54914">
                <a:moveTo>
                  <a:pt x="647" y="41770"/>
                </a:moveTo>
                <a:cubicBezTo>
                  <a:pt x="1358" y="54914"/>
                  <a:pt x="48818" y="51142"/>
                  <a:pt x="55968" y="47192"/>
                </a:cubicBezTo>
                <a:cubicBezTo>
                  <a:pt x="66585" y="41339"/>
                  <a:pt x="53644" y="0"/>
                  <a:pt x="49643" y="4598"/>
                </a:cubicBezTo>
                <a:cubicBezTo>
                  <a:pt x="49643" y="4598"/>
                  <a:pt x="37273" y="24079"/>
                  <a:pt x="22630" y="20155"/>
                </a:cubicBezTo>
                <a:cubicBezTo>
                  <a:pt x="8000" y="16218"/>
                  <a:pt x="13131" y="11875"/>
                  <a:pt x="10629" y="16802"/>
                </a:cubicBezTo>
                <a:cubicBezTo>
                  <a:pt x="5942" y="26035"/>
                  <a:pt x="0" y="29655"/>
                  <a:pt x="647" y="41770"/>
                </a:cubicBezTo>
              </a:path>
            </a:pathLst>
          </a:custGeom>
          <a:solidFill>
            <a:srgbClr val="2A458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3" name="Freeform 3663"/>
          <p:cNvSpPr/>
          <p:nvPr/>
        </p:nvSpPr>
        <p:spPr>
          <a:xfrm rot="0" flipH="0" flipV="0">
            <a:off x="2796164" y="5837656"/>
            <a:ext cx="367410" cy="324700"/>
          </a:xfrm>
          <a:custGeom>
            <a:pathLst>
              <a:path w="367410" h="324700">
                <a:moveTo>
                  <a:pt x="21094" y="56464"/>
                </a:moveTo>
                <a:cubicBezTo>
                  <a:pt x="69468" y="0"/>
                  <a:pt x="171614" y="2451"/>
                  <a:pt x="253618" y="63410"/>
                </a:cubicBezTo>
                <a:cubicBezTo>
                  <a:pt x="335634" y="124370"/>
                  <a:pt x="367410" y="221475"/>
                  <a:pt x="327291" y="284073"/>
                </a:cubicBezTo>
                <a:cubicBezTo>
                  <a:pt x="326528" y="284949"/>
                  <a:pt x="325754" y="285825"/>
                  <a:pt x="324966" y="286689"/>
                </a:cubicBezTo>
                <a:cubicBezTo>
                  <a:pt x="324179" y="287553"/>
                  <a:pt x="323366" y="288404"/>
                  <a:pt x="322541" y="289242"/>
                </a:cubicBezTo>
                <a:cubicBezTo>
                  <a:pt x="299973" y="312267"/>
                  <a:pt x="267600" y="324065"/>
                  <a:pt x="231558" y="324675"/>
                </a:cubicBezTo>
                <a:cubicBezTo>
                  <a:pt x="230250" y="324688"/>
                  <a:pt x="228929" y="324700"/>
                  <a:pt x="227608" y="324688"/>
                </a:cubicBezTo>
                <a:cubicBezTo>
                  <a:pt x="226300" y="324688"/>
                  <a:pt x="224967" y="324662"/>
                  <a:pt x="223646" y="324624"/>
                </a:cubicBezTo>
                <a:cubicBezTo>
                  <a:pt x="222325" y="324586"/>
                  <a:pt x="220991" y="324535"/>
                  <a:pt x="219658" y="324472"/>
                </a:cubicBezTo>
                <a:cubicBezTo>
                  <a:pt x="218324" y="324408"/>
                  <a:pt x="216978" y="324319"/>
                  <a:pt x="215632" y="324230"/>
                </a:cubicBezTo>
                <a:cubicBezTo>
                  <a:pt x="178675" y="321576"/>
                  <a:pt x="138962" y="307733"/>
                  <a:pt x="102640" y="282752"/>
                </a:cubicBezTo>
                <a:cubicBezTo>
                  <a:pt x="101319" y="281838"/>
                  <a:pt x="99999" y="280923"/>
                  <a:pt x="98691" y="279984"/>
                </a:cubicBezTo>
                <a:cubicBezTo>
                  <a:pt x="97382" y="279044"/>
                  <a:pt x="96074" y="278091"/>
                  <a:pt x="94766" y="277126"/>
                </a:cubicBezTo>
                <a:cubicBezTo>
                  <a:pt x="93458" y="276148"/>
                  <a:pt x="92175" y="275170"/>
                  <a:pt x="90893" y="274192"/>
                </a:cubicBezTo>
                <a:cubicBezTo>
                  <a:pt x="89623" y="273202"/>
                  <a:pt x="88353" y="272211"/>
                  <a:pt x="87108" y="271208"/>
                </a:cubicBezTo>
                <a:cubicBezTo>
                  <a:pt x="52704" y="243623"/>
                  <a:pt x="28015" y="209587"/>
                  <a:pt x="14821" y="174954"/>
                </a:cubicBezTo>
                <a:cubicBezTo>
                  <a:pt x="14338" y="173697"/>
                  <a:pt x="13881" y="172440"/>
                  <a:pt x="13424" y="171183"/>
                </a:cubicBezTo>
                <a:cubicBezTo>
                  <a:pt x="12979" y="169925"/>
                  <a:pt x="12547" y="168655"/>
                  <a:pt x="12128" y="167398"/>
                </a:cubicBezTo>
                <a:cubicBezTo>
                  <a:pt x="11709" y="166141"/>
                  <a:pt x="11316" y="164883"/>
                  <a:pt x="10922" y="163626"/>
                </a:cubicBezTo>
                <a:cubicBezTo>
                  <a:pt x="10541" y="162356"/>
                  <a:pt x="10160" y="161099"/>
                  <a:pt x="9804" y="159829"/>
                </a:cubicBezTo>
                <a:cubicBezTo>
                  <a:pt x="0" y="125158"/>
                  <a:pt x="1968" y="90754"/>
                  <a:pt x="17500" y="62496"/>
                </a:cubicBezTo>
                <a:cubicBezTo>
                  <a:pt x="18072" y="61467"/>
                  <a:pt x="18656" y="60451"/>
                  <a:pt x="19253" y="59435"/>
                </a:cubicBezTo>
                <a:cubicBezTo>
                  <a:pt x="19850" y="58445"/>
                  <a:pt x="20459" y="57441"/>
                  <a:pt x="21094" y="56464"/>
                </a:cubicBezTo>
              </a:path>
            </a:pathLst>
          </a:custGeom>
          <a:solidFill>
            <a:srgbClr val="E7EF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4" name="Freeform 3664"/>
          <p:cNvSpPr/>
          <p:nvPr/>
        </p:nvSpPr>
        <p:spPr>
          <a:xfrm rot="0" flipH="0" flipV="0">
            <a:off x="2872458" y="5840111"/>
            <a:ext cx="224700" cy="330657"/>
          </a:xfrm>
          <a:custGeom>
            <a:pathLst>
              <a:path w="224700" h="330657">
                <a:moveTo>
                  <a:pt x="121361" y="324815"/>
                </a:moveTo>
                <a:cubicBezTo>
                  <a:pt x="131139" y="327240"/>
                  <a:pt x="140842" y="328980"/>
                  <a:pt x="150367" y="330021"/>
                </a:cubicBezTo>
                <a:lnTo>
                  <a:pt x="24346" y="1854"/>
                </a:lnTo>
                <a:cubicBezTo>
                  <a:pt x="19647" y="2604"/>
                  <a:pt x="15050" y="3569"/>
                  <a:pt x="10567" y="4725"/>
                </a:cubicBezTo>
                <a:lnTo>
                  <a:pt x="0" y="8789"/>
                </a:lnTo>
                <a:close/>
                <a:moveTo>
                  <a:pt x="121361" y="324815"/>
                </a:moveTo>
                <a:moveTo>
                  <a:pt x="184568" y="330657"/>
                </a:moveTo>
                <a:cubicBezTo>
                  <a:pt x="198830" y="329552"/>
                  <a:pt x="212343" y="326669"/>
                  <a:pt x="224700" y="321958"/>
                </a:cubicBezTo>
                <a:lnTo>
                  <a:pt x="103569" y="7074"/>
                </a:lnTo>
                <a:cubicBezTo>
                  <a:pt x="87846" y="2921"/>
                  <a:pt x="72314" y="559"/>
                  <a:pt x="57366" y="0"/>
                </a:cubicBezTo>
                <a:close/>
                <a:moveTo>
                  <a:pt x="115519" y="32481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5" name="Freeform 3665"/>
          <p:cNvSpPr/>
          <p:nvPr/>
        </p:nvSpPr>
        <p:spPr>
          <a:xfrm rot="0" flipH="0" flipV="0">
            <a:off x="2733795" y="5820654"/>
            <a:ext cx="446785" cy="402017"/>
          </a:xfrm>
          <a:custGeom>
            <a:pathLst>
              <a:path w="446785" h="402017">
                <a:moveTo>
                  <a:pt x="52666" y="67868"/>
                </a:moveTo>
                <a:cubicBezTo>
                  <a:pt x="0" y="142594"/>
                  <a:pt x="34036" y="259523"/>
                  <a:pt x="129894" y="330770"/>
                </a:cubicBezTo>
                <a:cubicBezTo>
                  <a:pt x="225741" y="402017"/>
                  <a:pt x="347521" y="400912"/>
                  <a:pt x="403897" y="328941"/>
                </a:cubicBezTo>
                <a:lnTo>
                  <a:pt x="403947" y="328979"/>
                </a:lnTo>
                <a:lnTo>
                  <a:pt x="416559" y="312012"/>
                </a:lnTo>
                <a:lnTo>
                  <a:pt x="413942" y="310069"/>
                </a:lnTo>
                <a:cubicBezTo>
                  <a:pt x="446785" y="235914"/>
                  <a:pt x="410653" y="134111"/>
                  <a:pt x="323963" y="69684"/>
                </a:cubicBezTo>
                <a:cubicBezTo>
                  <a:pt x="237285" y="5245"/>
                  <a:pt x="129386" y="0"/>
                  <a:pt x="67842" y="52806"/>
                </a:cubicBezTo>
                <a:lnTo>
                  <a:pt x="65239" y="50863"/>
                </a:lnTo>
                <a:lnTo>
                  <a:pt x="52628" y="67830"/>
                </a:lnTo>
                <a:close/>
                <a:moveTo>
                  <a:pt x="52666" y="67868"/>
                </a:moveTo>
                <a:moveTo>
                  <a:pt x="83463" y="73468"/>
                </a:moveTo>
                <a:cubicBezTo>
                  <a:pt x="43345" y="136054"/>
                  <a:pt x="75132" y="233171"/>
                  <a:pt x="157136" y="294118"/>
                </a:cubicBezTo>
                <a:cubicBezTo>
                  <a:pt x="239140" y="355078"/>
                  <a:pt x="341286" y="357529"/>
                  <a:pt x="389660" y="301065"/>
                </a:cubicBezTo>
                <a:cubicBezTo>
                  <a:pt x="429779" y="238479"/>
                  <a:pt x="397991" y="141362"/>
                  <a:pt x="315987" y="80415"/>
                </a:cubicBezTo>
                <a:cubicBezTo>
                  <a:pt x="233983" y="19456"/>
                  <a:pt x="131837" y="17005"/>
                  <a:pt x="83463" y="73468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6" name="Freeform 3666"/>
          <p:cNvSpPr/>
          <p:nvPr/>
        </p:nvSpPr>
        <p:spPr>
          <a:xfrm rot="0" flipH="0" flipV="0">
            <a:off x="3121480" y="6105687"/>
            <a:ext cx="440791" cy="344270"/>
          </a:xfrm>
          <a:custGeom>
            <a:pathLst>
              <a:path w="440791" h="344270">
                <a:moveTo>
                  <a:pt x="9385" y="15290"/>
                </a:moveTo>
                <a:lnTo>
                  <a:pt x="9385" y="15290"/>
                </a:lnTo>
                <a:cubicBezTo>
                  <a:pt x="0" y="27926"/>
                  <a:pt x="2642" y="45947"/>
                  <a:pt x="15277" y="55333"/>
                </a:cubicBezTo>
                <a:lnTo>
                  <a:pt x="391362" y="334885"/>
                </a:lnTo>
                <a:cubicBezTo>
                  <a:pt x="403986" y="344270"/>
                  <a:pt x="422008" y="341616"/>
                  <a:pt x="431405" y="328980"/>
                </a:cubicBezTo>
                <a:cubicBezTo>
                  <a:pt x="440791" y="316343"/>
                  <a:pt x="438136" y="298322"/>
                  <a:pt x="425513" y="288936"/>
                </a:cubicBezTo>
                <a:lnTo>
                  <a:pt x="49428" y="9398"/>
                </a:lnTo>
                <a:cubicBezTo>
                  <a:pt x="36804" y="0"/>
                  <a:pt x="18783" y="2654"/>
                  <a:pt x="9385" y="15290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7" name="Freeform 3667"/>
          <p:cNvSpPr/>
          <p:nvPr/>
        </p:nvSpPr>
        <p:spPr>
          <a:xfrm rot="0" flipH="0" flipV="0">
            <a:off x="3128472" y="6103169"/>
            <a:ext cx="433234" cy="333742"/>
          </a:xfrm>
          <a:custGeom>
            <a:pathLst>
              <a:path w="433234" h="333742">
                <a:moveTo>
                  <a:pt x="428510" y="324370"/>
                </a:moveTo>
                <a:cubicBezTo>
                  <a:pt x="433234" y="313182"/>
                  <a:pt x="431240" y="300914"/>
                  <a:pt x="422808" y="294653"/>
                </a:cubicBezTo>
                <a:lnTo>
                  <a:pt x="34836" y="6261"/>
                </a:lnTo>
                <a:cubicBezTo>
                  <a:pt x="26416" y="0"/>
                  <a:pt x="14084" y="1625"/>
                  <a:pt x="4737" y="9372"/>
                </a:cubicBezTo>
                <a:cubicBezTo>
                  <a:pt x="0" y="20548"/>
                  <a:pt x="2006" y="32829"/>
                  <a:pt x="10427" y="39090"/>
                </a:cubicBezTo>
                <a:lnTo>
                  <a:pt x="398412" y="327481"/>
                </a:lnTo>
                <a:cubicBezTo>
                  <a:pt x="406832" y="333742"/>
                  <a:pt x="419163" y="332117"/>
                  <a:pt x="428510" y="324370"/>
                </a:cubicBezTo>
              </a:path>
            </a:pathLst>
          </a:custGeom>
          <a:solidFill>
            <a:srgbClr val="C9DC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8" name="Freeform 3668"/>
          <p:cNvSpPr/>
          <p:nvPr/>
        </p:nvSpPr>
        <p:spPr>
          <a:xfrm rot="0" flipH="0" flipV="0">
            <a:off x="2743595" y="5794942"/>
            <a:ext cx="462190" cy="414312"/>
          </a:xfrm>
          <a:custGeom>
            <a:pathLst>
              <a:path w="462190" h="414312">
                <a:moveTo>
                  <a:pt x="55435" y="76581"/>
                </a:moveTo>
                <a:cubicBezTo>
                  <a:pt x="0" y="151168"/>
                  <a:pt x="33706" y="270078"/>
                  <a:pt x="130720" y="342188"/>
                </a:cubicBezTo>
                <a:cubicBezTo>
                  <a:pt x="227735" y="414312"/>
                  <a:pt x="351319" y="412305"/>
                  <a:pt x="406755" y="337718"/>
                </a:cubicBezTo>
                <a:cubicBezTo>
                  <a:pt x="462190" y="263143"/>
                  <a:pt x="428484" y="144221"/>
                  <a:pt x="331469" y="72111"/>
                </a:cubicBezTo>
                <a:cubicBezTo>
                  <a:pt x="234454" y="0"/>
                  <a:pt x="110870" y="1994"/>
                  <a:pt x="55435" y="76581"/>
                </a:cubicBezTo>
                <a:moveTo>
                  <a:pt x="73659" y="99174"/>
                </a:moveTo>
                <a:cubicBezTo>
                  <a:pt x="33541" y="161772"/>
                  <a:pt x="65328" y="258876"/>
                  <a:pt x="147332" y="319836"/>
                </a:cubicBezTo>
                <a:cubicBezTo>
                  <a:pt x="229336" y="380796"/>
                  <a:pt x="331494" y="383235"/>
                  <a:pt x="379869" y="326783"/>
                </a:cubicBezTo>
                <a:cubicBezTo>
                  <a:pt x="419988" y="264185"/>
                  <a:pt x="388200" y="167081"/>
                  <a:pt x="306196" y="106121"/>
                </a:cubicBezTo>
                <a:cubicBezTo>
                  <a:pt x="224179" y="45162"/>
                  <a:pt x="122033" y="42723"/>
                  <a:pt x="73659" y="99174"/>
                </a:cubicBezTo>
              </a:path>
            </a:pathLst>
          </a:custGeom>
          <a:solidFill>
            <a:srgbClr val="C9DC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9" name="Freeform 3669"/>
          <p:cNvSpPr/>
          <p:nvPr/>
        </p:nvSpPr>
        <p:spPr>
          <a:xfrm rot="0" flipH="0" flipV="0">
            <a:off x="2799976" y="5825912"/>
            <a:ext cx="374281" cy="336435"/>
          </a:xfrm>
          <a:custGeom>
            <a:pathLst>
              <a:path w="374281" h="336435">
                <a:moveTo>
                  <a:pt x="21412" y="62230"/>
                </a:moveTo>
                <a:cubicBezTo>
                  <a:pt x="19965" y="64185"/>
                  <a:pt x="18580" y="66179"/>
                  <a:pt x="17285" y="68211"/>
                </a:cubicBezTo>
                <a:cubicBezTo>
                  <a:pt x="65658" y="11748"/>
                  <a:pt x="167804" y="14199"/>
                  <a:pt x="249808" y="75158"/>
                </a:cubicBezTo>
                <a:cubicBezTo>
                  <a:pt x="331812" y="136105"/>
                  <a:pt x="363600" y="233222"/>
                  <a:pt x="323481" y="295808"/>
                </a:cubicBezTo>
                <a:cubicBezTo>
                  <a:pt x="325056" y="293979"/>
                  <a:pt x="326567" y="292087"/>
                  <a:pt x="328015" y="290131"/>
                </a:cubicBezTo>
                <a:cubicBezTo>
                  <a:pt x="374281" y="227901"/>
                  <a:pt x="343141" y="126428"/>
                  <a:pt x="258470" y="63500"/>
                </a:cubicBezTo>
                <a:cubicBezTo>
                  <a:pt x="173812" y="559"/>
                  <a:pt x="67665" y="0"/>
                  <a:pt x="21412" y="62230"/>
                </a:cubicBezTo>
                <a:moveTo>
                  <a:pt x="15444" y="71183"/>
                </a:moveTo>
                <a:cubicBezTo>
                  <a:pt x="15189" y="71602"/>
                  <a:pt x="14961" y="72034"/>
                  <a:pt x="14720" y="72453"/>
                </a:cubicBezTo>
                <a:cubicBezTo>
                  <a:pt x="14961" y="72034"/>
                  <a:pt x="15189" y="71602"/>
                  <a:pt x="15444" y="71183"/>
                </a:cubicBezTo>
                <a:moveTo>
                  <a:pt x="13691" y="74244"/>
                </a:moveTo>
                <a:cubicBezTo>
                  <a:pt x="13437" y="74714"/>
                  <a:pt x="13196" y="75183"/>
                  <a:pt x="12954" y="75653"/>
                </a:cubicBezTo>
                <a:cubicBezTo>
                  <a:pt x="13196" y="75183"/>
                  <a:pt x="13437" y="74714"/>
                  <a:pt x="13691" y="74244"/>
                </a:cubicBezTo>
                <a:moveTo>
                  <a:pt x="12053" y="77355"/>
                </a:moveTo>
                <a:cubicBezTo>
                  <a:pt x="11799" y="77838"/>
                  <a:pt x="11570" y="78346"/>
                  <a:pt x="11329" y="78828"/>
                </a:cubicBezTo>
                <a:cubicBezTo>
                  <a:pt x="11570" y="78346"/>
                  <a:pt x="11799" y="77838"/>
                  <a:pt x="12053" y="77355"/>
                </a:cubicBezTo>
                <a:moveTo>
                  <a:pt x="10516" y="80505"/>
                </a:moveTo>
                <a:cubicBezTo>
                  <a:pt x="10287" y="81013"/>
                  <a:pt x="10059" y="81533"/>
                  <a:pt x="9830" y="82041"/>
                </a:cubicBezTo>
                <a:cubicBezTo>
                  <a:pt x="10059" y="81533"/>
                  <a:pt x="10287" y="81013"/>
                  <a:pt x="10516" y="80505"/>
                </a:cubicBezTo>
                <a:moveTo>
                  <a:pt x="9093" y="83705"/>
                </a:moveTo>
                <a:cubicBezTo>
                  <a:pt x="8865" y="84226"/>
                  <a:pt x="8662" y="84747"/>
                  <a:pt x="8446" y="85280"/>
                </a:cubicBezTo>
                <a:cubicBezTo>
                  <a:pt x="8662" y="84747"/>
                  <a:pt x="8865" y="84226"/>
                  <a:pt x="9093" y="83705"/>
                </a:cubicBezTo>
                <a:moveTo>
                  <a:pt x="7773" y="86956"/>
                </a:moveTo>
                <a:cubicBezTo>
                  <a:pt x="7569" y="87477"/>
                  <a:pt x="7366" y="88010"/>
                  <a:pt x="7176" y="88544"/>
                </a:cubicBezTo>
                <a:cubicBezTo>
                  <a:pt x="7366" y="88010"/>
                  <a:pt x="7569" y="87477"/>
                  <a:pt x="7773" y="86956"/>
                </a:cubicBezTo>
                <a:moveTo>
                  <a:pt x="6554" y="90233"/>
                </a:moveTo>
                <a:cubicBezTo>
                  <a:pt x="6363" y="90779"/>
                  <a:pt x="6185" y="91325"/>
                  <a:pt x="6007" y="91871"/>
                </a:cubicBezTo>
                <a:cubicBezTo>
                  <a:pt x="6185" y="91325"/>
                  <a:pt x="6363" y="90779"/>
                  <a:pt x="6554" y="90233"/>
                </a:cubicBezTo>
                <a:moveTo>
                  <a:pt x="5449" y="93560"/>
                </a:moveTo>
                <a:cubicBezTo>
                  <a:pt x="5271" y="94106"/>
                  <a:pt x="5106" y="94665"/>
                  <a:pt x="4941" y="95224"/>
                </a:cubicBezTo>
                <a:cubicBezTo>
                  <a:pt x="5106" y="94665"/>
                  <a:pt x="5271" y="94106"/>
                  <a:pt x="5449" y="93560"/>
                </a:cubicBezTo>
                <a:moveTo>
                  <a:pt x="4445" y="96926"/>
                </a:moveTo>
                <a:cubicBezTo>
                  <a:pt x="4280" y="97485"/>
                  <a:pt x="4140" y="98043"/>
                  <a:pt x="3988" y="98602"/>
                </a:cubicBezTo>
                <a:cubicBezTo>
                  <a:pt x="4140" y="98043"/>
                  <a:pt x="4280" y="97485"/>
                  <a:pt x="4445" y="96926"/>
                </a:cubicBezTo>
                <a:moveTo>
                  <a:pt x="3531" y="100330"/>
                </a:moveTo>
                <a:cubicBezTo>
                  <a:pt x="3391" y="100888"/>
                  <a:pt x="3264" y="101460"/>
                  <a:pt x="3137" y="102019"/>
                </a:cubicBezTo>
                <a:cubicBezTo>
                  <a:pt x="3264" y="101460"/>
                  <a:pt x="3391" y="100888"/>
                  <a:pt x="3531" y="100330"/>
                </a:cubicBezTo>
                <a:moveTo>
                  <a:pt x="2743" y="103758"/>
                </a:moveTo>
                <a:cubicBezTo>
                  <a:pt x="2616" y="104330"/>
                  <a:pt x="2502" y="104901"/>
                  <a:pt x="2388" y="105473"/>
                </a:cubicBezTo>
                <a:cubicBezTo>
                  <a:pt x="2502" y="104901"/>
                  <a:pt x="2616" y="104330"/>
                  <a:pt x="2743" y="103758"/>
                </a:cubicBezTo>
                <a:moveTo>
                  <a:pt x="2045" y="107238"/>
                </a:moveTo>
                <a:cubicBezTo>
                  <a:pt x="1931" y="107810"/>
                  <a:pt x="1842" y="108381"/>
                  <a:pt x="1740" y="108966"/>
                </a:cubicBezTo>
                <a:cubicBezTo>
                  <a:pt x="1842" y="108381"/>
                  <a:pt x="1931" y="107810"/>
                  <a:pt x="2045" y="107238"/>
                </a:cubicBezTo>
                <a:moveTo>
                  <a:pt x="1448" y="110731"/>
                </a:moveTo>
                <a:cubicBezTo>
                  <a:pt x="1359" y="111315"/>
                  <a:pt x="1283" y="111899"/>
                  <a:pt x="1194" y="112483"/>
                </a:cubicBezTo>
                <a:cubicBezTo>
                  <a:pt x="1283" y="111899"/>
                  <a:pt x="1359" y="111315"/>
                  <a:pt x="1448" y="110731"/>
                </a:cubicBezTo>
                <a:moveTo>
                  <a:pt x="965" y="114274"/>
                </a:moveTo>
                <a:cubicBezTo>
                  <a:pt x="889" y="114858"/>
                  <a:pt x="826" y="115443"/>
                  <a:pt x="762" y="116027"/>
                </a:cubicBezTo>
                <a:cubicBezTo>
                  <a:pt x="826" y="115443"/>
                  <a:pt x="889" y="114858"/>
                  <a:pt x="965" y="114274"/>
                </a:cubicBezTo>
                <a:moveTo>
                  <a:pt x="572" y="117830"/>
                </a:moveTo>
                <a:cubicBezTo>
                  <a:pt x="521" y="118414"/>
                  <a:pt x="470" y="119011"/>
                  <a:pt x="419" y="119595"/>
                </a:cubicBezTo>
                <a:cubicBezTo>
                  <a:pt x="470" y="119011"/>
                  <a:pt x="521" y="118414"/>
                  <a:pt x="572" y="117830"/>
                </a:cubicBezTo>
                <a:moveTo>
                  <a:pt x="280" y="121424"/>
                </a:moveTo>
                <a:cubicBezTo>
                  <a:pt x="242" y="122008"/>
                  <a:pt x="204" y="122605"/>
                  <a:pt x="178" y="123202"/>
                </a:cubicBezTo>
                <a:cubicBezTo>
                  <a:pt x="204" y="122605"/>
                  <a:pt x="242" y="122008"/>
                  <a:pt x="280" y="121424"/>
                </a:cubicBezTo>
                <a:moveTo>
                  <a:pt x="89" y="125031"/>
                </a:moveTo>
                <a:cubicBezTo>
                  <a:pt x="77" y="125628"/>
                  <a:pt x="51" y="126225"/>
                  <a:pt x="38" y="126834"/>
                </a:cubicBezTo>
                <a:cubicBezTo>
                  <a:pt x="51" y="126225"/>
                  <a:pt x="77" y="125628"/>
                  <a:pt x="89" y="125031"/>
                </a:cubicBezTo>
                <a:moveTo>
                  <a:pt x="13" y="128663"/>
                </a:moveTo>
                <a:cubicBezTo>
                  <a:pt x="0" y="129273"/>
                  <a:pt x="0" y="129870"/>
                  <a:pt x="0" y="130467"/>
                </a:cubicBezTo>
                <a:cubicBezTo>
                  <a:pt x="0" y="129870"/>
                  <a:pt x="0" y="129273"/>
                  <a:pt x="13" y="128663"/>
                </a:cubicBezTo>
                <a:moveTo>
                  <a:pt x="13" y="132333"/>
                </a:moveTo>
                <a:cubicBezTo>
                  <a:pt x="26" y="132930"/>
                  <a:pt x="38" y="133540"/>
                  <a:pt x="64" y="134137"/>
                </a:cubicBezTo>
                <a:cubicBezTo>
                  <a:pt x="38" y="133540"/>
                  <a:pt x="26" y="132930"/>
                  <a:pt x="13" y="132333"/>
                </a:cubicBezTo>
                <a:moveTo>
                  <a:pt x="127" y="136016"/>
                </a:moveTo>
                <a:cubicBezTo>
                  <a:pt x="153" y="136613"/>
                  <a:pt x="178" y="137223"/>
                  <a:pt x="216" y="137820"/>
                </a:cubicBezTo>
                <a:cubicBezTo>
                  <a:pt x="178" y="137223"/>
                  <a:pt x="153" y="136613"/>
                  <a:pt x="127" y="136016"/>
                </a:cubicBezTo>
                <a:moveTo>
                  <a:pt x="343" y="139712"/>
                </a:moveTo>
                <a:cubicBezTo>
                  <a:pt x="381" y="140322"/>
                  <a:pt x="419" y="140919"/>
                  <a:pt x="470" y="141528"/>
                </a:cubicBezTo>
                <a:cubicBezTo>
                  <a:pt x="419" y="140919"/>
                  <a:pt x="381" y="140322"/>
                  <a:pt x="343" y="139712"/>
                </a:cubicBezTo>
                <a:moveTo>
                  <a:pt x="648" y="143433"/>
                </a:moveTo>
                <a:cubicBezTo>
                  <a:pt x="712" y="144043"/>
                  <a:pt x="762" y="144640"/>
                  <a:pt x="826" y="145249"/>
                </a:cubicBezTo>
                <a:cubicBezTo>
                  <a:pt x="762" y="144640"/>
                  <a:pt x="712" y="144043"/>
                  <a:pt x="648" y="143433"/>
                </a:cubicBezTo>
                <a:moveTo>
                  <a:pt x="1054" y="147167"/>
                </a:moveTo>
                <a:cubicBezTo>
                  <a:pt x="1131" y="147764"/>
                  <a:pt x="1194" y="148374"/>
                  <a:pt x="1283" y="148983"/>
                </a:cubicBezTo>
                <a:cubicBezTo>
                  <a:pt x="1194" y="148374"/>
                  <a:pt x="1131" y="147764"/>
                  <a:pt x="1054" y="147167"/>
                </a:cubicBezTo>
                <a:moveTo>
                  <a:pt x="1550" y="150914"/>
                </a:moveTo>
                <a:cubicBezTo>
                  <a:pt x="1639" y="151511"/>
                  <a:pt x="1728" y="152120"/>
                  <a:pt x="1829" y="152730"/>
                </a:cubicBezTo>
                <a:cubicBezTo>
                  <a:pt x="1728" y="152120"/>
                  <a:pt x="1639" y="151511"/>
                  <a:pt x="1550" y="150914"/>
                </a:cubicBezTo>
                <a:moveTo>
                  <a:pt x="2159" y="154673"/>
                </a:moveTo>
                <a:cubicBezTo>
                  <a:pt x="2261" y="155282"/>
                  <a:pt x="2362" y="155879"/>
                  <a:pt x="2477" y="156489"/>
                </a:cubicBezTo>
                <a:cubicBezTo>
                  <a:pt x="2362" y="155879"/>
                  <a:pt x="2261" y="155282"/>
                  <a:pt x="2159" y="154673"/>
                </a:cubicBezTo>
                <a:moveTo>
                  <a:pt x="2858" y="158445"/>
                </a:moveTo>
                <a:cubicBezTo>
                  <a:pt x="2972" y="159054"/>
                  <a:pt x="3086" y="159651"/>
                  <a:pt x="3213" y="160248"/>
                </a:cubicBezTo>
                <a:cubicBezTo>
                  <a:pt x="3086" y="159651"/>
                  <a:pt x="2972" y="159054"/>
                  <a:pt x="2858" y="158445"/>
                </a:cubicBezTo>
                <a:moveTo>
                  <a:pt x="3645" y="162255"/>
                </a:moveTo>
                <a:cubicBezTo>
                  <a:pt x="3785" y="162839"/>
                  <a:pt x="3912" y="163436"/>
                  <a:pt x="4039" y="164020"/>
                </a:cubicBezTo>
                <a:cubicBezTo>
                  <a:pt x="3912" y="163436"/>
                  <a:pt x="3785" y="162839"/>
                  <a:pt x="3645" y="162255"/>
                </a:cubicBezTo>
                <a:moveTo>
                  <a:pt x="4547" y="166052"/>
                </a:moveTo>
                <a:cubicBezTo>
                  <a:pt x="4687" y="166636"/>
                  <a:pt x="4826" y="167220"/>
                  <a:pt x="4979" y="167805"/>
                </a:cubicBezTo>
                <a:cubicBezTo>
                  <a:pt x="4826" y="167220"/>
                  <a:pt x="4687" y="166636"/>
                  <a:pt x="4547" y="166052"/>
                </a:cubicBezTo>
                <a:moveTo>
                  <a:pt x="5537" y="169913"/>
                </a:moveTo>
                <a:cubicBezTo>
                  <a:pt x="5690" y="170459"/>
                  <a:pt x="5842" y="171018"/>
                  <a:pt x="5995" y="171576"/>
                </a:cubicBezTo>
                <a:cubicBezTo>
                  <a:pt x="5842" y="171018"/>
                  <a:pt x="5690" y="170459"/>
                  <a:pt x="5537" y="169913"/>
                </a:cubicBezTo>
                <a:moveTo>
                  <a:pt x="6655" y="173824"/>
                </a:moveTo>
                <a:cubicBezTo>
                  <a:pt x="6808" y="174345"/>
                  <a:pt x="6960" y="174853"/>
                  <a:pt x="7112" y="175361"/>
                </a:cubicBezTo>
                <a:cubicBezTo>
                  <a:pt x="6960" y="174853"/>
                  <a:pt x="6808" y="174345"/>
                  <a:pt x="6655" y="173824"/>
                </a:cubicBezTo>
                <a:moveTo>
                  <a:pt x="8039" y="178269"/>
                </a:moveTo>
                <a:cubicBezTo>
                  <a:pt x="8141" y="178561"/>
                  <a:pt x="8217" y="178854"/>
                  <a:pt x="8319" y="179146"/>
                </a:cubicBezTo>
                <a:cubicBezTo>
                  <a:pt x="8217" y="178854"/>
                  <a:pt x="8141" y="178561"/>
                  <a:pt x="8039" y="178269"/>
                </a:cubicBezTo>
                <a:moveTo>
                  <a:pt x="9614" y="182918"/>
                </a:moveTo>
                <a:cubicBezTo>
                  <a:pt x="9767" y="183349"/>
                  <a:pt x="9932" y="183781"/>
                  <a:pt x="10097" y="184200"/>
                </a:cubicBezTo>
                <a:cubicBezTo>
                  <a:pt x="9932" y="183781"/>
                  <a:pt x="9767" y="183349"/>
                  <a:pt x="9614" y="182918"/>
                </a:cubicBezTo>
                <a:moveTo>
                  <a:pt x="11011" y="186702"/>
                </a:moveTo>
                <a:cubicBezTo>
                  <a:pt x="11214" y="187223"/>
                  <a:pt x="11418" y="187744"/>
                  <a:pt x="11634" y="188264"/>
                </a:cubicBezTo>
                <a:cubicBezTo>
                  <a:pt x="11418" y="187744"/>
                  <a:pt x="11214" y="187223"/>
                  <a:pt x="11011" y="186702"/>
                </a:cubicBezTo>
                <a:moveTo>
                  <a:pt x="12497" y="190474"/>
                </a:moveTo>
                <a:cubicBezTo>
                  <a:pt x="12726" y="191033"/>
                  <a:pt x="12954" y="191579"/>
                  <a:pt x="13196" y="192138"/>
                </a:cubicBezTo>
                <a:cubicBezTo>
                  <a:pt x="12954" y="191579"/>
                  <a:pt x="12726" y="191033"/>
                  <a:pt x="12497" y="190474"/>
                </a:cubicBezTo>
                <a:moveTo>
                  <a:pt x="14072" y="194246"/>
                </a:moveTo>
                <a:cubicBezTo>
                  <a:pt x="14326" y="194817"/>
                  <a:pt x="14580" y="195376"/>
                  <a:pt x="14821" y="195948"/>
                </a:cubicBezTo>
                <a:cubicBezTo>
                  <a:pt x="14580" y="195376"/>
                  <a:pt x="14326" y="194817"/>
                  <a:pt x="14072" y="194246"/>
                </a:cubicBezTo>
                <a:moveTo>
                  <a:pt x="15736" y="198005"/>
                </a:moveTo>
                <a:cubicBezTo>
                  <a:pt x="16002" y="198589"/>
                  <a:pt x="16282" y="199161"/>
                  <a:pt x="16548" y="199745"/>
                </a:cubicBezTo>
                <a:cubicBezTo>
                  <a:pt x="16282" y="199161"/>
                  <a:pt x="16002" y="198589"/>
                  <a:pt x="15736" y="198005"/>
                </a:cubicBezTo>
                <a:moveTo>
                  <a:pt x="17501" y="201764"/>
                </a:moveTo>
                <a:cubicBezTo>
                  <a:pt x="17780" y="202349"/>
                  <a:pt x="18072" y="202933"/>
                  <a:pt x="18352" y="203504"/>
                </a:cubicBezTo>
                <a:cubicBezTo>
                  <a:pt x="18072" y="202933"/>
                  <a:pt x="17780" y="202349"/>
                  <a:pt x="17501" y="201764"/>
                </a:cubicBezTo>
                <a:moveTo>
                  <a:pt x="19342" y="205498"/>
                </a:moveTo>
                <a:cubicBezTo>
                  <a:pt x="19647" y="206095"/>
                  <a:pt x="19952" y="206679"/>
                  <a:pt x="20257" y="207264"/>
                </a:cubicBezTo>
                <a:cubicBezTo>
                  <a:pt x="19952" y="206679"/>
                  <a:pt x="19647" y="206095"/>
                  <a:pt x="19342" y="205498"/>
                </a:cubicBezTo>
                <a:moveTo>
                  <a:pt x="21286" y="209232"/>
                </a:moveTo>
                <a:cubicBezTo>
                  <a:pt x="21589" y="209816"/>
                  <a:pt x="21919" y="210400"/>
                  <a:pt x="22237" y="210997"/>
                </a:cubicBezTo>
                <a:cubicBezTo>
                  <a:pt x="21919" y="210400"/>
                  <a:pt x="21589" y="209816"/>
                  <a:pt x="21286" y="209232"/>
                </a:cubicBezTo>
                <a:moveTo>
                  <a:pt x="23304" y="212940"/>
                </a:moveTo>
                <a:cubicBezTo>
                  <a:pt x="23634" y="213525"/>
                  <a:pt x="23964" y="214122"/>
                  <a:pt x="24294" y="214706"/>
                </a:cubicBezTo>
                <a:cubicBezTo>
                  <a:pt x="23964" y="214122"/>
                  <a:pt x="23634" y="213525"/>
                  <a:pt x="23304" y="212940"/>
                </a:cubicBezTo>
                <a:moveTo>
                  <a:pt x="25412" y="216649"/>
                </a:moveTo>
                <a:cubicBezTo>
                  <a:pt x="25755" y="217233"/>
                  <a:pt x="26098" y="217805"/>
                  <a:pt x="26453" y="218389"/>
                </a:cubicBezTo>
                <a:cubicBezTo>
                  <a:pt x="26098" y="217805"/>
                  <a:pt x="25755" y="217233"/>
                  <a:pt x="25412" y="216649"/>
                </a:cubicBezTo>
                <a:moveTo>
                  <a:pt x="27609" y="220319"/>
                </a:moveTo>
                <a:cubicBezTo>
                  <a:pt x="27965" y="220903"/>
                  <a:pt x="28333" y="221487"/>
                  <a:pt x="28689" y="222072"/>
                </a:cubicBezTo>
                <a:cubicBezTo>
                  <a:pt x="28333" y="221487"/>
                  <a:pt x="27965" y="220903"/>
                  <a:pt x="27609" y="220319"/>
                </a:cubicBezTo>
                <a:moveTo>
                  <a:pt x="29895" y="223989"/>
                </a:moveTo>
                <a:cubicBezTo>
                  <a:pt x="30276" y="224561"/>
                  <a:pt x="30644" y="225145"/>
                  <a:pt x="31025" y="225717"/>
                </a:cubicBezTo>
                <a:cubicBezTo>
                  <a:pt x="30644" y="225145"/>
                  <a:pt x="30276" y="224561"/>
                  <a:pt x="29895" y="223989"/>
                </a:cubicBezTo>
                <a:moveTo>
                  <a:pt x="32270" y="227622"/>
                </a:moveTo>
                <a:cubicBezTo>
                  <a:pt x="32651" y="228193"/>
                  <a:pt x="33045" y="228777"/>
                  <a:pt x="33438" y="229349"/>
                </a:cubicBezTo>
                <a:cubicBezTo>
                  <a:pt x="33045" y="228777"/>
                  <a:pt x="32651" y="228193"/>
                  <a:pt x="32270" y="227622"/>
                </a:cubicBezTo>
                <a:moveTo>
                  <a:pt x="34734" y="231241"/>
                </a:moveTo>
                <a:cubicBezTo>
                  <a:pt x="35128" y="231813"/>
                  <a:pt x="35534" y="232384"/>
                  <a:pt x="35928" y="232956"/>
                </a:cubicBezTo>
                <a:cubicBezTo>
                  <a:pt x="35534" y="232384"/>
                  <a:pt x="35128" y="231813"/>
                  <a:pt x="34734" y="231241"/>
                </a:cubicBezTo>
                <a:moveTo>
                  <a:pt x="37274" y="234823"/>
                </a:moveTo>
                <a:cubicBezTo>
                  <a:pt x="37680" y="235394"/>
                  <a:pt x="38099" y="235966"/>
                  <a:pt x="38518" y="236537"/>
                </a:cubicBezTo>
                <a:cubicBezTo>
                  <a:pt x="38099" y="235966"/>
                  <a:pt x="37680" y="235394"/>
                  <a:pt x="37274" y="234823"/>
                </a:cubicBezTo>
                <a:moveTo>
                  <a:pt x="39903" y="238391"/>
                </a:moveTo>
                <a:cubicBezTo>
                  <a:pt x="40322" y="238963"/>
                  <a:pt x="40754" y="239522"/>
                  <a:pt x="41185" y="240080"/>
                </a:cubicBezTo>
                <a:cubicBezTo>
                  <a:pt x="40754" y="239522"/>
                  <a:pt x="40322" y="238963"/>
                  <a:pt x="39903" y="238391"/>
                </a:cubicBezTo>
                <a:moveTo>
                  <a:pt x="42620" y="241934"/>
                </a:moveTo>
                <a:cubicBezTo>
                  <a:pt x="43052" y="242493"/>
                  <a:pt x="43497" y="243052"/>
                  <a:pt x="43941" y="243611"/>
                </a:cubicBezTo>
                <a:cubicBezTo>
                  <a:pt x="43497" y="243052"/>
                  <a:pt x="43052" y="242493"/>
                  <a:pt x="42620" y="241934"/>
                </a:cubicBezTo>
                <a:moveTo>
                  <a:pt x="45414" y="245427"/>
                </a:moveTo>
                <a:cubicBezTo>
                  <a:pt x="45859" y="245986"/>
                  <a:pt x="46316" y="246545"/>
                  <a:pt x="46773" y="247103"/>
                </a:cubicBezTo>
                <a:cubicBezTo>
                  <a:pt x="46316" y="246545"/>
                  <a:pt x="45859" y="245986"/>
                  <a:pt x="45414" y="245427"/>
                </a:cubicBezTo>
                <a:moveTo>
                  <a:pt x="48285" y="248907"/>
                </a:moveTo>
                <a:cubicBezTo>
                  <a:pt x="48755" y="249453"/>
                  <a:pt x="49225" y="250012"/>
                  <a:pt x="49694" y="250558"/>
                </a:cubicBezTo>
                <a:cubicBezTo>
                  <a:pt x="49225" y="250012"/>
                  <a:pt x="48755" y="249453"/>
                  <a:pt x="48285" y="248907"/>
                </a:cubicBezTo>
                <a:moveTo>
                  <a:pt x="51244" y="252349"/>
                </a:moveTo>
                <a:cubicBezTo>
                  <a:pt x="51726" y="252895"/>
                  <a:pt x="52209" y="253441"/>
                  <a:pt x="52692" y="253974"/>
                </a:cubicBezTo>
                <a:cubicBezTo>
                  <a:pt x="52209" y="253441"/>
                  <a:pt x="51726" y="252895"/>
                  <a:pt x="51244" y="252349"/>
                </a:cubicBezTo>
                <a:moveTo>
                  <a:pt x="54304" y="255752"/>
                </a:moveTo>
                <a:cubicBezTo>
                  <a:pt x="54787" y="256298"/>
                  <a:pt x="55270" y="256832"/>
                  <a:pt x="55765" y="257365"/>
                </a:cubicBezTo>
                <a:cubicBezTo>
                  <a:pt x="55270" y="256832"/>
                  <a:pt x="54787" y="256298"/>
                  <a:pt x="54304" y="255752"/>
                </a:cubicBezTo>
                <a:moveTo>
                  <a:pt x="57429" y="259130"/>
                </a:moveTo>
                <a:cubicBezTo>
                  <a:pt x="57924" y="259664"/>
                  <a:pt x="58432" y="260184"/>
                  <a:pt x="58927" y="260718"/>
                </a:cubicBezTo>
                <a:cubicBezTo>
                  <a:pt x="58432" y="260184"/>
                  <a:pt x="57924" y="259664"/>
                  <a:pt x="57429" y="259130"/>
                </a:cubicBezTo>
                <a:moveTo>
                  <a:pt x="60642" y="262458"/>
                </a:moveTo>
                <a:cubicBezTo>
                  <a:pt x="61150" y="262978"/>
                  <a:pt x="61658" y="263499"/>
                  <a:pt x="62179" y="264020"/>
                </a:cubicBezTo>
                <a:cubicBezTo>
                  <a:pt x="61658" y="263499"/>
                  <a:pt x="61150" y="262978"/>
                  <a:pt x="60642" y="262458"/>
                </a:cubicBezTo>
                <a:moveTo>
                  <a:pt x="63944" y="265760"/>
                </a:moveTo>
                <a:cubicBezTo>
                  <a:pt x="64452" y="266268"/>
                  <a:pt x="64973" y="266776"/>
                  <a:pt x="65493" y="267284"/>
                </a:cubicBezTo>
                <a:cubicBezTo>
                  <a:pt x="64973" y="266776"/>
                  <a:pt x="64452" y="266268"/>
                  <a:pt x="63944" y="265760"/>
                </a:cubicBezTo>
                <a:moveTo>
                  <a:pt x="67322" y="269024"/>
                </a:moveTo>
                <a:cubicBezTo>
                  <a:pt x="67843" y="269519"/>
                  <a:pt x="68363" y="270014"/>
                  <a:pt x="68897" y="270509"/>
                </a:cubicBezTo>
                <a:cubicBezTo>
                  <a:pt x="68363" y="270014"/>
                  <a:pt x="67843" y="269519"/>
                  <a:pt x="67322" y="269024"/>
                </a:cubicBezTo>
                <a:moveTo>
                  <a:pt x="70802" y="272249"/>
                </a:moveTo>
                <a:cubicBezTo>
                  <a:pt x="71323" y="272732"/>
                  <a:pt x="71843" y="273215"/>
                  <a:pt x="72377" y="273697"/>
                </a:cubicBezTo>
                <a:cubicBezTo>
                  <a:pt x="71843" y="273215"/>
                  <a:pt x="71323" y="272732"/>
                  <a:pt x="70802" y="272249"/>
                </a:cubicBezTo>
                <a:moveTo>
                  <a:pt x="74358" y="275437"/>
                </a:moveTo>
                <a:cubicBezTo>
                  <a:pt x="74879" y="275907"/>
                  <a:pt x="75412" y="276364"/>
                  <a:pt x="75945" y="276821"/>
                </a:cubicBezTo>
                <a:cubicBezTo>
                  <a:pt x="75412" y="276364"/>
                  <a:pt x="74879" y="275907"/>
                  <a:pt x="74358" y="275437"/>
                </a:cubicBezTo>
                <a:moveTo>
                  <a:pt x="78015" y="278599"/>
                </a:moveTo>
                <a:cubicBezTo>
                  <a:pt x="78536" y="279031"/>
                  <a:pt x="79057" y="279476"/>
                  <a:pt x="79577" y="279907"/>
                </a:cubicBezTo>
                <a:cubicBezTo>
                  <a:pt x="79057" y="279476"/>
                  <a:pt x="78536" y="279031"/>
                  <a:pt x="78015" y="278599"/>
                </a:cubicBezTo>
                <a:moveTo>
                  <a:pt x="81775" y="281711"/>
                </a:moveTo>
                <a:cubicBezTo>
                  <a:pt x="82283" y="282130"/>
                  <a:pt x="82791" y="282536"/>
                  <a:pt x="83299" y="282955"/>
                </a:cubicBezTo>
                <a:cubicBezTo>
                  <a:pt x="82791" y="282536"/>
                  <a:pt x="82283" y="282130"/>
                  <a:pt x="81775" y="281711"/>
                </a:cubicBezTo>
                <a:moveTo>
                  <a:pt x="85826" y="284949"/>
                </a:moveTo>
                <a:cubicBezTo>
                  <a:pt x="86245" y="285280"/>
                  <a:pt x="86664" y="285610"/>
                  <a:pt x="87083" y="285927"/>
                </a:cubicBezTo>
                <a:cubicBezTo>
                  <a:pt x="86664" y="285610"/>
                  <a:pt x="86245" y="285280"/>
                  <a:pt x="85826" y="284949"/>
                </a:cubicBezTo>
                <a:moveTo>
                  <a:pt x="94881" y="291731"/>
                </a:moveTo>
                <a:cubicBezTo>
                  <a:pt x="95313" y="292036"/>
                  <a:pt x="95745" y="292341"/>
                  <a:pt x="96189" y="292646"/>
                </a:cubicBezTo>
                <a:cubicBezTo>
                  <a:pt x="95745" y="292341"/>
                  <a:pt x="95313" y="292036"/>
                  <a:pt x="94881" y="291731"/>
                </a:cubicBezTo>
                <a:moveTo>
                  <a:pt x="98818" y="294487"/>
                </a:moveTo>
                <a:cubicBezTo>
                  <a:pt x="99364" y="294868"/>
                  <a:pt x="99910" y="295224"/>
                  <a:pt x="100456" y="295592"/>
                </a:cubicBezTo>
                <a:cubicBezTo>
                  <a:pt x="99910" y="295224"/>
                  <a:pt x="99364" y="294868"/>
                  <a:pt x="98818" y="294487"/>
                </a:cubicBezTo>
                <a:moveTo>
                  <a:pt x="102806" y="297180"/>
                </a:moveTo>
                <a:cubicBezTo>
                  <a:pt x="103377" y="297561"/>
                  <a:pt x="103949" y="297916"/>
                  <a:pt x="104520" y="298297"/>
                </a:cubicBezTo>
                <a:cubicBezTo>
                  <a:pt x="103949" y="297916"/>
                  <a:pt x="103377" y="297561"/>
                  <a:pt x="102806" y="297180"/>
                </a:cubicBezTo>
                <a:moveTo>
                  <a:pt x="106806" y="299770"/>
                </a:moveTo>
                <a:cubicBezTo>
                  <a:pt x="107403" y="300151"/>
                  <a:pt x="108000" y="300520"/>
                  <a:pt x="108597" y="300888"/>
                </a:cubicBezTo>
                <a:cubicBezTo>
                  <a:pt x="108000" y="300520"/>
                  <a:pt x="107403" y="300151"/>
                  <a:pt x="106806" y="299770"/>
                </a:cubicBezTo>
                <a:moveTo>
                  <a:pt x="110832" y="302285"/>
                </a:moveTo>
                <a:cubicBezTo>
                  <a:pt x="111455" y="302653"/>
                  <a:pt x="112064" y="303009"/>
                  <a:pt x="112674" y="303377"/>
                </a:cubicBezTo>
                <a:cubicBezTo>
                  <a:pt x="112064" y="303009"/>
                  <a:pt x="111455" y="302653"/>
                  <a:pt x="110832" y="302285"/>
                </a:cubicBezTo>
                <a:moveTo>
                  <a:pt x="114884" y="304698"/>
                </a:moveTo>
                <a:cubicBezTo>
                  <a:pt x="115506" y="305066"/>
                  <a:pt x="116141" y="305422"/>
                  <a:pt x="116763" y="305777"/>
                </a:cubicBezTo>
                <a:cubicBezTo>
                  <a:pt x="116141" y="305409"/>
                  <a:pt x="115506" y="305066"/>
                  <a:pt x="114884" y="304698"/>
                </a:cubicBezTo>
                <a:moveTo>
                  <a:pt x="118947" y="307022"/>
                </a:moveTo>
                <a:cubicBezTo>
                  <a:pt x="119583" y="307378"/>
                  <a:pt x="120230" y="307720"/>
                  <a:pt x="120865" y="308076"/>
                </a:cubicBezTo>
                <a:cubicBezTo>
                  <a:pt x="120230" y="307720"/>
                  <a:pt x="119583" y="307378"/>
                  <a:pt x="118947" y="307022"/>
                </a:cubicBezTo>
                <a:moveTo>
                  <a:pt x="123037" y="309257"/>
                </a:moveTo>
                <a:cubicBezTo>
                  <a:pt x="123685" y="309613"/>
                  <a:pt x="124332" y="309943"/>
                  <a:pt x="124980" y="310286"/>
                </a:cubicBezTo>
                <a:cubicBezTo>
                  <a:pt x="124332" y="309943"/>
                  <a:pt x="123685" y="309613"/>
                  <a:pt x="123037" y="309257"/>
                </a:cubicBezTo>
                <a:moveTo>
                  <a:pt x="127139" y="311416"/>
                </a:moveTo>
                <a:cubicBezTo>
                  <a:pt x="127787" y="311746"/>
                  <a:pt x="128447" y="312077"/>
                  <a:pt x="129095" y="312394"/>
                </a:cubicBezTo>
                <a:cubicBezTo>
                  <a:pt x="128447" y="312077"/>
                  <a:pt x="127787" y="311746"/>
                  <a:pt x="127139" y="311416"/>
                </a:cubicBezTo>
                <a:moveTo>
                  <a:pt x="131266" y="313474"/>
                </a:moveTo>
                <a:cubicBezTo>
                  <a:pt x="131914" y="313791"/>
                  <a:pt x="132562" y="314109"/>
                  <a:pt x="133222" y="314426"/>
                </a:cubicBezTo>
                <a:cubicBezTo>
                  <a:pt x="132562" y="314109"/>
                  <a:pt x="131914" y="313791"/>
                  <a:pt x="131266" y="313474"/>
                </a:cubicBezTo>
                <a:moveTo>
                  <a:pt x="135394" y="315455"/>
                </a:moveTo>
                <a:cubicBezTo>
                  <a:pt x="136042" y="315760"/>
                  <a:pt x="136702" y="316052"/>
                  <a:pt x="137363" y="316357"/>
                </a:cubicBezTo>
                <a:cubicBezTo>
                  <a:pt x="136702" y="316052"/>
                  <a:pt x="136042" y="315760"/>
                  <a:pt x="135394" y="315455"/>
                </a:cubicBezTo>
                <a:moveTo>
                  <a:pt x="139534" y="317334"/>
                </a:moveTo>
                <a:cubicBezTo>
                  <a:pt x="140195" y="317627"/>
                  <a:pt x="140855" y="317919"/>
                  <a:pt x="141515" y="318211"/>
                </a:cubicBezTo>
                <a:cubicBezTo>
                  <a:pt x="140855" y="317919"/>
                  <a:pt x="140195" y="317627"/>
                  <a:pt x="139534" y="317334"/>
                </a:cubicBezTo>
                <a:moveTo>
                  <a:pt x="143687" y="319138"/>
                </a:moveTo>
                <a:cubicBezTo>
                  <a:pt x="144348" y="319417"/>
                  <a:pt x="145008" y="319684"/>
                  <a:pt x="145668" y="319963"/>
                </a:cubicBezTo>
                <a:cubicBezTo>
                  <a:pt x="145008" y="319684"/>
                  <a:pt x="144348" y="319417"/>
                  <a:pt x="143687" y="319138"/>
                </a:cubicBezTo>
                <a:moveTo>
                  <a:pt x="147840" y="320840"/>
                </a:moveTo>
                <a:cubicBezTo>
                  <a:pt x="148500" y="321106"/>
                  <a:pt x="149161" y="321360"/>
                  <a:pt x="149834" y="321627"/>
                </a:cubicBezTo>
                <a:cubicBezTo>
                  <a:pt x="149161" y="321360"/>
                  <a:pt x="148500" y="321106"/>
                  <a:pt x="147840" y="320840"/>
                </a:cubicBezTo>
                <a:moveTo>
                  <a:pt x="152006" y="322465"/>
                </a:moveTo>
                <a:cubicBezTo>
                  <a:pt x="152679" y="322707"/>
                  <a:pt x="153339" y="322961"/>
                  <a:pt x="153999" y="323202"/>
                </a:cubicBezTo>
                <a:cubicBezTo>
                  <a:pt x="153339" y="322961"/>
                  <a:pt x="152679" y="322707"/>
                  <a:pt x="152006" y="322465"/>
                </a:cubicBezTo>
                <a:moveTo>
                  <a:pt x="156171" y="323989"/>
                </a:moveTo>
                <a:cubicBezTo>
                  <a:pt x="156844" y="324230"/>
                  <a:pt x="157505" y="324459"/>
                  <a:pt x="158165" y="324688"/>
                </a:cubicBezTo>
                <a:cubicBezTo>
                  <a:pt x="157505" y="324459"/>
                  <a:pt x="156844" y="324230"/>
                  <a:pt x="156171" y="323989"/>
                </a:cubicBezTo>
                <a:moveTo>
                  <a:pt x="160349" y="325437"/>
                </a:moveTo>
                <a:cubicBezTo>
                  <a:pt x="161010" y="325653"/>
                  <a:pt x="161670" y="325882"/>
                  <a:pt x="162343" y="326097"/>
                </a:cubicBezTo>
                <a:cubicBezTo>
                  <a:pt x="161670" y="325882"/>
                  <a:pt x="161010" y="325653"/>
                  <a:pt x="160349" y="325437"/>
                </a:cubicBezTo>
                <a:moveTo>
                  <a:pt x="164515" y="326783"/>
                </a:moveTo>
                <a:cubicBezTo>
                  <a:pt x="165188" y="326999"/>
                  <a:pt x="165849" y="327202"/>
                  <a:pt x="166509" y="327405"/>
                </a:cubicBezTo>
                <a:cubicBezTo>
                  <a:pt x="165849" y="327202"/>
                  <a:pt x="165188" y="326999"/>
                  <a:pt x="164515" y="326783"/>
                </a:cubicBezTo>
                <a:moveTo>
                  <a:pt x="168693" y="328053"/>
                </a:moveTo>
                <a:cubicBezTo>
                  <a:pt x="169354" y="328244"/>
                  <a:pt x="170014" y="328447"/>
                  <a:pt x="170675" y="328625"/>
                </a:cubicBezTo>
                <a:cubicBezTo>
                  <a:pt x="170014" y="328447"/>
                  <a:pt x="169354" y="328244"/>
                  <a:pt x="168693" y="328053"/>
                </a:cubicBezTo>
                <a:moveTo>
                  <a:pt x="172859" y="329234"/>
                </a:moveTo>
                <a:cubicBezTo>
                  <a:pt x="173519" y="329412"/>
                  <a:pt x="174180" y="329590"/>
                  <a:pt x="174840" y="329755"/>
                </a:cubicBezTo>
                <a:cubicBezTo>
                  <a:pt x="174180" y="329590"/>
                  <a:pt x="173519" y="329412"/>
                  <a:pt x="172859" y="329234"/>
                </a:cubicBezTo>
                <a:moveTo>
                  <a:pt x="177025" y="330314"/>
                </a:moveTo>
                <a:cubicBezTo>
                  <a:pt x="177685" y="330479"/>
                  <a:pt x="178345" y="330644"/>
                  <a:pt x="178993" y="330809"/>
                </a:cubicBezTo>
                <a:cubicBezTo>
                  <a:pt x="178345" y="330644"/>
                  <a:pt x="177685" y="330479"/>
                  <a:pt x="177025" y="330314"/>
                </a:cubicBezTo>
                <a:moveTo>
                  <a:pt x="181177" y="331317"/>
                </a:moveTo>
                <a:cubicBezTo>
                  <a:pt x="181838" y="331470"/>
                  <a:pt x="182498" y="331622"/>
                  <a:pt x="183146" y="331762"/>
                </a:cubicBezTo>
                <a:cubicBezTo>
                  <a:pt x="182498" y="331622"/>
                  <a:pt x="181838" y="331470"/>
                  <a:pt x="181177" y="331317"/>
                </a:cubicBezTo>
                <a:moveTo>
                  <a:pt x="185330" y="332219"/>
                </a:moveTo>
                <a:cubicBezTo>
                  <a:pt x="185978" y="332359"/>
                  <a:pt x="186639" y="332498"/>
                  <a:pt x="187286" y="332625"/>
                </a:cubicBezTo>
                <a:cubicBezTo>
                  <a:pt x="186639" y="332498"/>
                  <a:pt x="185978" y="332359"/>
                  <a:pt x="185330" y="332219"/>
                </a:cubicBezTo>
                <a:moveTo>
                  <a:pt x="189471" y="333044"/>
                </a:moveTo>
                <a:cubicBezTo>
                  <a:pt x="190118" y="333171"/>
                  <a:pt x="190766" y="333298"/>
                  <a:pt x="191414" y="333413"/>
                </a:cubicBezTo>
                <a:cubicBezTo>
                  <a:pt x="190766" y="333298"/>
                  <a:pt x="190118" y="333171"/>
                  <a:pt x="189471" y="333044"/>
                </a:cubicBezTo>
                <a:moveTo>
                  <a:pt x="193611" y="333781"/>
                </a:moveTo>
                <a:cubicBezTo>
                  <a:pt x="194258" y="333882"/>
                  <a:pt x="194893" y="333997"/>
                  <a:pt x="195529" y="334098"/>
                </a:cubicBezTo>
                <a:cubicBezTo>
                  <a:pt x="194893" y="333997"/>
                  <a:pt x="194258" y="333882"/>
                  <a:pt x="193611" y="333781"/>
                </a:cubicBezTo>
                <a:moveTo>
                  <a:pt x="197738" y="334429"/>
                </a:moveTo>
                <a:cubicBezTo>
                  <a:pt x="198373" y="334518"/>
                  <a:pt x="199008" y="334619"/>
                  <a:pt x="199631" y="334695"/>
                </a:cubicBezTo>
                <a:cubicBezTo>
                  <a:pt x="199008" y="334619"/>
                  <a:pt x="198373" y="334518"/>
                  <a:pt x="197738" y="334429"/>
                </a:cubicBezTo>
                <a:moveTo>
                  <a:pt x="201866" y="334987"/>
                </a:moveTo>
                <a:cubicBezTo>
                  <a:pt x="202488" y="335064"/>
                  <a:pt x="203098" y="335140"/>
                  <a:pt x="203720" y="335216"/>
                </a:cubicBezTo>
                <a:cubicBezTo>
                  <a:pt x="203098" y="335140"/>
                  <a:pt x="202488" y="335064"/>
                  <a:pt x="201866" y="334987"/>
                </a:cubicBezTo>
                <a:moveTo>
                  <a:pt x="205993" y="335445"/>
                </a:moveTo>
                <a:cubicBezTo>
                  <a:pt x="206590" y="335508"/>
                  <a:pt x="207187" y="335572"/>
                  <a:pt x="207784" y="335635"/>
                </a:cubicBezTo>
                <a:cubicBezTo>
                  <a:pt x="207187" y="335572"/>
                  <a:pt x="206590" y="335508"/>
                  <a:pt x="205993" y="335445"/>
                </a:cubicBezTo>
                <a:moveTo>
                  <a:pt x="210146" y="335826"/>
                </a:moveTo>
                <a:cubicBezTo>
                  <a:pt x="210705" y="335876"/>
                  <a:pt x="211264" y="335927"/>
                  <a:pt x="211823" y="335965"/>
                </a:cubicBezTo>
                <a:cubicBezTo>
                  <a:pt x="211264" y="335927"/>
                  <a:pt x="210705" y="335876"/>
                  <a:pt x="210146" y="335826"/>
                </a:cubicBezTo>
                <a:moveTo>
                  <a:pt x="214477" y="336130"/>
                </a:moveTo>
                <a:cubicBezTo>
                  <a:pt x="214934" y="336156"/>
                  <a:pt x="215391" y="336194"/>
                  <a:pt x="215849" y="336207"/>
                </a:cubicBezTo>
                <a:cubicBezTo>
                  <a:pt x="215391" y="336194"/>
                  <a:pt x="214934" y="336156"/>
                  <a:pt x="214477" y="336130"/>
                </a:cubicBezTo>
                <a:moveTo>
                  <a:pt x="219836" y="336372"/>
                </a:moveTo>
                <a:cubicBezTo>
                  <a:pt x="220141" y="336372"/>
                  <a:pt x="220446" y="336372"/>
                  <a:pt x="220751" y="336384"/>
                </a:cubicBezTo>
                <a:cubicBezTo>
                  <a:pt x="220446" y="336372"/>
                  <a:pt x="220141" y="336372"/>
                  <a:pt x="219836" y="336372"/>
                </a:cubicBezTo>
                <a:moveTo>
                  <a:pt x="223799" y="336435"/>
                </a:moveTo>
                <a:cubicBezTo>
                  <a:pt x="224332" y="336435"/>
                  <a:pt x="224866" y="336435"/>
                  <a:pt x="225412" y="336423"/>
                </a:cubicBezTo>
                <a:cubicBezTo>
                  <a:pt x="224866" y="336435"/>
                  <a:pt x="224332" y="336435"/>
                  <a:pt x="223799" y="336435"/>
                </a:cubicBezTo>
                <a:moveTo>
                  <a:pt x="227748" y="336410"/>
                </a:moveTo>
                <a:cubicBezTo>
                  <a:pt x="228333" y="336410"/>
                  <a:pt x="228904" y="336384"/>
                  <a:pt x="229488" y="336372"/>
                </a:cubicBezTo>
                <a:cubicBezTo>
                  <a:pt x="228904" y="336384"/>
                  <a:pt x="228333" y="336410"/>
                  <a:pt x="227748" y="336410"/>
                </a:cubicBezTo>
                <a:moveTo>
                  <a:pt x="231660" y="336308"/>
                </a:moveTo>
                <a:cubicBezTo>
                  <a:pt x="232257" y="336283"/>
                  <a:pt x="232854" y="336245"/>
                  <a:pt x="233451" y="336219"/>
                </a:cubicBezTo>
                <a:cubicBezTo>
                  <a:pt x="232854" y="336245"/>
                  <a:pt x="232257" y="336283"/>
                  <a:pt x="231660" y="336308"/>
                </a:cubicBezTo>
                <a:moveTo>
                  <a:pt x="235546" y="336105"/>
                </a:moveTo>
                <a:cubicBezTo>
                  <a:pt x="236156" y="336067"/>
                  <a:pt x="236753" y="336016"/>
                  <a:pt x="237350" y="335965"/>
                </a:cubicBezTo>
                <a:cubicBezTo>
                  <a:pt x="236753" y="336016"/>
                  <a:pt x="236156" y="336067"/>
                  <a:pt x="235546" y="336105"/>
                </a:cubicBezTo>
                <a:moveTo>
                  <a:pt x="239407" y="335813"/>
                </a:moveTo>
                <a:cubicBezTo>
                  <a:pt x="240017" y="335762"/>
                  <a:pt x="240626" y="335699"/>
                  <a:pt x="241223" y="335635"/>
                </a:cubicBezTo>
                <a:cubicBezTo>
                  <a:pt x="240626" y="335699"/>
                  <a:pt x="240017" y="335762"/>
                  <a:pt x="239407" y="335813"/>
                </a:cubicBezTo>
                <a:moveTo>
                  <a:pt x="243217" y="335432"/>
                </a:moveTo>
                <a:cubicBezTo>
                  <a:pt x="243827" y="335368"/>
                  <a:pt x="244436" y="335292"/>
                  <a:pt x="245046" y="335216"/>
                </a:cubicBezTo>
                <a:cubicBezTo>
                  <a:pt x="244436" y="335292"/>
                  <a:pt x="243827" y="335368"/>
                  <a:pt x="243217" y="335432"/>
                </a:cubicBezTo>
                <a:moveTo>
                  <a:pt x="247002" y="334975"/>
                </a:moveTo>
                <a:cubicBezTo>
                  <a:pt x="247611" y="334886"/>
                  <a:pt x="248221" y="334797"/>
                  <a:pt x="248818" y="334708"/>
                </a:cubicBezTo>
                <a:cubicBezTo>
                  <a:pt x="248221" y="334797"/>
                  <a:pt x="247611" y="334886"/>
                  <a:pt x="247002" y="334975"/>
                </a:cubicBezTo>
                <a:moveTo>
                  <a:pt x="250748" y="334416"/>
                </a:moveTo>
                <a:cubicBezTo>
                  <a:pt x="251358" y="334314"/>
                  <a:pt x="251955" y="334213"/>
                  <a:pt x="252552" y="334111"/>
                </a:cubicBezTo>
                <a:cubicBezTo>
                  <a:pt x="251955" y="334213"/>
                  <a:pt x="251358" y="334314"/>
                  <a:pt x="250748" y="334416"/>
                </a:cubicBezTo>
                <a:moveTo>
                  <a:pt x="254457" y="333768"/>
                </a:moveTo>
                <a:cubicBezTo>
                  <a:pt x="255053" y="333654"/>
                  <a:pt x="255650" y="333540"/>
                  <a:pt x="256234" y="333425"/>
                </a:cubicBezTo>
                <a:cubicBezTo>
                  <a:pt x="255650" y="333540"/>
                  <a:pt x="255053" y="333654"/>
                  <a:pt x="254457" y="333768"/>
                </a:cubicBezTo>
                <a:moveTo>
                  <a:pt x="258127" y="333044"/>
                </a:moveTo>
                <a:cubicBezTo>
                  <a:pt x="258711" y="332917"/>
                  <a:pt x="259308" y="332778"/>
                  <a:pt x="259892" y="332651"/>
                </a:cubicBezTo>
                <a:cubicBezTo>
                  <a:pt x="259308" y="332778"/>
                  <a:pt x="258711" y="332917"/>
                  <a:pt x="258127" y="333044"/>
                </a:cubicBezTo>
                <a:moveTo>
                  <a:pt x="261734" y="332219"/>
                </a:moveTo>
                <a:cubicBezTo>
                  <a:pt x="262330" y="332079"/>
                  <a:pt x="262915" y="331927"/>
                  <a:pt x="263499" y="331774"/>
                </a:cubicBezTo>
                <a:cubicBezTo>
                  <a:pt x="262915" y="331927"/>
                  <a:pt x="262330" y="332079"/>
                  <a:pt x="261734" y="332219"/>
                </a:cubicBezTo>
                <a:moveTo>
                  <a:pt x="265315" y="331304"/>
                </a:moveTo>
                <a:cubicBezTo>
                  <a:pt x="265899" y="331152"/>
                  <a:pt x="266471" y="330987"/>
                  <a:pt x="267055" y="330822"/>
                </a:cubicBezTo>
                <a:cubicBezTo>
                  <a:pt x="266471" y="330987"/>
                  <a:pt x="265899" y="331152"/>
                  <a:pt x="265315" y="331304"/>
                </a:cubicBezTo>
                <a:moveTo>
                  <a:pt x="268846" y="330301"/>
                </a:moveTo>
                <a:cubicBezTo>
                  <a:pt x="269417" y="330136"/>
                  <a:pt x="269989" y="329958"/>
                  <a:pt x="270560" y="329780"/>
                </a:cubicBezTo>
                <a:cubicBezTo>
                  <a:pt x="269989" y="329958"/>
                  <a:pt x="269417" y="330136"/>
                  <a:pt x="268846" y="330301"/>
                </a:cubicBezTo>
                <a:moveTo>
                  <a:pt x="272313" y="329222"/>
                </a:moveTo>
                <a:cubicBezTo>
                  <a:pt x="272884" y="329031"/>
                  <a:pt x="273456" y="328841"/>
                  <a:pt x="274027" y="328650"/>
                </a:cubicBezTo>
                <a:cubicBezTo>
                  <a:pt x="273456" y="328841"/>
                  <a:pt x="272884" y="329031"/>
                  <a:pt x="272313" y="329222"/>
                </a:cubicBezTo>
                <a:moveTo>
                  <a:pt x="275754" y="328041"/>
                </a:moveTo>
                <a:cubicBezTo>
                  <a:pt x="276313" y="327837"/>
                  <a:pt x="276872" y="327634"/>
                  <a:pt x="277431" y="327431"/>
                </a:cubicBezTo>
                <a:cubicBezTo>
                  <a:pt x="276872" y="327634"/>
                  <a:pt x="276313" y="327837"/>
                  <a:pt x="275754" y="328041"/>
                </a:cubicBezTo>
                <a:moveTo>
                  <a:pt x="279133" y="326770"/>
                </a:moveTo>
                <a:cubicBezTo>
                  <a:pt x="279679" y="326555"/>
                  <a:pt x="280237" y="326339"/>
                  <a:pt x="280784" y="326123"/>
                </a:cubicBezTo>
                <a:cubicBezTo>
                  <a:pt x="280237" y="326339"/>
                  <a:pt x="279679" y="326555"/>
                  <a:pt x="279133" y="326770"/>
                </a:cubicBezTo>
                <a:moveTo>
                  <a:pt x="282460" y="325412"/>
                </a:moveTo>
                <a:cubicBezTo>
                  <a:pt x="283006" y="325183"/>
                  <a:pt x="283539" y="324954"/>
                  <a:pt x="284073" y="324713"/>
                </a:cubicBezTo>
                <a:cubicBezTo>
                  <a:pt x="283539" y="324954"/>
                  <a:pt x="283006" y="325183"/>
                  <a:pt x="282460" y="325412"/>
                </a:cubicBezTo>
                <a:moveTo>
                  <a:pt x="285724" y="323977"/>
                </a:moveTo>
                <a:cubicBezTo>
                  <a:pt x="286257" y="323723"/>
                  <a:pt x="286791" y="323481"/>
                  <a:pt x="287324" y="323227"/>
                </a:cubicBezTo>
                <a:cubicBezTo>
                  <a:pt x="286791" y="323481"/>
                  <a:pt x="286257" y="323723"/>
                  <a:pt x="285724" y="323977"/>
                </a:cubicBezTo>
                <a:moveTo>
                  <a:pt x="288937" y="322440"/>
                </a:moveTo>
                <a:cubicBezTo>
                  <a:pt x="289458" y="322186"/>
                  <a:pt x="289978" y="321919"/>
                  <a:pt x="290499" y="321652"/>
                </a:cubicBezTo>
                <a:cubicBezTo>
                  <a:pt x="289978" y="321919"/>
                  <a:pt x="289458" y="322186"/>
                  <a:pt x="288937" y="322440"/>
                </a:cubicBezTo>
                <a:moveTo>
                  <a:pt x="292087" y="320814"/>
                </a:moveTo>
                <a:cubicBezTo>
                  <a:pt x="292607" y="320548"/>
                  <a:pt x="293115" y="320268"/>
                  <a:pt x="293623" y="319989"/>
                </a:cubicBezTo>
                <a:cubicBezTo>
                  <a:pt x="293115" y="320268"/>
                  <a:pt x="292607" y="320548"/>
                  <a:pt x="292087" y="320814"/>
                </a:cubicBezTo>
                <a:moveTo>
                  <a:pt x="295185" y="319100"/>
                </a:moveTo>
                <a:cubicBezTo>
                  <a:pt x="295681" y="318820"/>
                  <a:pt x="296189" y="318528"/>
                  <a:pt x="296684" y="318236"/>
                </a:cubicBezTo>
                <a:cubicBezTo>
                  <a:pt x="296189" y="318528"/>
                  <a:pt x="295681" y="318820"/>
                  <a:pt x="295185" y="319100"/>
                </a:cubicBezTo>
                <a:moveTo>
                  <a:pt x="298208" y="317309"/>
                </a:moveTo>
                <a:cubicBezTo>
                  <a:pt x="298703" y="317004"/>
                  <a:pt x="299199" y="316699"/>
                  <a:pt x="299694" y="316382"/>
                </a:cubicBezTo>
                <a:cubicBezTo>
                  <a:pt x="299199" y="316699"/>
                  <a:pt x="298703" y="317004"/>
                  <a:pt x="298208" y="317309"/>
                </a:cubicBezTo>
                <a:moveTo>
                  <a:pt x="301180" y="315417"/>
                </a:moveTo>
                <a:cubicBezTo>
                  <a:pt x="301662" y="315099"/>
                  <a:pt x="302145" y="314782"/>
                  <a:pt x="302615" y="314452"/>
                </a:cubicBezTo>
                <a:cubicBezTo>
                  <a:pt x="302145" y="314782"/>
                  <a:pt x="301662" y="315099"/>
                  <a:pt x="301180" y="315417"/>
                </a:cubicBezTo>
                <a:moveTo>
                  <a:pt x="304075" y="313436"/>
                </a:moveTo>
                <a:cubicBezTo>
                  <a:pt x="304545" y="313105"/>
                  <a:pt x="305015" y="312775"/>
                  <a:pt x="305485" y="312432"/>
                </a:cubicBezTo>
                <a:cubicBezTo>
                  <a:pt x="305015" y="312775"/>
                  <a:pt x="304545" y="313105"/>
                  <a:pt x="304075" y="313436"/>
                </a:cubicBezTo>
                <a:moveTo>
                  <a:pt x="306920" y="311353"/>
                </a:moveTo>
                <a:cubicBezTo>
                  <a:pt x="307377" y="311010"/>
                  <a:pt x="307835" y="310667"/>
                  <a:pt x="308279" y="310324"/>
                </a:cubicBezTo>
                <a:cubicBezTo>
                  <a:pt x="307835" y="310667"/>
                  <a:pt x="307377" y="311010"/>
                  <a:pt x="306920" y="311353"/>
                </a:cubicBezTo>
                <a:moveTo>
                  <a:pt x="309689" y="309194"/>
                </a:moveTo>
                <a:cubicBezTo>
                  <a:pt x="310121" y="308838"/>
                  <a:pt x="310565" y="308482"/>
                  <a:pt x="310997" y="308114"/>
                </a:cubicBezTo>
                <a:cubicBezTo>
                  <a:pt x="310565" y="308482"/>
                  <a:pt x="310121" y="308838"/>
                  <a:pt x="309689" y="309194"/>
                </a:cubicBezTo>
                <a:moveTo>
                  <a:pt x="312381" y="306933"/>
                </a:moveTo>
                <a:cubicBezTo>
                  <a:pt x="312800" y="306565"/>
                  <a:pt x="313232" y="306209"/>
                  <a:pt x="313651" y="305828"/>
                </a:cubicBezTo>
                <a:cubicBezTo>
                  <a:pt x="313232" y="306209"/>
                  <a:pt x="312800" y="306565"/>
                  <a:pt x="312381" y="306933"/>
                </a:cubicBezTo>
                <a:moveTo>
                  <a:pt x="315023" y="304571"/>
                </a:moveTo>
                <a:cubicBezTo>
                  <a:pt x="315429" y="304203"/>
                  <a:pt x="315836" y="303834"/>
                  <a:pt x="316229" y="303453"/>
                </a:cubicBezTo>
                <a:cubicBezTo>
                  <a:pt x="315836" y="303834"/>
                  <a:pt x="315429" y="304203"/>
                  <a:pt x="315023" y="304571"/>
                </a:cubicBezTo>
                <a:moveTo>
                  <a:pt x="317601" y="302107"/>
                </a:moveTo>
                <a:cubicBezTo>
                  <a:pt x="317982" y="301726"/>
                  <a:pt x="318363" y="301370"/>
                  <a:pt x="318731" y="300989"/>
                </a:cubicBezTo>
                <a:cubicBezTo>
                  <a:pt x="318363" y="301370"/>
                  <a:pt x="317982" y="301726"/>
                  <a:pt x="317601" y="302107"/>
                </a:cubicBezTo>
                <a:moveTo>
                  <a:pt x="320154" y="299491"/>
                </a:moveTo>
                <a:cubicBezTo>
                  <a:pt x="320484" y="299135"/>
                  <a:pt x="320827" y="298792"/>
                  <a:pt x="321157" y="298424"/>
                </a:cubicBezTo>
                <a:cubicBezTo>
                  <a:pt x="320827" y="298792"/>
                  <a:pt x="320484" y="299135"/>
                  <a:pt x="320154" y="299491"/>
                </a:cubicBezTo>
              </a:path>
            </a:pathLst>
          </a:custGeom>
          <a:solidFill>
            <a:srgbClr val="7183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0" name="Freeform 3670"/>
          <p:cNvSpPr/>
          <p:nvPr/>
        </p:nvSpPr>
        <p:spPr>
          <a:xfrm rot="0" flipH="0" flipV="0">
            <a:off x="3130769" y="6146888"/>
            <a:ext cx="53479" cy="44042"/>
          </a:xfrm>
          <a:custGeom>
            <a:pathLst>
              <a:path w="53479" h="44042">
                <a:moveTo>
                  <a:pt x="45758" y="42163"/>
                </a:moveTo>
                <a:cubicBezTo>
                  <a:pt x="47777" y="40068"/>
                  <a:pt x="47586" y="32512"/>
                  <a:pt x="49961" y="29438"/>
                </a:cubicBezTo>
                <a:cubicBezTo>
                  <a:pt x="53479" y="24866"/>
                  <a:pt x="52311" y="25399"/>
                  <a:pt x="52463" y="24091"/>
                </a:cubicBezTo>
                <a:cubicBezTo>
                  <a:pt x="52704" y="22059"/>
                  <a:pt x="31966" y="0"/>
                  <a:pt x="13920" y="13208"/>
                </a:cubicBezTo>
                <a:cubicBezTo>
                  <a:pt x="13691" y="13969"/>
                  <a:pt x="3125" y="10312"/>
                  <a:pt x="2591" y="10883"/>
                </a:cubicBezTo>
                <a:cubicBezTo>
                  <a:pt x="0" y="13576"/>
                  <a:pt x="4979" y="25095"/>
                  <a:pt x="6579" y="29705"/>
                </a:cubicBezTo>
                <a:cubicBezTo>
                  <a:pt x="9703" y="43509"/>
                  <a:pt x="37453" y="44042"/>
                  <a:pt x="45758" y="42163"/>
                </a:cubicBezTo>
              </a:path>
            </a:pathLst>
          </a:custGeom>
          <a:solidFill>
            <a:srgbClr val="F7AA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1" name="Freeform 3671"/>
          <p:cNvSpPr/>
          <p:nvPr/>
        </p:nvSpPr>
        <p:spPr>
          <a:xfrm rot="0" flipH="0" flipV="0">
            <a:off x="3404530" y="6031964"/>
            <a:ext cx="162508" cy="268884"/>
          </a:xfrm>
          <a:custGeom>
            <a:pathLst>
              <a:path w="162508" h="268884">
                <a:moveTo>
                  <a:pt x="72237" y="2451"/>
                </a:moveTo>
                <a:cubicBezTo>
                  <a:pt x="139369" y="23266"/>
                  <a:pt x="162508" y="146557"/>
                  <a:pt x="152945" y="187578"/>
                </a:cubicBezTo>
                <a:cubicBezTo>
                  <a:pt x="144804" y="220878"/>
                  <a:pt x="42710" y="268884"/>
                  <a:pt x="13894" y="259854"/>
                </a:cubicBezTo>
                <a:cubicBezTo>
                  <a:pt x="0" y="255498"/>
                  <a:pt x="6401" y="237959"/>
                  <a:pt x="6452" y="232740"/>
                </a:cubicBezTo>
                <a:cubicBezTo>
                  <a:pt x="34658" y="217004"/>
                  <a:pt x="92137" y="179273"/>
                  <a:pt x="93077" y="171106"/>
                </a:cubicBezTo>
                <a:cubicBezTo>
                  <a:pt x="94030" y="148081"/>
                  <a:pt x="84073" y="111785"/>
                  <a:pt x="72490" y="94767"/>
                </a:cubicBezTo>
                <a:cubicBezTo>
                  <a:pt x="55740" y="70205"/>
                  <a:pt x="34036" y="0"/>
                  <a:pt x="72237" y="2451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2" name="Freeform 3672"/>
          <p:cNvSpPr/>
          <p:nvPr/>
        </p:nvSpPr>
        <p:spPr>
          <a:xfrm rot="0" flipH="0" flipV="0">
            <a:off x="3359976" y="6267504"/>
            <a:ext cx="81076" cy="37617"/>
          </a:xfrm>
          <a:custGeom>
            <a:pathLst>
              <a:path w="81076" h="37617">
                <a:moveTo>
                  <a:pt x="54343" y="0"/>
                </a:moveTo>
                <a:lnTo>
                  <a:pt x="44310" y="4673"/>
                </a:lnTo>
                <a:cubicBezTo>
                  <a:pt x="40640" y="5295"/>
                  <a:pt x="0" y="8902"/>
                  <a:pt x="7011" y="15722"/>
                </a:cubicBezTo>
                <a:cubicBezTo>
                  <a:pt x="8242" y="16903"/>
                  <a:pt x="8928" y="16903"/>
                  <a:pt x="10795" y="16751"/>
                </a:cubicBezTo>
                <a:cubicBezTo>
                  <a:pt x="14504" y="16446"/>
                  <a:pt x="19431" y="15049"/>
                  <a:pt x="19304" y="15354"/>
                </a:cubicBezTo>
                <a:cubicBezTo>
                  <a:pt x="16866" y="21450"/>
                  <a:pt x="5728" y="27393"/>
                  <a:pt x="5487" y="27940"/>
                </a:cubicBezTo>
                <a:cubicBezTo>
                  <a:pt x="3759" y="31737"/>
                  <a:pt x="27280" y="37617"/>
                  <a:pt x="30290" y="36830"/>
                </a:cubicBezTo>
                <a:cubicBezTo>
                  <a:pt x="54355" y="30619"/>
                  <a:pt x="37884" y="30734"/>
                  <a:pt x="65645" y="24358"/>
                </a:cubicBezTo>
                <a:cubicBezTo>
                  <a:pt x="81076" y="20802"/>
                  <a:pt x="60007" y="1765"/>
                  <a:pt x="54343" y="0"/>
                </a:cubicBezTo>
              </a:path>
            </a:pathLst>
          </a:custGeom>
          <a:solidFill>
            <a:srgbClr val="F7AA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3" name="Rectangle 3673"/>
          <p:cNvSpPr/>
          <p:nvPr/>
        </p:nvSpPr>
        <p:spPr>
          <a:xfrm rot="0" flipH="0" flipV="0">
            <a:off x="2611389" y="7155404"/>
            <a:ext cx="105257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23</a:t>
            </a:r>
          </a:p>
        </p:txBody>
      </p:sp>
      <p:sp>
        <p:nvSpPr>
          <p:cNvPr id="3674" name="Rectangle 3674"/>
          <p:cNvSpPr/>
          <p:nvPr/>
        </p:nvSpPr>
        <p:spPr>
          <a:xfrm rot="0" flipH="0" flipV="0">
            <a:off x="360000" y="1140031"/>
            <a:ext cx="4608037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Шахраї швидко “вловили” тренд і почали видавати себе за волонтерів або ж на-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віть цілі благодійні фонди й організації, аби привласнити донати для Захисни-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ків і Захисниць України. </a:t>
            </a:r>
          </a:p>
        </p:txBody>
      </p:sp>
      <p:sp>
        <p:nvSpPr>
          <p:cNvPr id="3675" name="Rectangle 3675"/>
          <p:cNvSpPr/>
          <p:nvPr/>
        </p:nvSpPr>
        <p:spPr>
          <a:xfrm rot="0" flipH="0" flipV="0">
            <a:off x="540035" y="1749631"/>
            <a:ext cx="4279839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Зважаючи</a:t>
            </a:r>
            <a:r>
              <a:rPr lang="en-US" sz="800" baseline="0" b="0" i="0" dirty="0" spc="1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це,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варто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обов’язково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переконатися,</a:t>
            </a:r>
            <a:r>
              <a:rPr lang="en-US" sz="800" baseline="0" b="0" i="0" dirty="0" spc="1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опублікована</a:t>
            </a:r>
            <a:r>
              <a:rPr lang="en-US" sz="800" baseline="0" b="1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формація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розміщена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справжнім</a:t>
            </a:r>
            <a:r>
              <a:rPr lang="en-US" sz="800" baseline="0" b="1" i="0" dirty="0" spc="1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українським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воїном,</a:t>
            </a:r>
            <a:r>
              <a:rPr lang="en-US" sz="800" baseline="0" b="1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волонтером</a:t>
            </a:r>
            <a:r>
              <a:rPr lang="en-US" sz="800" baseline="0" b="1" i="0" dirty="0" spc="1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або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благодійною організацією, а не шахраями.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Особливо, якщо ви не знаєте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автора допису особисто. </a:t>
            </a:r>
          </a:p>
        </p:txBody>
      </p:sp>
      <p:sp>
        <p:nvSpPr>
          <p:cNvPr id="3676" name="Rectangle 3676"/>
          <p:cNvSpPr/>
          <p:nvPr/>
        </p:nvSpPr>
        <p:spPr>
          <a:xfrm rot="0" flipH="0" flipV="0">
            <a:off x="360000" y="2481151"/>
            <a:ext cx="418564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 інших випадках для перевірки такого збору здійсніть наступні кроки:</a:t>
            </a:r>
          </a:p>
        </p:txBody>
      </p:sp>
      <p:sp>
        <p:nvSpPr>
          <p:cNvPr id="3677" name="Rectangle 3677"/>
          <p:cNvSpPr/>
          <p:nvPr/>
        </p:nvSpPr>
        <p:spPr>
          <a:xfrm rot="0" flipH="0" flipV="0">
            <a:off x="360000" y="2705941"/>
            <a:ext cx="2816917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попросіть звіти за попередні періоди та збори;</a:t>
            </a:r>
          </a:p>
        </p:txBody>
      </p:sp>
      <p:sp>
        <p:nvSpPr>
          <p:cNvPr id="3678" name="Rectangle 3678"/>
          <p:cNvSpPr/>
          <p:nvPr/>
        </p:nvSpPr>
        <p:spPr>
          <a:xfrm rot="0" flipH="0" flipV="0">
            <a:off x="360000" y="2949781"/>
            <a:ext cx="4639682" cy="4953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дізнайтеся</a:t>
            </a:r>
            <a:r>
              <a:rPr lang="en-US" sz="1212" baseline="-18750" b="0" i="0" dirty="0" spc="2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більше</a:t>
            </a:r>
            <a:r>
              <a:rPr lang="en-US" sz="1212" baseline="-18750" b="0" i="0" dirty="0" spc="2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1212" baseline="-1875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цю</a:t>
            </a:r>
            <a:r>
              <a:rPr lang="en-US" sz="1212" baseline="-1875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особу</a:t>
            </a:r>
            <a:r>
              <a:rPr lang="en-US" sz="1212" baseline="-1875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1212" baseline="-18750" b="0" i="0" dirty="0" spc="2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волонтера,</a:t>
            </a:r>
            <a:r>
              <a:rPr lang="en-US" sz="1212" baseline="-1875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зокрема,</a:t>
            </a:r>
            <a:r>
              <a:rPr lang="en-US" sz="1212" baseline="-1875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1212" baseline="-18750" b="0" i="0" dirty="0" spc="2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співпрацюють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вони з відомими організаціями, публічними особами. У такому випадку на офі-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ційних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сторінках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відповідних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організацій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інфлюенсерів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має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бути</a:t>
            </a:r>
            <a:r>
              <a:rPr lang="en-US" sz="800" baseline="0" b="0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ін-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формація про спільну діяльність;</a:t>
            </a:r>
          </a:p>
        </p:txBody>
      </p:sp>
      <p:sp>
        <p:nvSpPr>
          <p:cNvPr id="3679" name="Rectangle 3679"/>
          <p:cNvSpPr/>
          <p:nvPr/>
        </p:nvSpPr>
        <p:spPr>
          <a:xfrm rot="0" flipH="0" flipV="0">
            <a:off x="360000" y="3559381"/>
            <a:ext cx="4254973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чи є в них нагороди або відзнаки за допомогу та відгуки про діяльність;</a:t>
            </a:r>
          </a:p>
        </p:txBody>
      </p:sp>
      <p:sp>
        <p:nvSpPr>
          <p:cNvPr id="3680" name="Rectangle 3680"/>
          <p:cNvSpPr/>
          <p:nvPr/>
        </p:nvSpPr>
        <p:spPr>
          <a:xfrm rot="0" flipH="0" flipV="0">
            <a:off x="360000" y="3803221"/>
            <a:ext cx="4583162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чи висвітлена робота волонтера або приватної особи в інформаційному полі;</a:t>
            </a:r>
          </a:p>
        </p:txBody>
      </p:sp>
      <p:sp>
        <p:nvSpPr>
          <p:cNvPr id="3681" name="Rectangle 3681"/>
          <p:cNvSpPr/>
          <p:nvPr/>
        </p:nvSpPr>
        <p:spPr>
          <a:xfrm rot="0" flipH="0" flipV="0">
            <a:off x="360000" y="4047061"/>
            <a:ext cx="4639712" cy="3734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скористайтеся сервісом пошуку зображень в Google для перевірки фотогра-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фій</a:t>
            </a:r>
            <a:r>
              <a:rPr lang="en-US" sz="800" baseline="0" b="0" i="0" dirty="0" spc="1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скріншотів</a:t>
            </a:r>
            <a:r>
              <a:rPr lang="en-US" sz="800" baseline="0" b="0" i="0" dirty="0" spc="1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документів</a:t>
            </a:r>
            <a:r>
              <a:rPr lang="en-US" sz="800" baseline="0" b="0" i="0" dirty="0" spc="12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</a:t>
            </a:r>
            <a:r>
              <a:rPr lang="en-US" sz="800" baseline="0" b="0" i="0" dirty="0" spc="1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збором</a:t>
            </a:r>
            <a:r>
              <a:rPr lang="en-US" sz="800" baseline="0" b="0" i="0" dirty="0" spc="12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12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шахраї,</a:t>
            </a:r>
            <a:r>
              <a:rPr lang="en-US" sz="800" baseline="0" b="0" i="0" dirty="0" spc="1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зазвичай,</a:t>
            </a:r>
            <a:r>
              <a:rPr lang="en-US" sz="800" baseline="0" b="0" i="0" dirty="0" spc="1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використовують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вкрадені чужі фото у своїх профілях; </a:t>
            </a:r>
          </a:p>
        </p:txBody>
      </p:sp>
      <p:sp>
        <p:nvSpPr>
          <p:cNvPr id="3682" name="Rectangle 3682"/>
          <p:cNvSpPr/>
          <p:nvPr/>
        </p:nvSpPr>
        <p:spPr>
          <a:xfrm rot="0" flipH="0" flipV="0">
            <a:off x="360000" y="4534741"/>
            <a:ext cx="4639763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перевірте</a:t>
            </a:r>
            <a:r>
              <a:rPr lang="en-US" sz="1212" baseline="-1875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справжність</a:t>
            </a:r>
            <a:r>
              <a:rPr lang="en-US" sz="1212" baseline="-1875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посвідчення</a:t>
            </a:r>
            <a:r>
              <a:rPr lang="en-US" sz="1212" baseline="-1875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волонтера,</a:t>
            </a:r>
            <a:r>
              <a:rPr lang="en-US" sz="1212" baseline="-1875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зв’язавшись</a:t>
            </a:r>
            <a:r>
              <a:rPr lang="en-US" sz="1212" baseline="-1875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1212" baseline="-1875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організацією,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яка видала документ.</a:t>
            </a:r>
          </a:p>
        </p:txBody>
      </p:sp>
      <p:sp>
        <p:nvSpPr>
          <p:cNvPr id="3683" name="Rectangle 3683"/>
          <p:cNvSpPr/>
          <p:nvPr/>
        </p:nvSpPr>
        <p:spPr>
          <a:xfrm rot="0" flipH="0" flipV="0">
            <a:off x="334003" y="4897241"/>
            <a:ext cx="101296" cy="287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3" baseline="0" b="1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3684" name="Rectangle 3684"/>
          <p:cNvSpPr/>
          <p:nvPr/>
        </p:nvSpPr>
        <p:spPr>
          <a:xfrm rot="0" flipH="0" flipV="0">
            <a:off x="435263" y="4919551"/>
            <a:ext cx="4532762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Якщо йдеться про приватну особу, слід дізнатися, чому вона не зареєстро-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вана як волонтер.</a:t>
            </a:r>
          </a:p>
        </p:txBody>
      </p:sp>
      <p:sp>
        <p:nvSpPr>
          <p:cNvPr id="3685" name="Rectangle 3685"/>
          <p:cNvSpPr/>
          <p:nvPr/>
        </p:nvSpPr>
        <p:spPr>
          <a:xfrm rot="0" flipH="0" flipV="0">
            <a:off x="496799" y="687744"/>
            <a:ext cx="3945109" cy="306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ДОНАТИТИ НА ЗАХИСТ УКРАЇНИ: </a:t>
            </a:r>
          </a:p>
          <a:p>
            <a:pPr marL="0">
              <a:lnSpc>
                <a:spcPts val="997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рекомендації від Кіберполіції, як не стати жертвою шахраїв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686" name="Picture 3686"/>
          <p:cNvPicPr>
            <a:picLocks noChangeAspect="0" noChangeArrowheads="1"/>
          </p:cNvPicPr>
          <p:nvPr/>
        </p:nvPicPr>
        <p:blipFill>
          <a:blip r:embed="rId36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687" name="Freeform 3687"/>
          <p:cNvSpPr/>
          <p:nvPr/>
        </p:nvSpPr>
        <p:spPr>
          <a:xfrm rot="0" flipH="0" flipV="0">
            <a:off x="366350" y="703715"/>
            <a:ext cx="0" cy="464261"/>
          </a:xfrm>
          <a:custGeom>
            <a:pathLst>
              <a:path w="0" h="464261">
                <a:moveTo>
                  <a:pt x="0" y="0"/>
                </a:moveTo>
                <a:lnTo>
                  <a:pt x="0" y="46426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8" name="Freeform 3688"/>
          <p:cNvSpPr/>
          <p:nvPr/>
        </p:nvSpPr>
        <p:spPr>
          <a:xfrm rot="0" flipH="0" flipV="0">
            <a:off x="2605716" y="2057160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9" name="Freeform 3689"/>
          <p:cNvSpPr/>
          <p:nvPr/>
        </p:nvSpPr>
        <p:spPr>
          <a:xfrm rot="0" flipH="0" flipV="0">
            <a:off x="2605716" y="2118778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0" name="Freeform 3690"/>
          <p:cNvSpPr/>
          <p:nvPr/>
        </p:nvSpPr>
        <p:spPr>
          <a:xfrm rot="0" flipH="0" flipV="0">
            <a:off x="2605716" y="3052476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1" name="Freeform 3691"/>
          <p:cNvSpPr/>
          <p:nvPr/>
        </p:nvSpPr>
        <p:spPr>
          <a:xfrm rot="0" flipH="0" flipV="0">
            <a:off x="2605716" y="3114094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2" name="Freeform 3692"/>
          <p:cNvSpPr/>
          <p:nvPr/>
        </p:nvSpPr>
        <p:spPr>
          <a:xfrm rot="0" flipH="0" flipV="0">
            <a:off x="2605716" y="3925871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3" name="Freeform 3693"/>
          <p:cNvSpPr/>
          <p:nvPr/>
        </p:nvSpPr>
        <p:spPr>
          <a:xfrm rot="0" flipH="0" flipV="0">
            <a:off x="2605716" y="3987489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94" name="Picture 3694"/>
          <p:cNvPicPr>
            <a:picLocks noChangeAspect="0" noChangeArrowheads="1"/>
          </p:cNvPicPr>
          <p:nvPr/>
        </p:nvPicPr>
        <p:blipFill>
          <a:blip r:embed="rId36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4234" y="5808705"/>
            <a:ext cx="539536" cy="641866"/>
          </a:xfrm>
          <a:prstGeom prst="rect">
            <a:avLst/>
          </a:prstGeom>
          <a:noFill/>
          <a:extLst/>
        </p:spPr>
      </p:pic>
      <p:pic>
        <p:nvPicPr>
          <p:cNvPr id="3695" name="Picture 3695"/>
          <p:cNvPicPr>
            <a:picLocks noChangeAspect="0" noChangeArrowheads="1"/>
          </p:cNvPicPr>
          <p:nvPr/>
        </p:nvPicPr>
        <p:blipFill>
          <a:blip r:embed="rId3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3637" y="5853417"/>
            <a:ext cx="461060" cy="555943"/>
          </a:xfrm>
          <a:prstGeom prst="rect">
            <a:avLst/>
          </a:prstGeom>
          <a:noFill/>
          <a:extLst/>
        </p:spPr>
      </p:pic>
      <p:sp>
        <p:nvSpPr>
          <p:cNvPr id="3696" name="Freeform 3696"/>
          <p:cNvSpPr/>
          <p:nvPr/>
        </p:nvSpPr>
        <p:spPr>
          <a:xfrm rot="0" flipH="0" flipV="0">
            <a:off x="2573065" y="5951385"/>
            <a:ext cx="182206" cy="104787"/>
          </a:xfrm>
          <a:custGeom>
            <a:pathLst>
              <a:path w="182206" h="104787">
                <a:moveTo>
                  <a:pt x="172110" y="104787"/>
                </a:moveTo>
                <a:lnTo>
                  <a:pt x="160884" y="104787"/>
                </a:lnTo>
                <a:cubicBezTo>
                  <a:pt x="155308" y="104787"/>
                  <a:pt x="150787" y="100266"/>
                  <a:pt x="150787" y="94691"/>
                </a:cubicBezTo>
                <a:lnTo>
                  <a:pt x="150787" y="56299"/>
                </a:lnTo>
                <a:cubicBezTo>
                  <a:pt x="150787" y="42557"/>
                  <a:pt x="139637" y="31420"/>
                  <a:pt x="125895" y="31420"/>
                </a:cubicBezTo>
                <a:lnTo>
                  <a:pt x="56312" y="31420"/>
                </a:lnTo>
                <a:cubicBezTo>
                  <a:pt x="42571" y="31420"/>
                  <a:pt x="31433" y="42557"/>
                  <a:pt x="31433" y="56299"/>
                </a:cubicBezTo>
                <a:lnTo>
                  <a:pt x="31433" y="94691"/>
                </a:lnTo>
                <a:cubicBezTo>
                  <a:pt x="31433" y="100266"/>
                  <a:pt x="26911" y="104787"/>
                  <a:pt x="21336" y="104787"/>
                </a:cubicBezTo>
                <a:lnTo>
                  <a:pt x="10097" y="104787"/>
                </a:lnTo>
                <a:cubicBezTo>
                  <a:pt x="4521" y="104787"/>
                  <a:pt x="0" y="100266"/>
                  <a:pt x="0" y="94691"/>
                </a:cubicBezTo>
                <a:lnTo>
                  <a:pt x="0" y="56299"/>
                </a:lnTo>
                <a:cubicBezTo>
                  <a:pt x="0" y="25209"/>
                  <a:pt x="25210" y="0"/>
                  <a:pt x="56312" y="0"/>
                </a:cubicBezTo>
                <a:lnTo>
                  <a:pt x="125895" y="0"/>
                </a:lnTo>
                <a:cubicBezTo>
                  <a:pt x="156997" y="0"/>
                  <a:pt x="182206" y="25209"/>
                  <a:pt x="182206" y="56299"/>
                </a:cubicBezTo>
                <a:lnTo>
                  <a:pt x="182206" y="94691"/>
                </a:lnTo>
                <a:cubicBezTo>
                  <a:pt x="182206" y="100266"/>
                  <a:pt x="177685" y="104787"/>
                  <a:pt x="172110" y="104787"/>
                </a:cubicBezTo>
              </a:path>
            </a:pathLst>
          </a:custGeom>
          <a:solidFill>
            <a:srgbClr val="FFFFFF">
              <a:alpha val="6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97" name="Picture 3697"/>
          <p:cNvPicPr>
            <a:picLocks noChangeAspect="0" noChangeArrowheads="1"/>
          </p:cNvPicPr>
          <p:nvPr/>
        </p:nvPicPr>
        <p:blipFill>
          <a:blip r:embed="rId3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48180" y="6065238"/>
            <a:ext cx="231976" cy="187822"/>
          </a:xfrm>
          <a:prstGeom prst="rect">
            <a:avLst/>
          </a:prstGeom>
          <a:noFill/>
          <a:extLst/>
        </p:spPr>
      </p:pic>
      <p:sp>
        <p:nvSpPr>
          <p:cNvPr id="3698" name="Rectangle 3698"/>
          <p:cNvSpPr/>
          <p:nvPr/>
        </p:nvSpPr>
        <p:spPr>
          <a:xfrm rot="0" flipH="0" flipV="0">
            <a:off x="2611649" y="7155404"/>
            <a:ext cx="104724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24</a:t>
            </a:r>
          </a:p>
        </p:txBody>
      </p:sp>
      <p:sp>
        <p:nvSpPr>
          <p:cNvPr id="3699" name="Rectangle 3699"/>
          <p:cNvSpPr/>
          <p:nvPr/>
        </p:nvSpPr>
        <p:spPr>
          <a:xfrm rot="0" flipH="0" flipV="0">
            <a:off x="360000" y="1338151"/>
            <a:ext cx="4639899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Поліцейські</a:t>
            </a:r>
            <a:r>
              <a:rPr lang="en-US" sz="800" baseline="0" b="0" i="0" dirty="0" spc="3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припинили</a:t>
            </a:r>
            <a:r>
              <a:rPr lang="en-US" sz="800" baseline="0" b="0" i="0" dirty="0" spc="3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діяльність</a:t>
            </a:r>
            <a:r>
              <a:rPr lang="en-US" sz="800" baseline="0" b="0" i="0" dirty="0" spc="3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організованої</a:t>
            </a:r>
            <a:r>
              <a:rPr lang="en-US" sz="800" baseline="0" b="0" i="0" dirty="0" spc="3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злочинної</a:t>
            </a:r>
            <a:r>
              <a:rPr lang="en-US" sz="800" baseline="0" b="0" i="0" dirty="0" spc="3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групи,</a:t>
            </a:r>
            <a:r>
              <a:rPr lang="en-US" sz="800" baseline="0" b="0" i="0" dirty="0" spc="3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учасники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якої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“продавали”</a:t>
            </a:r>
            <a:r>
              <a:rPr lang="en-US" sz="800" baseline="0" b="1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1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інтернеті</a:t>
            </a:r>
            <a:r>
              <a:rPr lang="en-US" sz="800" baseline="0" b="1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неіснуючі</a:t>
            </a:r>
            <a:r>
              <a:rPr lang="en-US" sz="800" baseline="0" b="1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дрони</a:t>
            </a:r>
            <a:r>
              <a:rPr lang="en-US" sz="800" baseline="0" b="1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автівки</a:t>
            </a:r>
            <a:r>
              <a:rPr lang="en-US" sz="800" baseline="0" b="1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1" i="0" dirty="0" spc="1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військовослуж-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бовців</a:t>
            </a:r>
            <a:r>
              <a:rPr lang="en-US" sz="800" baseline="0" b="1" i="0" dirty="0" spc="2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ЗСУ.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Встановлено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67 епізодів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злочинної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діяльності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шахраїв.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Восьмеро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зловмисників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затримані</a:t>
            </a:r>
            <a:r>
              <a:rPr lang="en-US" sz="800" baseline="0" b="0" i="0" dirty="0" spc="12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межах</a:t>
            </a:r>
            <a:r>
              <a:rPr lang="en-US" sz="800" baseline="0" b="0" i="0" dirty="0" spc="1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міжнародної</a:t>
            </a:r>
            <a:r>
              <a:rPr lang="en-US" sz="800" baseline="0" b="0" i="0" dirty="0" spc="1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спецоперації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території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Мол-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дови.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Вони ошукували воїнів і членів їхніх родин з 2023 року. </a:t>
            </a:r>
          </a:p>
        </p:txBody>
      </p:sp>
      <p:sp>
        <p:nvSpPr>
          <p:cNvPr id="3700" name="Rectangle 3700"/>
          <p:cNvSpPr/>
          <p:nvPr/>
        </p:nvSpPr>
        <p:spPr>
          <a:xfrm rot="0" flipH="0" flipV="0">
            <a:off x="496799" y="687744"/>
            <a:ext cx="2323864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ОШУКАЛИ ВІЙСЬКОВИХ </a:t>
            </a:r>
          </a:p>
        </p:txBody>
      </p:sp>
      <p:sp>
        <p:nvSpPr>
          <p:cNvPr id="3701" name="Rectangle 3701"/>
          <p:cNvSpPr/>
          <p:nvPr/>
        </p:nvSpPr>
        <p:spPr>
          <a:xfrm rot="0" flipH="0" flipV="0">
            <a:off x="496799" y="885863"/>
            <a:ext cx="2720847" cy="306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НА 46 МІЛЬЙОНІВ ГРИВЕНЬ: </a:t>
            </a:r>
          </a:p>
          <a:p>
            <a:pPr marL="0">
              <a:lnSpc>
                <a:spcPts val="997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викрито злочинне угруповання</a:t>
            </a:r>
          </a:p>
        </p:txBody>
      </p:sp>
      <p:sp>
        <p:nvSpPr>
          <p:cNvPr id="3702" name="Rectangle 3702"/>
          <p:cNvSpPr/>
          <p:nvPr/>
        </p:nvSpPr>
        <p:spPr>
          <a:xfrm rot="0" flipH="0" flipV="0">
            <a:off x="360000" y="2333467"/>
            <a:ext cx="4639767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Правоохоронці</a:t>
            </a:r>
            <a:r>
              <a:rPr lang="en-US" sz="800" baseline="0" b="0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встановили,</a:t>
            </a:r>
            <a:r>
              <a:rPr lang="en-US" sz="800" baseline="0" b="0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скоєння</a:t>
            </a:r>
            <a:r>
              <a:rPr lang="en-US" sz="800" baseline="0" b="0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злочинів</a:t>
            </a:r>
            <a:r>
              <a:rPr lang="en-US" sz="800" baseline="0" b="0" i="0" dirty="0" spc="1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причетні</a:t>
            </a:r>
            <a:r>
              <a:rPr lang="en-US" sz="800" baseline="0" b="1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особи</a:t>
            </a:r>
            <a:r>
              <a:rPr lang="en-US" sz="800" baseline="0" b="1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віком</a:t>
            </a:r>
            <a:r>
              <a:rPr lang="en-US" sz="800" baseline="0" b="1" i="0" dirty="0" spc="1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17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46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років.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Організував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злочинну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діяльність</a:t>
            </a:r>
            <a:r>
              <a:rPr lang="en-US" sz="800" baseline="0" b="1" i="0" dirty="0" spc="2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34-річний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уродженець</a:t>
            </a:r>
            <a:r>
              <a:rPr lang="en-US" sz="800" baseline="0" b="1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РФ,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який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розподілив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між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спільниками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“обов’язки”,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зокрема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створення</a:t>
            </a:r>
            <a:r>
              <a:rPr lang="en-US" sz="800" baseline="0" b="1" i="0" dirty="0" spc="20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фейкових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оголошень на популярних маркетплейсах і рекламну кампанію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для просуван-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ня своїх “послуг” в інтернеті.</a:t>
            </a:r>
          </a:p>
        </p:txBody>
      </p:sp>
      <p:sp>
        <p:nvSpPr>
          <p:cNvPr id="3703" name="Rectangle 3703"/>
          <p:cNvSpPr/>
          <p:nvPr/>
        </p:nvSpPr>
        <p:spPr>
          <a:xfrm rot="0" flipH="0" flipV="0">
            <a:off x="360000" y="3328740"/>
            <a:ext cx="4639838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97717" algn="l"/>
                <a:tab pos="1769059" algn="l"/>
                <a:tab pos="2599700" algn="l"/>
                <a:tab pos="2935437" algn="l"/>
                <a:tab pos="3506073" algn="l"/>
                <a:tab pos="4052600" algn="l"/>
                <a:tab pos="4386762" algn="l"/>
              </a:tabLst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Зловмисники 	розміщували 	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оголошення 	про 	продаж 	автівок 	для 	ЗСУ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1" i="0" dirty="0" spc="2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привабливими</a:t>
            </a:r>
            <a:r>
              <a:rPr lang="en-US" sz="800" baseline="0" b="1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цінами.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2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потенційними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покупцями</a:t>
            </a:r>
            <a:r>
              <a:rPr lang="en-US" sz="800" baseline="0" b="0" i="0" dirty="0" spc="2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фігуранти</a:t>
            </a:r>
            <a:r>
              <a:rPr lang="en-US" sz="800" baseline="0" b="0" i="0" dirty="0" spc="2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спілкували-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ся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одному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месенджерів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домовлялись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передплату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пригон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автівки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з-за кордону або придбання дронів. </a:t>
            </a:r>
          </a:p>
        </p:txBody>
      </p:sp>
      <p:sp>
        <p:nvSpPr>
          <p:cNvPr id="3704" name="Rectangle 3704"/>
          <p:cNvSpPr/>
          <p:nvPr/>
        </p:nvSpPr>
        <p:spPr>
          <a:xfrm rot="0" flipH="0" flipV="0">
            <a:off x="360000" y="4202094"/>
            <a:ext cx="4639858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Зловмисники вимагали від потерпілих документально підтвердити свою при-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належність</a:t>
            </a:r>
            <a:r>
              <a:rPr lang="en-US" sz="800" baseline="0" b="1" i="0" dirty="0" spc="2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2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ЗСУ</a:t>
            </a:r>
            <a:r>
              <a:rPr lang="en-US" sz="800" baseline="0" b="1" i="0" dirty="0" spc="2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1" i="0" dirty="0" spc="2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волонтерської</a:t>
            </a:r>
            <a:r>
              <a:rPr lang="en-US" sz="800" baseline="0" b="1" i="0" dirty="0" spc="2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діяльності.</a:t>
            </a:r>
            <a:r>
              <a:rPr lang="en-US" sz="800" baseline="0" b="0" i="0" dirty="0" spc="2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Далі,</a:t>
            </a:r>
            <a:r>
              <a:rPr lang="en-US" sz="800" baseline="0" b="0" i="0" dirty="0" spc="2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отримавши</a:t>
            </a:r>
            <a:r>
              <a:rPr lang="en-US" sz="800" baseline="0" b="0" i="0" dirty="0" spc="2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0" i="0" dirty="0" spc="2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кошти, аферисти насміхались з потерпілих, висловлювали гасла на підтримку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РФ, видаляли листування та блокували замовників, не виконуючи зобов’язань.</a:t>
            </a:r>
          </a:p>
        </p:txBody>
      </p:sp>
      <p:sp>
        <p:nvSpPr>
          <p:cNvPr id="3705" name="Rectangle 3705"/>
          <p:cNvSpPr/>
          <p:nvPr/>
        </p:nvSpPr>
        <p:spPr>
          <a:xfrm rot="0" flipH="0" flipV="0">
            <a:off x="360000" y="4811694"/>
            <a:ext cx="4639888" cy="476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Поліцейські в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межах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міжнародного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співробітництва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провели 23 обшуки на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риторії Молдови та 13 — в Одеській і Дніпропетровській областях за адресами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проживання</a:t>
            </a:r>
            <a:r>
              <a:rPr lang="en-US" sz="800" baseline="0" b="0" i="0" dirty="0" spc="2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2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2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транспортних</a:t>
            </a:r>
            <a:r>
              <a:rPr lang="en-US" sz="800" baseline="0" b="0" i="0" dirty="0" spc="2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засобах</a:t>
            </a:r>
            <a:r>
              <a:rPr lang="en-US" sz="800" baseline="0" b="0" i="0" dirty="0" spc="2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фігурантів.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Попередня</a:t>
            </a:r>
            <a:r>
              <a:rPr lang="en-US" sz="800" baseline="0" b="1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сума</a:t>
            </a:r>
            <a:r>
              <a:rPr lang="en-US" sz="800" baseline="0" b="1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збитків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перевищує 46 мільйонів гривень.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706" name="Picture 3706"/>
          <p:cNvPicPr>
            <a:picLocks noChangeAspect="0" noChangeArrowheads="1"/>
          </p:cNvPicPr>
          <p:nvPr/>
        </p:nvPicPr>
        <p:blipFill>
          <a:blip r:embed="rId37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707" name="Freeform 3707"/>
          <p:cNvSpPr/>
          <p:nvPr/>
        </p:nvSpPr>
        <p:spPr>
          <a:xfrm rot="0" flipH="0" flipV="0">
            <a:off x="366350" y="703715"/>
            <a:ext cx="0" cy="327101"/>
          </a:xfrm>
          <a:custGeom>
            <a:pathLst>
              <a:path w="0" h="327101">
                <a:moveTo>
                  <a:pt x="0" y="0"/>
                </a:moveTo>
                <a:lnTo>
                  <a:pt x="0" y="32710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8" name="Freeform 3708">
            <a:hlinkClick r:id="rId100"/>
          </p:cNvPr>
          <p:cNvSpPr/>
          <p:nvPr/>
        </p:nvSpPr>
        <p:spPr>
          <a:xfrm rot="0" flipH="0" flipV="0">
            <a:off x="1930819" y="2510574"/>
            <a:ext cx="473646" cy="473647"/>
          </a:xfrm>
          <a:custGeom>
            <a:pathLst>
              <a:path w="473646" h="473647">
                <a:moveTo>
                  <a:pt x="0" y="473647"/>
                </a:moveTo>
                <a:lnTo>
                  <a:pt x="473646" y="473647"/>
                </a:lnTo>
                <a:lnTo>
                  <a:pt x="473646" y="0"/>
                </a:lnTo>
                <a:lnTo>
                  <a:pt x="0" y="0"/>
                </a:lnTo>
                <a:lnTo>
                  <a:pt x="0" y="473647"/>
                </a:lnTo>
                <a:close/>
              </a:path>
            </a:pathLst>
          </a:custGeom>
          <a:noFill/>
          <a:ln w="14224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09" name="Picture 3709">
            <a:hlinkClick r:id="rId100"/>
          </p:cNvPr>
          <p:cNvPicPr>
            <a:picLocks noChangeAspect="0" noChangeArrowheads="1"/>
          </p:cNvPicPr>
          <p:nvPr/>
        </p:nvPicPr>
        <p:blipFill>
          <a:blip r:embed="rId37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7656" y="2557425"/>
            <a:ext cx="379971" cy="379958"/>
          </a:xfrm>
          <a:prstGeom prst="rect">
            <a:avLst/>
          </a:prstGeom>
          <a:noFill/>
          <a:extLst/>
        </p:spPr>
      </p:pic>
      <p:sp>
        <p:nvSpPr>
          <p:cNvPr id="3710" name="Freeform 3710">
            <a:hlinkClick r:id="rId101"/>
          </p:cNvPr>
          <p:cNvSpPr/>
          <p:nvPr/>
        </p:nvSpPr>
        <p:spPr>
          <a:xfrm rot="0" flipH="0" flipV="0">
            <a:off x="1829739" y="3553638"/>
            <a:ext cx="473647" cy="473647"/>
          </a:xfrm>
          <a:custGeom>
            <a:pathLst>
              <a:path w="473647" h="473647">
                <a:moveTo>
                  <a:pt x="0" y="473647"/>
                </a:moveTo>
                <a:lnTo>
                  <a:pt x="473647" y="473647"/>
                </a:lnTo>
                <a:lnTo>
                  <a:pt x="473647" y="0"/>
                </a:lnTo>
                <a:lnTo>
                  <a:pt x="0" y="0"/>
                </a:lnTo>
                <a:lnTo>
                  <a:pt x="0" y="473647"/>
                </a:lnTo>
                <a:close/>
              </a:path>
            </a:pathLst>
          </a:custGeom>
          <a:noFill/>
          <a:ln w="14224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11" name="Picture 3711">
            <a:hlinkClick r:id="rId101"/>
          </p:cNvPr>
          <p:cNvPicPr>
            <a:picLocks noChangeAspect="0" noChangeArrowheads="1"/>
          </p:cNvPicPr>
          <p:nvPr/>
        </p:nvPicPr>
        <p:blipFill>
          <a:blip r:embed="rId37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76577" y="3600488"/>
            <a:ext cx="379971" cy="379958"/>
          </a:xfrm>
          <a:prstGeom prst="rect">
            <a:avLst/>
          </a:prstGeom>
          <a:noFill/>
          <a:extLst/>
        </p:spPr>
      </p:pic>
      <p:sp>
        <p:nvSpPr>
          <p:cNvPr id="3712" name="Rectangle 3712"/>
          <p:cNvSpPr/>
          <p:nvPr/>
        </p:nvSpPr>
        <p:spPr>
          <a:xfrm rot="0" flipH="0" flipV="0">
            <a:off x="2610780" y="7155404"/>
            <a:ext cx="106413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25</a:t>
            </a:r>
          </a:p>
        </p:txBody>
      </p:sp>
      <p:sp>
        <p:nvSpPr>
          <p:cNvPr id="3713" name="Rectangle 3713"/>
          <p:cNvSpPr/>
          <p:nvPr/>
        </p:nvSpPr>
        <p:spPr>
          <a:xfrm rot="0" flipH="0" flipV="0">
            <a:off x="496799" y="687744"/>
            <a:ext cx="3614980" cy="377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ЯК ПЕРЕВІРИТИ БЛАГОДІЙНИЙ ФОНД </a:t>
            </a:r>
          </a:p>
          <a:p>
            <a:pPr marL="0">
              <a:lnSpc>
                <a:spcPts val="1559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ТА ГРОМАДСЬКУ ОРГАНІЗАЦІЮ?</a:t>
            </a:r>
          </a:p>
        </p:txBody>
      </p:sp>
      <p:sp>
        <p:nvSpPr>
          <p:cNvPr id="3714" name="Rectangle 3714"/>
          <p:cNvSpPr/>
          <p:nvPr/>
        </p:nvSpPr>
        <p:spPr>
          <a:xfrm rot="0" flipH="0" flipV="0">
            <a:off x="360000" y="1200991"/>
            <a:ext cx="4639797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Оскільки</a:t>
            </a:r>
            <a:r>
              <a:rPr lang="en-US" sz="800" baseline="0" b="0" i="0" dirty="0" spc="2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ці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структури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є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офіційно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зареєстрованими,</a:t>
            </a:r>
            <a:r>
              <a:rPr lang="en-US" sz="800" baseline="0" b="0" i="0" dirty="0" spc="2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перевірити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їх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одного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боку дещо простіше, а з іншого — шахраям теж не важко прикритися відомими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назвами й іменами для своєї злочинної діяльності.</a:t>
            </a:r>
          </a:p>
        </p:txBody>
      </p:sp>
      <p:sp>
        <p:nvSpPr>
          <p:cNvPr id="3715" name="Rectangle 3715"/>
          <p:cNvSpPr/>
          <p:nvPr/>
        </p:nvSpPr>
        <p:spPr>
          <a:xfrm rot="0" flipH="0" flipV="0">
            <a:off x="360000" y="1688671"/>
            <a:ext cx="4639868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Отже,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щоб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переконатися,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благодійний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фонд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громадська</a:t>
            </a:r>
            <a:r>
              <a:rPr lang="en-US" sz="800" baseline="0" b="0" i="0" dirty="0" spc="3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організація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справжні,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рекомендується зробити такі кроки:</a:t>
            </a:r>
          </a:p>
        </p:txBody>
      </p:sp>
      <p:sp>
        <p:nvSpPr>
          <p:cNvPr id="3716" name="Rectangle 3716"/>
          <p:cNvSpPr/>
          <p:nvPr/>
        </p:nvSpPr>
        <p:spPr>
          <a:xfrm rot="0" flipH="0" flipV="0">
            <a:off x="360000" y="2035381"/>
            <a:ext cx="4639905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перевірте</a:t>
            </a:r>
            <a:r>
              <a:rPr lang="en-US" sz="1212" baseline="-18750" b="0" i="0" dirty="0" spc="2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їхнє</a:t>
            </a:r>
            <a:r>
              <a:rPr lang="en-US" sz="1212" baseline="-18750" b="0" i="0" dirty="0" spc="2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членство</a:t>
            </a:r>
            <a:r>
              <a:rPr lang="en-US" sz="1212" baseline="-18750" b="0" i="0" dirty="0" spc="2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1212" baseline="-18750" b="0" i="0" dirty="0" spc="2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професійних</a:t>
            </a:r>
            <a:r>
              <a:rPr lang="en-US" sz="1212" baseline="-18750" b="0" i="0" dirty="0" spc="2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асоціаціях,</a:t>
            </a:r>
            <a:r>
              <a:rPr lang="en-US" sz="1212" baseline="-18750" b="0" i="0" dirty="0" spc="2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наприклад</a:t>
            </a:r>
            <a:r>
              <a:rPr lang="en-US" sz="1212" baseline="-18750" b="0" i="0" dirty="0" spc="2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1212" baseline="-18750" b="0" i="0" dirty="0" spc="2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Асоціації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благодійників України; </a:t>
            </a:r>
          </a:p>
        </p:txBody>
      </p:sp>
      <p:sp>
        <p:nvSpPr>
          <p:cNvPr id="3717" name="Rectangle 3717"/>
          <p:cNvSpPr/>
          <p:nvPr/>
        </p:nvSpPr>
        <p:spPr>
          <a:xfrm rot="0" flipH="0" flipV="0">
            <a:off x="360000" y="3200366"/>
            <a:ext cx="3069250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переконайтеся, що ЄДРПОУ внесений до реєстрів; </a:t>
            </a:r>
          </a:p>
        </p:txBody>
      </p:sp>
      <p:sp>
        <p:nvSpPr>
          <p:cNvPr id="3718" name="Rectangle 3718"/>
          <p:cNvSpPr/>
          <p:nvPr/>
        </p:nvSpPr>
        <p:spPr>
          <a:xfrm rot="0" flipH="0" flipV="0">
            <a:off x="360000" y="4243431"/>
            <a:ext cx="4608033" cy="2515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з’ясуйте, чи має БФ або ГО фізичну присутність (офіс, дійсні номери телефо-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нів) та персонал;</a:t>
            </a:r>
          </a:p>
        </p:txBody>
      </p:sp>
      <p:sp>
        <p:nvSpPr>
          <p:cNvPr id="3719" name="Rectangle 3719"/>
          <p:cNvSpPr/>
          <p:nvPr/>
        </p:nvSpPr>
        <p:spPr>
          <a:xfrm rot="0" flipH="0" flipV="0">
            <a:off x="359905" y="4609191"/>
            <a:ext cx="4639888" cy="3734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5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попросіть відомості про засновників та звітність за попередні роки — це пу-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блічна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інформація,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яка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має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бути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вільному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доступі.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Відсутність</a:t>
            </a:r>
            <a:r>
              <a:rPr lang="en-US" sz="800" baseline="0" b="0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таких</a:t>
            </a:r>
            <a:r>
              <a:rPr lang="en-US" sz="800" baseline="0" b="0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даних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підвищує вірогідність того, що ви натрапили на шахраїв;</a:t>
            </a:r>
          </a:p>
        </p:txBody>
      </p:sp>
      <p:sp>
        <p:nvSpPr>
          <p:cNvPr id="3720" name="Rectangle 3720"/>
          <p:cNvSpPr/>
          <p:nvPr/>
        </p:nvSpPr>
        <p:spPr>
          <a:xfrm rot="0" flipH="0" flipV="0">
            <a:off x="359905" y="5096871"/>
            <a:ext cx="4608067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5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дізнайтеся про співпрацю з відомими організаціями, волонтерами та публіч-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ними особами;</a:t>
            </a:r>
          </a:p>
        </p:txBody>
      </p:sp>
      <p:sp>
        <p:nvSpPr>
          <p:cNvPr id="3721" name="Rectangle 3721"/>
          <p:cNvSpPr/>
          <p:nvPr/>
        </p:nvSpPr>
        <p:spPr>
          <a:xfrm rot="0" flipH="0" flipV="0">
            <a:off x="360000" y="5462631"/>
            <a:ext cx="3059619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перевірте наявність відзнак та відгуків про роботу;</a:t>
            </a:r>
          </a:p>
        </p:txBody>
      </p:sp>
      <p:sp>
        <p:nvSpPr>
          <p:cNvPr id="3722" name="Rectangle 3722"/>
          <p:cNvSpPr/>
          <p:nvPr/>
        </p:nvSpPr>
        <p:spPr>
          <a:xfrm rot="0" flipH="0" flipV="0">
            <a:off x="360000" y="5706471"/>
            <a:ext cx="4226109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встановіть, чи заручалися БФ або ГО підтримкою з боку публічних осіб;</a:t>
            </a:r>
          </a:p>
        </p:txBody>
      </p:sp>
      <p:sp>
        <p:nvSpPr>
          <p:cNvPr id="3723" name="Rectangle 3723"/>
          <p:cNvSpPr/>
          <p:nvPr/>
        </p:nvSpPr>
        <p:spPr>
          <a:xfrm rot="0" flipH="0" flipV="0">
            <a:off x="360000" y="5950311"/>
            <a:ext cx="3099446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перевірте їхню присутність в інформаційному полі;</a:t>
            </a:r>
          </a:p>
        </p:txBody>
      </p:sp>
      <p:sp>
        <p:nvSpPr>
          <p:cNvPr id="3724" name="Rectangle 3724"/>
          <p:cNvSpPr/>
          <p:nvPr/>
        </p:nvSpPr>
        <p:spPr>
          <a:xfrm rot="0" flipH="0" flipV="0">
            <a:off x="360000" y="6194151"/>
            <a:ext cx="4608033" cy="2515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скористайтеся</a:t>
            </a:r>
            <a:r>
              <a:rPr lang="en-US" sz="1212" baseline="-18750" b="0" i="0" dirty="0" spc="1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сервісом</a:t>
            </a:r>
            <a:r>
              <a:rPr lang="en-US" sz="1212" baseline="-1875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пошуку</a:t>
            </a:r>
            <a:r>
              <a:rPr lang="en-US" sz="1212" baseline="-1875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зображень</a:t>
            </a:r>
            <a:r>
              <a:rPr lang="en-US" sz="1212" baseline="-1875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1212" baseline="-1875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Google,</a:t>
            </a:r>
            <a:r>
              <a:rPr lang="en-US" sz="1212" baseline="-1875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як</a:t>
            </a:r>
            <a:r>
              <a:rPr lang="en-US" sz="1212" baseline="-18750" b="0" i="0" dirty="0" spc="1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1212" baseline="-18750" b="0" i="0" dirty="0" spc="10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1212" baseline="-1875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випадку</a:t>
            </a:r>
            <a:r>
              <a:rPr lang="en-US" sz="1212" baseline="-1875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1212" baseline="-18750" b="0" i="0" dirty="0" spc="1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пере-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віркою приватної особи чи волонтера.</a:t>
            </a:r>
          </a:p>
        </p:txBody>
      </p:sp>
      <p:sp>
        <p:nvSpPr>
          <p:cNvPr id="3725" name="Rectangle 3725"/>
          <p:cNvSpPr/>
          <p:nvPr/>
        </p:nvSpPr>
        <p:spPr>
          <a:xfrm rot="0" flipH="0" flipV="0">
            <a:off x="360006" y="6578961"/>
            <a:ext cx="463983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Окрім цього,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 рекомендуємо вводити повні дані банківської картки (термін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дії,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CVV-код)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при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здійсненні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пожертв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ваша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платіжна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інформація</a:t>
            </a:r>
            <a:r>
              <a:rPr lang="en-US" sz="800" baseline="0" b="0" i="0" dirty="0" spc="1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може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трапити до шахраїв.</a:t>
            </a:r>
          </a:p>
        </p:txBody>
      </p:sp>
      <p:sp>
        <p:nvSpPr>
          <p:cNvPr id="3726" name="Rectangle 3726"/>
          <p:cNvSpPr/>
          <p:nvPr/>
        </p:nvSpPr>
        <p:spPr>
          <a:xfrm rot="0" flipH="0" flipV="0">
            <a:off x="2617092" y="2697883"/>
            <a:ext cx="78708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vboabu.org.ua</a:t>
            </a:r>
          </a:p>
        </p:txBody>
      </p:sp>
      <p:sp>
        <p:nvSpPr>
          <p:cNvPr id="3727" name="Rectangle 3727"/>
          <p:cNvSpPr/>
          <p:nvPr/>
        </p:nvSpPr>
        <p:spPr>
          <a:xfrm rot="0" flipH="0" flipV="0">
            <a:off x="2498899" y="3740948"/>
            <a:ext cx="1006500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1"/>
              </a:rPr>
              <a:t>usr.minjust.gov.ua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728" name="Picture 3728"/>
          <p:cNvPicPr>
            <a:picLocks noChangeAspect="0" noChangeArrowheads="1"/>
          </p:cNvPicPr>
          <p:nvPr/>
        </p:nvPicPr>
        <p:blipFill>
          <a:blip r:embed="rId37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729" name="Freeform 3729"/>
          <p:cNvSpPr/>
          <p:nvPr/>
        </p:nvSpPr>
        <p:spPr>
          <a:xfrm rot="0" flipH="0" flipV="0">
            <a:off x="359994" y="1149871"/>
            <a:ext cx="4608004" cy="586892"/>
          </a:xfrm>
          <a:custGeom>
            <a:pathLst>
              <a:path w="4608004" h="586892">
                <a:moveTo>
                  <a:pt x="0" y="586892"/>
                </a:moveTo>
                <a:lnTo>
                  <a:pt x="4608004" y="586892"/>
                </a:lnTo>
                <a:lnTo>
                  <a:pt x="4608004" y="0"/>
                </a:lnTo>
                <a:lnTo>
                  <a:pt x="0" y="0"/>
                </a:lnTo>
                <a:lnTo>
                  <a:pt x="0" y="58689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0" name="Freeform 3730"/>
          <p:cNvSpPr/>
          <p:nvPr/>
        </p:nvSpPr>
        <p:spPr>
          <a:xfrm rot="0" flipH="0" flipV="0">
            <a:off x="366350" y="703715"/>
            <a:ext cx="0" cy="266141"/>
          </a:xfrm>
          <a:custGeom>
            <a:pathLst>
              <a:path w="0" h="266141">
                <a:moveTo>
                  <a:pt x="0" y="0"/>
                </a:moveTo>
                <a:lnTo>
                  <a:pt x="0" y="26614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31" name="Picture 3731"/>
          <p:cNvPicPr>
            <a:picLocks noChangeAspect="0" noChangeArrowheads="1"/>
          </p:cNvPicPr>
          <p:nvPr/>
        </p:nvPicPr>
        <p:blipFill>
          <a:blip r:embed="rId37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37131" y="5100574"/>
            <a:ext cx="2053729" cy="1446936"/>
          </a:xfrm>
          <a:prstGeom prst="rect">
            <a:avLst/>
          </a:prstGeom>
          <a:noFill/>
          <a:extLst/>
        </p:spPr>
      </p:pic>
      <p:pic>
        <p:nvPicPr>
          <p:cNvPr id="3732" name="Picture 3732"/>
          <p:cNvPicPr>
            <a:picLocks noChangeAspect="0" noChangeArrowheads="1"/>
          </p:cNvPicPr>
          <p:nvPr/>
        </p:nvPicPr>
        <p:blipFill>
          <a:blip r:embed="rId37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38300" y="5106416"/>
            <a:ext cx="2048709" cy="1437589"/>
          </a:xfrm>
          <a:prstGeom prst="rect">
            <a:avLst/>
          </a:prstGeom>
          <a:noFill/>
          <a:extLst/>
        </p:spPr>
      </p:pic>
      <p:pic>
        <p:nvPicPr>
          <p:cNvPr id="3733" name="Picture 3733"/>
          <p:cNvPicPr>
            <a:picLocks noChangeAspect="0" noChangeArrowheads="1"/>
          </p:cNvPicPr>
          <p:nvPr/>
        </p:nvPicPr>
        <p:blipFill>
          <a:blip r:embed="rId3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40992" y="5106416"/>
            <a:ext cx="1220901" cy="986828"/>
          </a:xfrm>
          <a:prstGeom prst="rect">
            <a:avLst/>
          </a:prstGeom>
          <a:noFill/>
          <a:extLst/>
        </p:spPr>
      </p:pic>
      <p:pic>
        <p:nvPicPr>
          <p:cNvPr id="3734" name="Picture 3734"/>
          <p:cNvPicPr>
            <a:picLocks noChangeAspect="0" noChangeArrowheads="1"/>
          </p:cNvPicPr>
          <p:nvPr/>
        </p:nvPicPr>
        <p:blipFill>
          <a:blip r:embed="rId37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7335" y="5668417"/>
            <a:ext cx="1079677" cy="873264"/>
          </a:xfrm>
          <a:prstGeom prst="rect">
            <a:avLst/>
          </a:prstGeom>
          <a:noFill/>
          <a:extLst/>
        </p:spPr>
      </p:pic>
      <p:sp>
        <p:nvSpPr>
          <p:cNvPr id="3735" name="Freeform 3735"/>
          <p:cNvSpPr/>
          <p:nvPr/>
        </p:nvSpPr>
        <p:spPr>
          <a:xfrm rot="0" flipH="0" flipV="0">
            <a:off x="1695805" y="5177092"/>
            <a:ext cx="1936420" cy="1293914"/>
          </a:xfrm>
          <a:custGeom>
            <a:pathLst>
              <a:path w="1936420" h="1293914">
                <a:moveTo>
                  <a:pt x="1936420" y="1293914"/>
                </a:moveTo>
                <a:lnTo>
                  <a:pt x="0" y="1293914"/>
                </a:lnTo>
                <a:lnTo>
                  <a:pt x="0" y="0"/>
                </a:lnTo>
                <a:lnTo>
                  <a:pt x="1936420" y="0"/>
                </a:lnTo>
                <a:lnTo>
                  <a:pt x="1936420" y="129391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36" name="Picture 3736"/>
          <p:cNvPicPr>
            <a:picLocks noChangeAspect="0" noChangeArrowheads="1"/>
          </p:cNvPicPr>
          <p:nvPr/>
        </p:nvPicPr>
        <p:blipFill>
          <a:blip r:embed="rId37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83092" y="5164392"/>
            <a:ext cx="1961832" cy="1319314"/>
          </a:xfrm>
          <a:prstGeom prst="rect">
            <a:avLst/>
          </a:prstGeom>
          <a:noFill/>
          <a:extLst/>
        </p:spPr>
      </p:pic>
      <p:sp>
        <p:nvSpPr>
          <p:cNvPr id="3737" name="Freeform 3737"/>
          <p:cNvSpPr/>
          <p:nvPr/>
        </p:nvSpPr>
        <p:spPr>
          <a:xfrm rot="0" flipH="0" flipV="0">
            <a:off x="1653404" y="5115659"/>
            <a:ext cx="1576692" cy="1287182"/>
          </a:xfrm>
          <a:custGeom>
            <a:pathLst>
              <a:path w="1576692" h="1287182">
                <a:moveTo>
                  <a:pt x="1576692" y="3251"/>
                </a:moveTo>
                <a:lnTo>
                  <a:pt x="1197940" y="5194"/>
                </a:lnTo>
                <a:lnTo>
                  <a:pt x="819201" y="6019"/>
                </a:lnTo>
                <a:lnTo>
                  <a:pt x="440462" y="6819"/>
                </a:lnTo>
                <a:lnTo>
                  <a:pt x="61722" y="6121"/>
                </a:lnTo>
                <a:lnTo>
                  <a:pt x="61646" y="6121"/>
                </a:lnTo>
                <a:lnTo>
                  <a:pt x="61443" y="6095"/>
                </a:lnTo>
                <a:cubicBezTo>
                  <a:pt x="48476" y="5257"/>
                  <a:pt x="34443" y="7594"/>
                  <a:pt x="23571" y="14744"/>
                </a:cubicBezTo>
                <a:cubicBezTo>
                  <a:pt x="12446" y="21780"/>
                  <a:pt x="6439" y="34594"/>
                  <a:pt x="5436" y="47789"/>
                </a:cubicBezTo>
                <a:cubicBezTo>
                  <a:pt x="4763" y="74904"/>
                  <a:pt x="5195" y="102768"/>
                  <a:pt x="5017" y="130212"/>
                </a:cubicBezTo>
                <a:lnTo>
                  <a:pt x="4852" y="295490"/>
                </a:lnTo>
                <a:lnTo>
                  <a:pt x="4509" y="626059"/>
                </a:lnTo>
                <a:lnTo>
                  <a:pt x="2705" y="1287182"/>
                </a:lnTo>
                <a:lnTo>
                  <a:pt x="889" y="626059"/>
                </a:lnTo>
                <a:lnTo>
                  <a:pt x="546" y="295490"/>
                </a:lnTo>
                <a:lnTo>
                  <a:pt x="368" y="130212"/>
                </a:lnTo>
                <a:cubicBezTo>
                  <a:pt x="495" y="102577"/>
                  <a:pt x="0" y="75323"/>
                  <a:pt x="597" y="47370"/>
                </a:cubicBezTo>
                <a:cubicBezTo>
                  <a:pt x="1245" y="40284"/>
                  <a:pt x="2896" y="33121"/>
                  <a:pt x="6274" y="26644"/>
                </a:cubicBezTo>
                <a:cubicBezTo>
                  <a:pt x="9627" y="20167"/>
                  <a:pt x="14681" y="14528"/>
                  <a:pt x="20752" y="10515"/>
                </a:cubicBezTo>
                <a:cubicBezTo>
                  <a:pt x="33046" y="2464"/>
                  <a:pt x="47676" y="0"/>
                  <a:pt x="62002" y="826"/>
                </a:cubicBezTo>
                <a:lnTo>
                  <a:pt x="61722" y="800"/>
                </a:lnTo>
                <a:lnTo>
                  <a:pt x="440462" y="0"/>
                </a:lnTo>
                <a:lnTo>
                  <a:pt x="819201" y="699"/>
                </a:lnTo>
                <a:lnTo>
                  <a:pt x="1197940" y="1423"/>
                </a:lnTo>
                <a:close/>
                <a:moveTo>
                  <a:pt x="1576692" y="3251"/>
                </a:moveTo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38" name="Picture 3738"/>
          <p:cNvPicPr>
            <a:picLocks noChangeAspect="0" noChangeArrowheads="1"/>
          </p:cNvPicPr>
          <p:nvPr/>
        </p:nvPicPr>
        <p:blipFill>
          <a:blip r:embed="rId37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1866" y="6632474"/>
            <a:ext cx="2384259" cy="203326"/>
          </a:xfrm>
          <a:prstGeom prst="rect">
            <a:avLst/>
          </a:prstGeom>
          <a:noFill/>
          <a:extLst/>
        </p:spPr>
      </p:pic>
      <p:pic>
        <p:nvPicPr>
          <p:cNvPr id="3739" name="Picture 3739"/>
          <p:cNvPicPr>
            <a:picLocks noChangeAspect="0" noChangeArrowheads="1"/>
          </p:cNvPicPr>
          <p:nvPr/>
        </p:nvPicPr>
        <p:blipFill>
          <a:blip r:embed="rId37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9101" y="6579566"/>
            <a:ext cx="2389802" cy="220687"/>
          </a:xfrm>
          <a:prstGeom prst="rect">
            <a:avLst/>
          </a:prstGeom>
          <a:noFill/>
          <a:extLst/>
        </p:spPr>
      </p:pic>
      <p:pic>
        <p:nvPicPr>
          <p:cNvPr id="3740" name="Picture 3740"/>
          <p:cNvPicPr>
            <a:picLocks noChangeAspect="0" noChangeArrowheads="1"/>
          </p:cNvPicPr>
          <p:nvPr/>
        </p:nvPicPr>
        <p:blipFill>
          <a:blip r:embed="rId37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9101" y="6579566"/>
            <a:ext cx="2389802" cy="220687"/>
          </a:xfrm>
          <a:prstGeom prst="rect">
            <a:avLst/>
          </a:prstGeom>
          <a:noFill/>
          <a:extLst/>
        </p:spPr>
      </p:pic>
      <p:pic>
        <p:nvPicPr>
          <p:cNvPr id="3741" name="Picture 3741"/>
          <p:cNvPicPr>
            <a:picLocks noChangeAspect="0" noChangeArrowheads="1"/>
          </p:cNvPicPr>
          <p:nvPr/>
        </p:nvPicPr>
        <p:blipFill>
          <a:blip r:embed="rId37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9047" y="6534811"/>
            <a:ext cx="2389898" cy="220700"/>
          </a:xfrm>
          <a:prstGeom prst="rect">
            <a:avLst/>
          </a:prstGeom>
          <a:noFill/>
          <a:extLst/>
        </p:spPr>
      </p:pic>
      <p:pic>
        <p:nvPicPr>
          <p:cNvPr id="3742" name="Picture 3742"/>
          <p:cNvPicPr>
            <a:picLocks noChangeAspect="0" noChangeArrowheads="1"/>
          </p:cNvPicPr>
          <p:nvPr/>
        </p:nvPicPr>
        <p:blipFill>
          <a:blip r:embed="rId37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92464" y="6654826"/>
            <a:ext cx="938466" cy="70167"/>
          </a:xfrm>
          <a:prstGeom prst="rect">
            <a:avLst/>
          </a:prstGeom>
          <a:noFill/>
          <a:extLst/>
        </p:spPr>
      </p:pic>
      <p:pic>
        <p:nvPicPr>
          <p:cNvPr id="3743" name="Picture 3743"/>
          <p:cNvPicPr>
            <a:picLocks noChangeAspect="0" noChangeArrowheads="1"/>
          </p:cNvPicPr>
          <p:nvPr/>
        </p:nvPicPr>
        <p:blipFill>
          <a:blip r:embed="rId37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05164" y="6667532"/>
            <a:ext cx="913066" cy="44761"/>
          </a:xfrm>
          <a:prstGeom prst="rect">
            <a:avLst/>
          </a:prstGeom>
          <a:noFill/>
          <a:extLst/>
        </p:spPr>
      </p:pic>
      <p:pic>
        <p:nvPicPr>
          <p:cNvPr id="3744" name="Picture 3744"/>
          <p:cNvPicPr>
            <a:picLocks noChangeAspect="0" noChangeArrowheads="1"/>
          </p:cNvPicPr>
          <p:nvPr/>
        </p:nvPicPr>
        <p:blipFill>
          <a:blip r:embed="rId37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769" y="6598349"/>
            <a:ext cx="120167" cy="49923"/>
          </a:xfrm>
          <a:prstGeom prst="rect">
            <a:avLst/>
          </a:prstGeom>
          <a:noFill/>
          <a:extLst/>
        </p:spPr>
      </p:pic>
      <p:pic>
        <p:nvPicPr>
          <p:cNvPr id="3745" name="Picture 3745"/>
          <p:cNvPicPr>
            <a:picLocks noChangeAspect="0" noChangeArrowheads="1"/>
          </p:cNvPicPr>
          <p:nvPr/>
        </p:nvPicPr>
        <p:blipFill>
          <a:blip r:embed="rId37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338" y="6594917"/>
            <a:ext cx="127018" cy="56781"/>
          </a:xfrm>
          <a:prstGeom prst="rect">
            <a:avLst/>
          </a:prstGeom>
          <a:noFill/>
          <a:extLst/>
        </p:spPr>
      </p:pic>
      <p:pic>
        <p:nvPicPr>
          <p:cNvPr id="3746" name="Picture 3746"/>
          <p:cNvPicPr>
            <a:picLocks noChangeAspect="0" noChangeArrowheads="1"/>
          </p:cNvPicPr>
          <p:nvPr/>
        </p:nvPicPr>
        <p:blipFill>
          <a:blip r:embed="rId37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80920" y="6598349"/>
            <a:ext cx="129400" cy="49923"/>
          </a:xfrm>
          <a:prstGeom prst="rect">
            <a:avLst/>
          </a:prstGeom>
          <a:noFill/>
          <a:extLst/>
        </p:spPr>
      </p:pic>
      <p:pic>
        <p:nvPicPr>
          <p:cNvPr id="3747" name="Picture 3747"/>
          <p:cNvPicPr>
            <a:picLocks noChangeAspect="0" noChangeArrowheads="1"/>
          </p:cNvPicPr>
          <p:nvPr/>
        </p:nvPicPr>
        <p:blipFill>
          <a:blip r:embed="rId37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7498" y="6594917"/>
            <a:ext cx="136241" cy="56781"/>
          </a:xfrm>
          <a:prstGeom prst="rect">
            <a:avLst/>
          </a:prstGeom>
          <a:noFill/>
          <a:extLst/>
        </p:spPr>
      </p:pic>
      <p:pic>
        <p:nvPicPr>
          <p:cNvPr id="3748" name="Picture 3748"/>
          <p:cNvPicPr>
            <a:picLocks noChangeAspect="0" noChangeArrowheads="1"/>
          </p:cNvPicPr>
          <p:nvPr/>
        </p:nvPicPr>
        <p:blipFill>
          <a:blip r:embed="rId37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0002" y="6598349"/>
            <a:ext cx="120167" cy="49923"/>
          </a:xfrm>
          <a:prstGeom prst="rect">
            <a:avLst/>
          </a:prstGeom>
          <a:noFill/>
          <a:extLst/>
        </p:spPr>
      </p:pic>
      <p:pic>
        <p:nvPicPr>
          <p:cNvPr id="3749" name="Picture 3749"/>
          <p:cNvPicPr>
            <a:picLocks noChangeAspect="0" noChangeArrowheads="1"/>
          </p:cNvPicPr>
          <p:nvPr/>
        </p:nvPicPr>
        <p:blipFill>
          <a:blip r:embed="rId3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56570" y="6594917"/>
            <a:ext cx="127005" cy="56781"/>
          </a:xfrm>
          <a:prstGeom prst="rect">
            <a:avLst/>
          </a:prstGeom>
          <a:noFill/>
          <a:extLst/>
        </p:spPr>
      </p:pic>
      <p:pic>
        <p:nvPicPr>
          <p:cNvPr id="3750" name="Picture 3750"/>
          <p:cNvPicPr>
            <a:picLocks noChangeAspect="0" noChangeArrowheads="1"/>
          </p:cNvPicPr>
          <p:nvPr/>
        </p:nvPicPr>
        <p:blipFill>
          <a:blip r:embed="rId37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9694" y="6598349"/>
            <a:ext cx="124777" cy="49923"/>
          </a:xfrm>
          <a:prstGeom prst="rect">
            <a:avLst/>
          </a:prstGeom>
          <a:noFill/>
          <a:extLst/>
        </p:spPr>
      </p:pic>
      <p:pic>
        <p:nvPicPr>
          <p:cNvPr id="3751" name="Picture 3751"/>
          <p:cNvPicPr>
            <a:picLocks noChangeAspect="0" noChangeArrowheads="1"/>
          </p:cNvPicPr>
          <p:nvPr/>
        </p:nvPicPr>
        <p:blipFill>
          <a:blip r:embed="rId37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6265" y="6594917"/>
            <a:ext cx="131623" cy="56781"/>
          </a:xfrm>
          <a:prstGeom prst="rect">
            <a:avLst/>
          </a:prstGeom>
          <a:noFill/>
          <a:extLst/>
        </p:spPr>
      </p:pic>
      <p:pic>
        <p:nvPicPr>
          <p:cNvPr id="3752" name="Picture 3752"/>
          <p:cNvPicPr>
            <a:picLocks noChangeAspect="0" noChangeArrowheads="1"/>
          </p:cNvPicPr>
          <p:nvPr/>
        </p:nvPicPr>
        <p:blipFill>
          <a:blip r:embed="rId37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74199" y="6556159"/>
            <a:ext cx="127177" cy="43065"/>
          </a:xfrm>
          <a:prstGeom prst="rect">
            <a:avLst/>
          </a:prstGeom>
          <a:noFill/>
          <a:extLst/>
        </p:spPr>
      </p:pic>
      <p:pic>
        <p:nvPicPr>
          <p:cNvPr id="3753" name="Picture 3753"/>
          <p:cNvPicPr>
            <a:picLocks noChangeAspect="0" noChangeArrowheads="1"/>
          </p:cNvPicPr>
          <p:nvPr/>
        </p:nvPicPr>
        <p:blipFill>
          <a:blip r:embed="rId37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70774" y="6552742"/>
            <a:ext cx="134039" cy="49898"/>
          </a:xfrm>
          <a:prstGeom prst="rect">
            <a:avLst/>
          </a:prstGeom>
          <a:noFill/>
          <a:extLst/>
        </p:spPr>
      </p:pic>
      <p:pic>
        <p:nvPicPr>
          <p:cNvPr id="3754" name="Picture 3754"/>
          <p:cNvPicPr>
            <a:picLocks noChangeAspect="0" noChangeArrowheads="1"/>
          </p:cNvPicPr>
          <p:nvPr/>
        </p:nvPicPr>
        <p:blipFill>
          <a:blip r:embed="rId37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75687" y="6598349"/>
            <a:ext cx="127088" cy="49923"/>
          </a:xfrm>
          <a:prstGeom prst="rect">
            <a:avLst/>
          </a:prstGeom>
          <a:noFill/>
          <a:extLst/>
        </p:spPr>
      </p:pic>
      <p:pic>
        <p:nvPicPr>
          <p:cNvPr id="3755" name="Picture 3755"/>
          <p:cNvPicPr>
            <a:picLocks noChangeAspect="0" noChangeArrowheads="1"/>
          </p:cNvPicPr>
          <p:nvPr/>
        </p:nvPicPr>
        <p:blipFill>
          <a:blip r:embed="rId37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72264" y="6594917"/>
            <a:ext cx="133934" cy="56781"/>
          </a:xfrm>
          <a:prstGeom prst="rect">
            <a:avLst/>
          </a:prstGeom>
          <a:noFill/>
          <a:extLst/>
        </p:spPr>
      </p:pic>
      <p:pic>
        <p:nvPicPr>
          <p:cNvPr id="3756" name="Picture 3756"/>
          <p:cNvPicPr>
            <a:picLocks noChangeAspect="0" noChangeArrowheads="1"/>
          </p:cNvPicPr>
          <p:nvPr/>
        </p:nvPicPr>
        <p:blipFill>
          <a:blip r:embed="rId37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32150" y="6598349"/>
            <a:ext cx="127088" cy="49923"/>
          </a:xfrm>
          <a:prstGeom prst="rect">
            <a:avLst/>
          </a:prstGeom>
          <a:noFill/>
          <a:extLst/>
        </p:spPr>
      </p:pic>
      <p:pic>
        <p:nvPicPr>
          <p:cNvPr id="3757" name="Picture 3757"/>
          <p:cNvPicPr>
            <a:picLocks noChangeAspect="0" noChangeArrowheads="1"/>
          </p:cNvPicPr>
          <p:nvPr/>
        </p:nvPicPr>
        <p:blipFill>
          <a:blip r:embed="rId37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8725" y="6594917"/>
            <a:ext cx="133938" cy="56781"/>
          </a:xfrm>
          <a:prstGeom prst="rect">
            <a:avLst/>
          </a:prstGeom>
          <a:noFill/>
          <a:extLst/>
        </p:spPr>
      </p:pic>
      <p:pic>
        <p:nvPicPr>
          <p:cNvPr id="3758" name="Picture 3758"/>
          <p:cNvPicPr>
            <a:picLocks noChangeAspect="0" noChangeArrowheads="1"/>
          </p:cNvPicPr>
          <p:nvPr/>
        </p:nvPicPr>
        <p:blipFill>
          <a:blip r:embed="rId37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0454" y="6598349"/>
            <a:ext cx="124790" cy="49923"/>
          </a:xfrm>
          <a:prstGeom prst="rect">
            <a:avLst/>
          </a:prstGeom>
          <a:noFill/>
          <a:extLst/>
        </p:spPr>
      </p:pic>
      <p:pic>
        <p:nvPicPr>
          <p:cNvPr id="3759" name="Picture 3759"/>
          <p:cNvPicPr>
            <a:picLocks noChangeAspect="0" noChangeArrowheads="1"/>
          </p:cNvPicPr>
          <p:nvPr/>
        </p:nvPicPr>
        <p:blipFill>
          <a:blip r:embed="rId37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7038" y="6594917"/>
            <a:ext cx="131624" cy="56781"/>
          </a:xfrm>
          <a:prstGeom prst="rect">
            <a:avLst/>
          </a:prstGeom>
          <a:noFill/>
          <a:extLst/>
        </p:spPr>
      </p:pic>
      <p:pic>
        <p:nvPicPr>
          <p:cNvPr id="3760" name="Picture 3760"/>
          <p:cNvPicPr>
            <a:picLocks noChangeAspect="0" noChangeArrowheads="1"/>
          </p:cNvPicPr>
          <p:nvPr/>
        </p:nvPicPr>
        <p:blipFill>
          <a:blip r:embed="rId37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65222" y="6598349"/>
            <a:ext cx="122478" cy="49923"/>
          </a:xfrm>
          <a:prstGeom prst="rect">
            <a:avLst/>
          </a:prstGeom>
          <a:noFill/>
          <a:extLst/>
        </p:spPr>
      </p:pic>
      <p:pic>
        <p:nvPicPr>
          <p:cNvPr id="3761" name="Picture 3761"/>
          <p:cNvPicPr>
            <a:picLocks noChangeAspect="0" noChangeArrowheads="1"/>
          </p:cNvPicPr>
          <p:nvPr/>
        </p:nvPicPr>
        <p:blipFill>
          <a:blip r:embed="rId37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61801" y="6594917"/>
            <a:ext cx="129315" cy="56781"/>
          </a:xfrm>
          <a:prstGeom prst="rect">
            <a:avLst/>
          </a:prstGeom>
          <a:noFill/>
          <a:extLst/>
        </p:spPr>
      </p:pic>
      <p:pic>
        <p:nvPicPr>
          <p:cNvPr id="3762" name="Picture 3762"/>
          <p:cNvPicPr>
            <a:picLocks noChangeAspect="0" noChangeArrowheads="1"/>
          </p:cNvPicPr>
          <p:nvPr/>
        </p:nvPicPr>
        <p:blipFill>
          <a:blip r:embed="rId37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94443" y="6598349"/>
            <a:ext cx="138633" cy="49923"/>
          </a:xfrm>
          <a:prstGeom prst="rect">
            <a:avLst/>
          </a:prstGeom>
          <a:noFill/>
          <a:extLst/>
        </p:spPr>
      </p:pic>
      <p:pic>
        <p:nvPicPr>
          <p:cNvPr id="3763" name="Picture 3763"/>
          <p:cNvPicPr>
            <a:picLocks noChangeAspect="0" noChangeArrowheads="1"/>
          </p:cNvPicPr>
          <p:nvPr/>
        </p:nvPicPr>
        <p:blipFill>
          <a:blip r:embed="rId37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91039" y="6594917"/>
            <a:ext cx="145473" cy="56781"/>
          </a:xfrm>
          <a:prstGeom prst="rect">
            <a:avLst/>
          </a:prstGeom>
          <a:noFill/>
          <a:extLst/>
        </p:spPr>
      </p:pic>
      <p:pic>
        <p:nvPicPr>
          <p:cNvPr id="3764" name="Picture 3764"/>
          <p:cNvPicPr>
            <a:picLocks noChangeAspect="0" noChangeArrowheads="1"/>
          </p:cNvPicPr>
          <p:nvPr/>
        </p:nvPicPr>
        <p:blipFill>
          <a:blip r:embed="rId37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24606" y="6598349"/>
            <a:ext cx="129400" cy="49923"/>
          </a:xfrm>
          <a:prstGeom prst="rect">
            <a:avLst/>
          </a:prstGeom>
          <a:noFill/>
          <a:extLst/>
        </p:spPr>
      </p:pic>
      <p:pic>
        <p:nvPicPr>
          <p:cNvPr id="3765" name="Picture 3765"/>
          <p:cNvPicPr>
            <a:picLocks noChangeAspect="0" noChangeArrowheads="1"/>
          </p:cNvPicPr>
          <p:nvPr/>
        </p:nvPicPr>
        <p:blipFill>
          <a:blip r:embed="rId37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21179" y="6594917"/>
            <a:ext cx="136255" cy="56781"/>
          </a:xfrm>
          <a:prstGeom prst="rect">
            <a:avLst/>
          </a:prstGeom>
          <a:noFill/>
          <a:extLst/>
        </p:spPr>
      </p:pic>
      <p:pic>
        <p:nvPicPr>
          <p:cNvPr id="3766" name="Picture 3766"/>
          <p:cNvPicPr>
            <a:picLocks noChangeAspect="0" noChangeArrowheads="1"/>
          </p:cNvPicPr>
          <p:nvPr/>
        </p:nvPicPr>
        <p:blipFill>
          <a:blip r:embed="rId37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66147" y="6573825"/>
            <a:ext cx="134442" cy="49923"/>
          </a:xfrm>
          <a:prstGeom prst="rect">
            <a:avLst/>
          </a:prstGeom>
          <a:noFill/>
          <a:extLst/>
        </p:spPr>
      </p:pic>
      <p:pic>
        <p:nvPicPr>
          <p:cNvPr id="3767" name="Picture 3767"/>
          <p:cNvPicPr>
            <a:picLocks noChangeAspect="0" noChangeArrowheads="1"/>
          </p:cNvPicPr>
          <p:nvPr/>
        </p:nvPicPr>
        <p:blipFill>
          <a:blip r:embed="rId37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62714" y="6570396"/>
            <a:ext cx="141297" cy="56769"/>
          </a:xfrm>
          <a:prstGeom prst="rect">
            <a:avLst/>
          </a:prstGeom>
          <a:noFill/>
          <a:extLst/>
        </p:spPr>
      </p:pic>
      <p:pic>
        <p:nvPicPr>
          <p:cNvPr id="3768" name="Picture 3768"/>
          <p:cNvPicPr>
            <a:picLocks noChangeAspect="0" noChangeArrowheads="1"/>
          </p:cNvPicPr>
          <p:nvPr/>
        </p:nvPicPr>
        <p:blipFill>
          <a:blip r:embed="rId37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75977" y="6573825"/>
            <a:ext cx="136334" cy="49923"/>
          </a:xfrm>
          <a:prstGeom prst="rect">
            <a:avLst/>
          </a:prstGeom>
          <a:noFill/>
          <a:extLst/>
        </p:spPr>
      </p:pic>
      <p:pic>
        <p:nvPicPr>
          <p:cNvPr id="3769" name="Picture 3769"/>
          <p:cNvPicPr>
            <a:picLocks noChangeAspect="0" noChangeArrowheads="1"/>
          </p:cNvPicPr>
          <p:nvPr/>
        </p:nvPicPr>
        <p:blipFill>
          <a:blip r:embed="rId37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72568" y="6570396"/>
            <a:ext cx="143164" cy="56769"/>
          </a:xfrm>
          <a:prstGeom prst="rect">
            <a:avLst/>
          </a:prstGeom>
          <a:noFill/>
          <a:extLst/>
        </p:spPr>
      </p:pic>
      <p:pic>
        <p:nvPicPr>
          <p:cNvPr id="3770" name="Picture 3770"/>
          <p:cNvPicPr>
            <a:picLocks noChangeAspect="0" noChangeArrowheads="1"/>
          </p:cNvPicPr>
          <p:nvPr/>
        </p:nvPicPr>
        <p:blipFill>
          <a:blip r:embed="rId37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2705" y="6556159"/>
            <a:ext cx="128841" cy="43065"/>
          </a:xfrm>
          <a:prstGeom prst="rect">
            <a:avLst/>
          </a:prstGeom>
          <a:noFill/>
          <a:extLst/>
        </p:spPr>
      </p:pic>
      <p:pic>
        <p:nvPicPr>
          <p:cNvPr id="3771" name="Picture 3771"/>
          <p:cNvPicPr>
            <a:picLocks noChangeAspect="0" noChangeArrowheads="1"/>
          </p:cNvPicPr>
          <p:nvPr/>
        </p:nvPicPr>
        <p:blipFill>
          <a:blip r:embed="rId37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272" y="6552742"/>
            <a:ext cx="135691" cy="49898"/>
          </a:xfrm>
          <a:prstGeom prst="rect">
            <a:avLst/>
          </a:prstGeom>
          <a:noFill/>
          <a:extLst/>
        </p:spPr>
      </p:pic>
      <p:pic>
        <p:nvPicPr>
          <p:cNvPr id="3772" name="Picture 3772"/>
          <p:cNvPicPr>
            <a:picLocks noChangeAspect="0" noChangeArrowheads="1"/>
          </p:cNvPicPr>
          <p:nvPr/>
        </p:nvPicPr>
        <p:blipFill>
          <a:blip r:embed="rId37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1199" y="6556159"/>
            <a:ext cx="126250" cy="43065"/>
          </a:xfrm>
          <a:prstGeom prst="rect">
            <a:avLst/>
          </a:prstGeom>
          <a:noFill/>
          <a:extLst/>
        </p:spPr>
      </p:pic>
      <p:pic>
        <p:nvPicPr>
          <p:cNvPr id="3773" name="Picture 3773"/>
          <p:cNvPicPr>
            <a:picLocks noChangeAspect="0" noChangeArrowheads="1"/>
          </p:cNvPicPr>
          <p:nvPr/>
        </p:nvPicPr>
        <p:blipFill>
          <a:blip r:embed="rId37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47759" y="6552742"/>
            <a:ext cx="133116" cy="49898"/>
          </a:xfrm>
          <a:prstGeom prst="rect">
            <a:avLst/>
          </a:prstGeom>
          <a:noFill/>
          <a:extLst/>
        </p:spPr>
      </p:pic>
      <p:pic>
        <p:nvPicPr>
          <p:cNvPr id="3774" name="Picture 3774"/>
          <p:cNvPicPr>
            <a:picLocks noChangeAspect="0" noChangeArrowheads="1"/>
          </p:cNvPicPr>
          <p:nvPr/>
        </p:nvPicPr>
        <p:blipFill>
          <a:blip r:embed="rId37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86140" y="6598349"/>
            <a:ext cx="131724" cy="49923"/>
          </a:xfrm>
          <a:prstGeom prst="rect">
            <a:avLst/>
          </a:prstGeom>
          <a:noFill/>
          <a:extLst/>
        </p:spPr>
      </p:pic>
      <p:pic>
        <p:nvPicPr>
          <p:cNvPr id="3775" name="Picture 3775"/>
          <p:cNvPicPr>
            <a:picLocks noChangeAspect="0" noChangeArrowheads="1"/>
          </p:cNvPicPr>
          <p:nvPr/>
        </p:nvPicPr>
        <p:blipFill>
          <a:blip r:embed="rId37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82728" y="6594917"/>
            <a:ext cx="138553" cy="56781"/>
          </a:xfrm>
          <a:prstGeom prst="rect">
            <a:avLst/>
          </a:prstGeom>
          <a:noFill/>
          <a:extLst/>
        </p:spPr>
      </p:pic>
      <p:pic>
        <p:nvPicPr>
          <p:cNvPr id="3776" name="Picture 3776"/>
          <p:cNvPicPr>
            <a:picLocks noChangeAspect="0" noChangeArrowheads="1"/>
          </p:cNvPicPr>
          <p:nvPr/>
        </p:nvPicPr>
        <p:blipFill>
          <a:blip r:embed="rId37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09518" y="6598349"/>
            <a:ext cx="134023" cy="49923"/>
          </a:xfrm>
          <a:prstGeom prst="rect">
            <a:avLst/>
          </a:prstGeom>
          <a:noFill/>
          <a:extLst/>
        </p:spPr>
      </p:pic>
      <p:pic>
        <p:nvPicPr>
          <p:cNvPr id="3777" name="Picture 3777"/>
          <p:cNvPicPr>
            <a:picLocks noChangeAspect="0" noChangeArrowheads="1"/>
          </p:cNvPicPr>
          <p:nvPr/>
        </p:nvPicPr>
        <p:blipFill>
          <a:blip r:embed="rId37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06111" y="6594917"/>
            <a:ext cx="140848" cy="56781"/>
          </a:xfrm>
          <a:prstGeom prst="rect">
            <a:avLst/>
          </a:prstGeom>
          <a:noFill/>
          <a:extLst/>
        </p:spPr>
      </p:pic>
      <p:pic>
        <p:nvPicPr>
          <p:cNvPr id="3778" name="Picture 3778"/>
          <p:cNvPicPr>
            <a:picLocks noChangeAspect="0" noChangeArrowheads="1"/>
          </p:cNvPicPr>
          <p:nvPr/>
        </p:nvPicPr>
        <p:blipFill>
          <a:blip r:embed="rId37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7062" y="6598349"/>
            <a:ext cx="131711" cy="49923"/>
          </a:xfrm>
          <a:prstGeom prst="rect">
            <a:avLst/>
          </a:prstGeom>
          <a:noFill/>
          <a:extLst/>
        </p:spPr>
      </p:pic>
      <p:pic>
        <p:nvPicPr>
          <p:cNvPr id="3779" name="Picture 3779"/>
          <p:cNvPicPr>
            <a:picLocks noChangeAspect="0" noChangeArrowheads="1"/>
          </p:cNvPicPr>
          <p:nvPr/>
        </p:nvPicPr>
        <p:blipFill>
          <a:blip r:embed="rId37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3644" y="6594917"/>
            <a:ext cx="138554" cy="56781"/>
          </a:xfrm>
          <a:prstGeom prst="rect">
            <a:avLst/>
          </a:prstGeom>
          <a:noFill/>
          <a:extLst/>
        </p:spPr>
      </p:pic>
      <p:pic>
        <p:nvPicPr>
          <p:cNvPr id="3780" name="Picture 3780"/>
          <p:cNvPicPr>
            <a:picLocks noChangeAspect="0" noChangeArrowheads="1"/>
          </p:cNvPicPr>
          <p:nvPr/>
        </p:nvPicPr>
        <p:blipFill>
          <a:blip r:embed="rId37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01987" y="6598349"/>
            <a:ext cx="136334" cy="49923"/>
          </a:xfrm>
          <a:prstGeom prst="rect">
            <a:avLst/>
          </a:prstGeom>
          <a:noFill/>
          <a:extLst/>
        </p:spPr>
      </p:pic>
      <p:pic>
        <p:nvPicPr>
          <p:cNvPr id="3781" name="Picture 3781"/>
          <p:cNvPicPr>
            <a:picLocks noChangeAspect="0" noChangeArrowheads="1"/>
          </p:cNvPicPr>
          <p:nvPr/>
        </p:nvPicPr>
        <p:blipFill>
          <a:blip r:embed="rId37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98562" y="6594917"/>
            <a:ext cx="143169" cy="56781"/>
          </a:xfrm>
          <a:prstGeom prst="rect">
            <a:avLst/>
          </a:prstGeom>
          <a:noFill/>
          <a:extLst/>
        </p:spPr>
      </p:pic>
      <p:pic>
        <p:nvPicPr>
          <p:cNvPr id="3782" name="Picture 3782"/>
          <p:cNvPicPr>
            <a:picLocks noChangeAspect="0" noChangeArrowheads="1"/>
          </p:cNvPicPr>
          <p:nvPr/>
        </p:nvPicPr>
        <p:blipFill>
          <a:blip r:embed="rId37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7213" y="6598349"/>
            <a:ext cx="122491" cy="49923"/>
          </a:xfrm>
          <a:prstGeom prst="rect">
            <a:avLst/>
          </a:prstGeom>
          <a:noFill/>
          <a:extLst/>
        </p:spPr>
      </p:pic>
      <p:pic>
        <p:nvPicPr>
          <p:cNvPr id="3783" name="Picture 3783"/>
          <p:cNvPicPr>
            <a:picLocks noChangeAspect="0" noChangeArrowheads="1"/>
          </p:cNvPicPr>
          <p:nvPr/>
        </p:nvPicPr>
        <p:blipFill>
          <a:blip r:embed="rId37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3801" y="6594917"/>
            <a:ext cx="129329" cy="56781"/>
          </a:xfrm>
          <a:prstGeom prst="rect">
            <a:avLst/>
          </a:prstGeom>
          <a:noFill/>
          <a:extLst/>
        </p:spPr>
      </p:pic>
      <p:pic>
        <p:nvPicPr>
          <p:cNvPr id="3784" name="Picture 3784"/>
          <p:cNvPicPr>
            <a:picLocks noChangeAspect="0" noChangeArrowheads="1"/>
          </p:cNvPicPr>
          <p:nvPr/>
        </p:nvPicPr>
        <p:blipFill>
          <a:blip r:embed="rId37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769" y="6573825"/>
            <a:ext cx="117843" cy="49923"/>
          </a:xfrm>
          <a:prstGeom prst="rect">
            <a:avLst/>
          </a:prstGeom>
          <a:noFill/>
          <a:extLst/>
        </p:spPr>
      </p:pic>
      <p:pic>
        <p:nvPicPr>
          <p:cNvPr id="3785" name="Picture 3785"/>
          <p:cNvPicPr>
            <a:picLocks noChangeAspect="0" noChangeArrowheads="1"/>
          </p:cNvPicPr>
          <p:nvPr/>
        </p:nvPicPr>
        <p:blipFill>
          <a:blip r:embed="rId37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338" y="6570396"/>
            <a:ext cx="124712" cy="56769"/>
          </a:xfrm>
          <a:prstGeom prst="rect">
            <a:avLst/>
          </a:prstGeom>
          <a:noFill/>
          <a:extLst/>
        </p:spPr>
      </p:pic>
      <p:pic>
        <p:nvPicPr>
          <p:cNvPr id="3786" name="Picture 3786"/>
          <p:cNvPicPr>
            <a:picLocks noChangeAspect="0" noChangeArrowheads="1"/>
          </p:cNvPicPr>
          <p:nvPr/>
        </p:nvPicPr>
        <p:blipFill>
          <a:blip r:embed="rId37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4914" y="6573825"/>
            <a:ext cx="120180" cy="49923"/>
          </a:xfrm>
          <a:prstGeom prst="rect">
            <a:avLst/>
          </a:prstGeom>
          <a:noFill/>
          <a:extLst/>
        </p:spPr>
      </p:pic>
      <p:pic>
        <p:nvPicPr>
          <p:cNvPr id="3787" name="Picture 3787"/>
          <p:cNvPicPr>
            <a:picLocks noChangeAspect="0" noChangeArrowheads="1"/>
          </p:cNvPicPr>
          <p:nvPr/>
        </p:nvPicPr>
        <p:blipFill>
          <a:blip r:embed="rId37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1491" y="6570396"/>
            <a:ext cx="127022" cy="56769"/>
          </a:xfrm>
          <a:prstGeom prst="rect">
            <a:avLst/>
          </a:prstGeom>
          <a:noFill/>
          <a:extLst/>
        </p:spPr>
      </p:pic>
      <p:pic>
        <p:nvPicPr>
          <p:cNvPr id="3788" name="Picture 3788"/>
          <p:cNvPicPr>
            <a:picLocks noChangeAspect="0" noChangeArrowheads="1"/>
          </p:cNvPicPr>
          <p:nvPr/>
        </p:nvPicPr>
        <p:blipFill>
          <a:blip r:embed="rId37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2301" y="6573825"/>
            <a:ext cx="117868" cy="49923"/>
          </a:xfrm>
          <a:prstGeom prst="rect">
            <a:avLst/>
          </a:prstGeom>
          <a:noFill/>
          <a:extLst/>
        </p:spPr>
      </p:pic>
      <p:pic>
        <p:nvPicPr>
          <p:cNvPr id="3789" name="Picture 3789"/>
          <p:cNvPicPr>
            <a:picLocks noChangeAspect="0" noChangeArrowheads="1"/>
          </p:cNvPicPr>
          <p:nvPr/>
        </p:nvPicPr>
        <p:blipFill>
          <a:blip r:embed="rId37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58888" y="6570396"/>
            <a:ext cx="124694" cy="56769"/>
          </a:xfrm>
          <a:prstGeom prst="rect">
            <a:avLst/>
          </a:prstGeom>
          <a:noFill/>
          <a:extLst/>
        </p:spPr>
      </p:pic>
      <p:pic>
        <p:nvPicPr>
          <p:cNvPr id="3790" name="Picture 3790"/>
          <p:cNvPicPr>
            <a:picLocks noChangeAspect="0" noChangeArrowheads="1"/>
          </p:cNvPicPr>
          <p:nvPr/>
        </p:nvPicPr>
        <p:blipFill>
          <a:blip r:embed="rId37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69845" y="6573825"/>
            <a:ext cx="120154" cy="49923"/>
          </a:xfrm>
          <a:prstGeom prst="rect">
            <a:avLst/>
          </a:prstGeom>
          <a:noFill/>
          <a:extLst/>
        </p:spPr>
      </p:pic>
      <p:pic>
        <p:nvPicPr>
          <p:cNvPr id="3791" name="Picture 3791"/>
          <p:cNvPicPr>
            <a:picLocks noChangeAspect="0" noChangeArrowheads="1"/>
          </p:cNvPicPr>
          <p:nvPr/>
        </p:nvPicPr>
        <p:blipFill>
          <a:blip r:embed="rId37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66415" y="6570396"/>
            <a:ext cx="127027" cy="56769"/>
          </a:xfrm>
          <a:prstGeom prst="rect">
            <a:avLst/>
          </a:prstGeom>
          <a:noFill/>
          <a:extLst/>
        </p:spPr>
      </p:pic>
      <p:pic>
        <p:nvPicPr>
          <p:cNvPr id="3792" name="Picture 3792"/>
          <p:cNvPicPr>
            <a:picLocks noChangeAspect="0" noChangeArrowheads="1"/>
          </p:cNvPicPr>
          <p:nvPr/>
        </p:nvPicPr>
        <p:blipFill>
          <a:blip r:embed="rId37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5071" y="6573825"/>
            <a:ext cx="122478" cy="49923"/>
          </a:xfrm>
          <a:prstGeom prst="rect">
            <a:avLst/>
          </a:prstGeom>
          <a:noFill/>
          <a:extLst/>
        </p:spPr>
      </p:pic>
      <p:pic>
        <p:nvPicPr>
          <p:cNvPr id="3793" name="Picture 3793"/>
          <p:cNvPicPr>
            <a:picLocks noChangeAspect="0" noChangeArrowheads="1"/>
          </p:cNvPicPr>
          <p:nvPr/>
        </p:nvPicPr>
        <p:blipFill>
          <a:blip r:embed="rId37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1641" y="6570396"/>
            <a:ext cx="129335" cy="56769"/>
          </a:xfrm>
          <a:prstGeom prst="rect">
            <a:avLst/>
          </a:prstGeom>
          <a:noFill/>
          <a:extLst/>
        </p:spPr>
      </p:pic>
      <p:pic>
        <p:nvPicPr>
          <p:cNvPr id="3794" name="Picture 3794"/>
          <p:cNvPicPr>
            <a:picLocks noChangeAspect="0" noChangeArrowheads="1"/>
          </p:cNvPicPr>
          <p:nvPr/>
        </p:nvPicPr>
        <p:blipFill>
          <a:blip r:embed="rId37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5832" y="6573825"/>
            <a:ext cx="134010" cy="49923"/>
          </a:xfrm>
          <a:prstGeom prst="rect">
            <a:avLst/>
          </a:prstGeom>
          <a:noFill/>
          <a:extLst/>
        </p:spPr>
      </p:pic>
      <p:pic>
        <p:nvPicPr>
          <p:cNvPr id="3795" name="Picture 3795"/>
          <p:cNvPicPr>
            <a:picLocks noChangeAspect="0" noChangeArrowheads="1"/>
          </p:cNvPicPr>
          <p:nvPr/>
        </p:nvPicPr>
        <p:blipFill>
          <a:blip r:embed="rId37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2412" y="6570396"/>
            <a:ext cx="140858" cy="56769"/>
          </a:xfrm>
          <a:prstGeom prst="rect">
            <a:avLst/>
          </a:prstGeom>
          <a:noFill/>
          <a:extLst/>
        </p:spPr>
      </p:pic>
      <p:pic>
        <p:nvPicPr>
          <p:cNvPr id="3796" name="Picture 3796"/>
          <p:cNvPicPr>
            <a:picLocks noChangeAspect="0" noChangeArrowheads="1"/>
          </p:cNvPicPr>
          <p:nvPr/>
        </p:nvPicPr>
        <p:blipFill>
          <a:blip r:embed="rId37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95688" y="6573825"/>
            <a:ext cx="131698" cy="49923"/>
          </a:xfrm>
          <a:prstGeom prst="rect">
            <a:avLst/>
          </a:prstGeom>
          <a:noFill/>
          <a:extLst/>
        </p:spPr>
      </p:pic>
      <p:pic>
        <p:nvPicPr>
          <p:cNvPr id="3797" name="Picture 3797"/>
          <p:cNvPicPr>
            <a:picLocks noChangeAspect="0" noChangeArrowheads="1"/>
          </p:cNvPicPr>
          <p:nvPr/>
        </p:nvPicPr>
        <p:blipFill>
          <a:blip r:embed="rId37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92263" y="6570396"/>
            <a:ext cx="138550" cy="56769"/>
          </a:xfrm>
          <a:prstGeom prst="rect">
            <a:avLst/>
          </a:prstGeom>
          <a:noFill/>
          <a:extLst/>
        </p:spPr>
      </p:pic>
      <p:pic>
        <p:nvPicPr>
          <p:cNvPr id="3798" name="Picture 3798"/>
          <p:cNvPicPr>
            <a:picLocks noChangeAspect="0" noChangeArrowheads="1"/>
          </p:cNvPicPr>
          <p:nvPr/>
        </p:nvPicPr>
        <p:blipFill>
          <a:blip r:embed="rId37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05530" y="6573825"/>
            <a:ext cx="129387" cy="49923"/>
          </a:xfrm>
          <a:prstGeom prst="rect">
            <a:avLst/>
          </a:prstGeom>
          <a:noFill/>
          <a:extLst/>
        </p:spPr>
      </p:pic>
      <p:pic>
        <p:nvPicPr>
          <p:cNvPr id="3799" name="Picture 3799"/>
          <p:cNvPicPr>
            <a:picLocks noChangeAspect="0" noChangeArrowheads="1"/>
          </p:cNvPicPr>
          <p:nvPr/>
        </p:nvPicPr>
        <p:blipFill>
          <a:blip r:embed="rId37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02104" y="6570396"/>
            <a:ext cx="136241" cy="56769"/>
          </a:xfrm>
          <a:prstGeom prst="rect">
            <a:avLst/>
          </a:prstGeom>
          <a:noFill/>
          <a:extLst/>
        </p:spPr>
      </p:pic>
      <p:pic>
        <p:nvPicPr>
          <p:cNvPr id="3800" name="Picture 3800"/>
          <p:cNvPicPr>
            <a:picLocks noChangeAspect="0" noChangeArrowheads="1"/>
          </p:cNvPicPr>
          <p:nvPr/>
        </p:nvPicPr>
        <p:blipFill>
          <a:blip r:embed="rId38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5373" y="6573825"/>
            <a:ext cx="127088" cy="49923"/>
          </a:xfrm>
          <a:prstGeom prst="rect">
            <a:avLst/>
          </a:prstGeom>
          <a:noFill/>
          <a:extLst/>
        </p:spPr>
      </p:pic>
      <p:pic>
        <p:nvPicPr>
          <p:cNvPr id="3801" name="Picture 3801"/>
          <p:cNvPicPr>
            <a:picLocks noChangeAspect="0" noChangeArrowheads="1"/>
          </p:cNvPicPr>
          <p:nvPr/>
        </p:nvPicPr>
        <p:blipFill>
          <a:blip r:embed="rId38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1953" y="6570396"/>
            <a:ext cx="133939" cy="56769"/>
          </a:xfrm>
          <a:prstGeom prst="rect">
            <a:avLst/>
          </a:prstGeom>
          <a:noFill/>
          <a:extLst/>
        </p:spPr>
      </p:pic>
      <p:pic>
        <p:nvPicPr>
          <p:cNvPr id="3802" name="Picture 3802"/>
          <p:cNvPicPr>
            <a:picLocks noChangeAspect="0" noChangeArrowheads="1"/>
          </p:cNvPicPr>
          <p:nvPr/>
        </p:nvPicPr>
        <p:blipFill>
          <a:blip r:embed="rId38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07539" y="6573825"/>
            <a:ext cx="131711" cy="49923"/>
          </a:xfrm>
          <a:prstGeom prst="rect">
            <a:avLst/>
          </a:prstGeom>
          <a:noFill/>
          <a:extLst/>
        </p:spPr>
      </p:pic>
      <p:pic>
        <p:nvPicPr>
          <p:cNvPr id="3803" name="Picture 3803"/>
          <p:cNvPicPr>
            <a:picLocks noChangeAspect="0" noChangeArrowheads="1"/>
          </p:cNvPicPr>
          <p:nvPr/>
        </p:nvPicPr>
        <p:blipFill>
          <a:blip r:embed="rId38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04124" y="6570396"/>
            <a:ext cx="138544" cy="56769"/>
          </a:xfrm>
          <a:prstGeom prst="rect">
            <a:avLst/>
          </a:prstGeom>
          <a:noFill/>
          <a:extLst/>
        </p:spPr>
      </p:pic>
      <p:pic>
        <p:nvPicPr>
          <p:cNvPr id="3804" name="Picture 3804"/>
          <p:cNvPicPr>
            <a:picLocks noChangeAspect="0" noChangeArrowheads="1"/>
          </p:cNvPicPr>
          <p:nvPr/>
        </p:nvPicPr>
        <p:blipFill>
          <a:blip r:embed="rId38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5083" y="6573825"/>
            <a:ext cx="134010" cy="49923"/>
          </a:xfrm>
          <a:prstGeom prst="rect">
            <a:avLst/>
          </a:prstGeom>
          <a:noFill/>
          <a:extLst/>
        </p:spPr>
      </p:pic>
      <p:pic>
        <p:nvPicPr>
          <p:cNvPr id="3805" name="Picture 3805"/>
          <p:cNvPicPr>
            <a:picLocks noChangeAspect="0" noChangeArrowheads="1"/>
          </p:cNvPicPr>
          <p:nvPr/>
        </p:nvPicPr>
        <p:blipFill>
          <a:blip r:embed="rId38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1652" y="6570396"/>
            <a:ext cx="140867" cy="56769"/>
          </a:xfrm>
          <a:prstGeom prst="rect">
            <a:avLst/>
          </a:prstGeom>
          <a:noFill/>
          <a:extLst/>
        </p:spPr>
      </p:pic>
      <p:pic>
        <p:nvPicPr>
          <p:cNvPr id="3806" name="Picture 3806"/>
          <p:cNvPicPr>
            <a:picLocks noChangeAspect="0" noChangeArrowheads="1"/>
          </p:cNvPicPr>
          <p:nvPr/>
        </p:nvPicPr>
        <p:blipFill>
          <a:blip r:embed="rId38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1837" y="6598349"/>
            <a:ext cx="138645" cy="49923"/>
          </a:xfrm>
          <a:prstGeom prst="rect">
            <a:avLst/>
          </a:prstGeom>
          <a:noFill/>
          <a:extLst/>
        </p:spPr>
      </p:pic>
      <p:pic>
        <p:nvPicPr>
          <p:cNvPr id="3807" name="Picture 3807"/>
          <p:cNvPicPr>
            <a:picLocks noChangeAspect="0" noChangeArrowheads="1"/>
          </p:cNvPicPr>
          <p:nvPr/>
        </p:nvPicPr>
        <p:blipFill>
          <a:blip r:embed="rId38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8422" y="6594917"/>
            <a:ext cx="145482" cy="56781"/>
          </a:xfrm>
          <a:prstGeom prst="rect">
            <a:avLst/>
          </a:prstGeom>
          <a:noFill/>
          <a:extLst/>
        </p:spPr>
      </p:pic>
      <p:pic>
        <p:nvPicPr>
          <p:cNvPr id="3808" name="Picture 3808"/>
          <p:cNvPicPr>
            <a:picLocks noChangeAspect="0" noChangeArrowheads="1"/>
          </p:cNvPicPr>
          <p:nvPr/>
        </p:nvPicPr>
        <p:blipFill>
          <a:blip r:embed="rId38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22615" y="6573825"/>
            <a:ext cx="136321" cy="49923"/>
          </a:xfrm>
          <a:prstGeom prst="rect">
            <a:avLst/>
          </a:prstGeom>
          <a:noFill/>
          <a:extLst/>
        </p:spPr>
      </p:pic>
      <p:pic>
        <p:nvPicPr>
          <p:cNvPr id="3809" name="Picture 3809"/>
          <p:cNvPicPr>
            <a:picLocks noChangeAspect="0" noChangeArrowheads="1"/>
          </p:cNvPicPr>
          <p:nvPr/>
        </p:nvPicPr>
        <p:blipFill>
          <a:blip r:embed="rId38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19197" y="6570396"/>
            <a:ext cx="143168" cy="56769"/>
          </a:xfrm>
          <a:prstGeom prst="rect">
            <a:avLst/>
          </a:prstGeom>
          <a:noFill/>
          <a:extLst/>
        </p:spPr>
      </p:pic>
      <p:pic>
        <p:nvPicPr>
          <p:cNvPr id="3810" name="Picture 3810"/>
          <p:cNvPicPr>
            <a:picLocks noChangeAspect="0" noChangeArrowheads="1"/>
          </p:cNvPicPr>
          <p:nvPr/>
        </p:nvPicPr>
        <p:blipFill>
          <a:blip r:embed="rId38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6630" y="6598349"/>
            <a:ext cx="136309" cy="49923"/>
          </a:xfrm>
          <a:prstGeom prst="rect">
            <a:avLst/>
          </a:prstGeom>
          <a:noFill/>
          <a:extLst/>
        </p:spPr>
      </p:pic>
      <p:pic>
        <p:nvPicPr>
          <p:cNvPr id="3811" name="Picture 3811"/>
          <p:cNvPicPr>
            <a:picLocks noChangeAspect="0" noChangeArrowheads="1"/>
          </p:cNvPicPr>
          <p:nvPr/>
        </p:nvPicPr>
        <p:blipFill>
          <a:blip r:embed="rId38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3195" y="6594917"/>
            <a:ext cx="143169" cy="56781"/>
          </a:xfrm>
          <a:prstGeom prst="rect">
            <a:avLst/>
          </a:prstGeom>
          <a:noFill/>
          <a:extLst/>
        </p:spPr>
      </p:pic>
      <p:pic>
        <p:nvPicPr>
          <p:cNvPr id="3812" name="Picture 3812"/>
          <p:cNvPicPr>
            <a:picLocks noChangeAspect="0" noChangeArrowheads="1"/>
          </p:cNvPicPr>
          <p:nvPr/>
        </p:nvPicPr>
        <p:blipFill>
          <a:blip r:embed="rId38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7376" y="6573825"/>
            <a:ext cx="122491" cy="49923"/>
          </a:xfrm>
          <a:prstGeom prst="rect">
            <a:avLst/>
          </a:prstGeom>
          <a:noFill/>
          <a:extLst/>
        </p:spPr>
      </p:pic>
      <p:pic>
        <p:nvPicPr>
          <p:cNvPr id="3813" name="Picture 3813"/>
          <p:cNvPicPr>
            <a:picLocks noChangeAspect="0" noChangeArrowheads="1"/>
          </p:cNvPicPr>
          <p:nvPr/>
        </p:nvPicPr>
        <p:blipFill>
          <a:blip r:embed="rId38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3960" y="6570396"/>
            <a:ext cx="129322" cy="56769"/>
          </a:xfrm>
          <a:prstGeom prst="rect">
            <a:avLst/>
          </a:prstGeom>
          <a:noFill/>
          <a:extLst/>
        </p:spPr>
      </p:pic>
      <p:pic>
        <p:nvPicPr>
          <p:cNvPr id="3814" name="Picture 3814"/>
          <p:cNvPicPr>
            <a:picLocks noChangeAspect="0" noChangeArrowheads="1"/>
          </p:cNvPicPr>
          <p:nvPr/>
        </p:nvPicPr>
        <p:blipFill>
          <a:blip r:embed="rId38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92464" y="6573825"/>
            <a:ext cx="127101" cy="49923"/>
          </a:xfrm>
          <a:prstGeom prst="rect">
            <a:avLst/>
          </a:prstGeom>
          <a:noFill/>
          <a:extLst/>
        </p:spPr>
      </p:pic>
      <p:pic>
        <p:nvPicPr>
          <p:cNvPr id="3815" name="Picture 3815"/>
          <p:cNvPicPr>
            <a:picLocks noChangeAspect="0" noChangeArrowheads="1"/>
          </p:cNvPicPr>
          <p:nvPr/>
        </p:nvPicPr>
        <p:blipFill>
          <a:blip r:embed="rId38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89039" y="6570396"/>
            <a:ext cx="133935" cy="56769"/>
          </a:xfrm>
          <a:prstGeom prst="rect">
            <a:avLst/>
          </a:prstGeom>
          <a:noFill/>
          <a:extLst/>
        </p:spPr>
      </p:pic>
      <p:pic>
        <p:nvPicPr>
          <p:cNvPr id="3816" name="Picture 3816"/>
          <p:cNvPicPr>
            <a:picLocks noChangeAspect="0" noChangeArrowheads="1"/>
          </p:cNvPicPr>
          <p:nvPr/>
        </p:nvPicPr>
        <p:blipFill>
          <a:blip r:embed="rId38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84920" y="6573825"/>
            <a:ext cx="124790" cy="49923"/>
          </a:xfrm>
          <a:prstGeom prst="rect">
            <a:avLst/>
          </a:prstGeom>
          <a:noFill/>
          <a:extLst/>
        </p:spPr>
      </p:pic>
      <p:pic>
        <p:nvPicPr>
          <p:cNvPr id="3817" name="Picture 3817"/>
          <p:cNvPicPr>
            <a:picLocks noChangeAspect="0" noChangeArrowheads="1"/>
          </p:cNvPicPr>
          <p:nvPr/>
        </p:nvPicPr>
        <p:blipFill>
          <a:blip r:embed="rId38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81492" y="6570396"/>
            <a:ext cx="131640" cy="56769"/>
          </a:xfrm>
          <a:prstGeom prst="rect">
            <a:avLst/>
          </a:prstGeom>
          <a:noFill/>
          <a:extLst/>
        </p:spPr>
      </p:pic>
      <p:pic>
        <p:nvPicPr>
          <p:cNvPr id="3818" name="Picture 3818"/>
          <p:cNvPicPr>
            <a:picLocks noChangeAspect="0" noChangeArrowheads="1"/>
          </p:cNvPicPr>
          <p:nvPr/>
        </p:nvPicPr>
        <p:blipFill>
          <a:blip r:embed="rId38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1398" y="6598349"/>
            <a:ext cx="133997" cy="49923"/>
          </a:xfrm>
          <a:prstGeom prst="rect">
            <a:avLst/>
          </a:prstGeom>
          <a:noFill/>
          <a:extLst/>
        </p:spPr>
      </p:pic>
      <p:pic>
        <p:nvPicPr>
          <p:cNvPr id="3819" name="Picture 3819"/>
          <p:cNvPicPr>
            <a:picLocks noChangeAspect="0" noChangeArrowheads="1"/>
          </p:cNvPicPr>
          <p:nvPr/>
        </p:nvPicPr>
        <p:blipFill>
          <a:blip r:embed="rId38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87962" y="6594917"/>
            <a:ext cx="140864" cy="56781"/>
          </a:xfrm>
          <a:prstGeom prst="rect">
            <a:avLst/>
          </a:prstGeom>
          <a:noFill/>
          <a:extLst/>
        </p:spPr>
      </p:pic>
      <p:pic>
        <p:nvPicPr>
          <p:cNvPr id="3820" name="Picture 3820"/>
          <p:cNvPicPr>
            <a:picLocks noChangeAspect="0" noChangeArrowheads="1"/>
          </p:cNvPicPr>
          <p:nvPr/>
        </p:nvPicPr>
        <p:blipFill>
          <a:blip r:embed="rId38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99995" y="6573825"/>
            <a:ext cx="129387" cy="49923"/>
          </a:xfrm>
          <a:prstGeom prst="rect">
            <a:avLst/>
          </a:prstGeom>
          <a:noFill/>
          <a:extLst/>
        </p:spPr>
      </p:pic>
      <p:pic>
        <p:nvPicPr>
          <p:cNvPr id="3821" name="Picture 3821"/>
          <p:cNvPicPr>
            <a:picLocks noChangeAspect="0" noChangeArrowheads="1"/>
          </p:cNvPicPr>
          <p:nvPr/>
        </p:nvPicPr>
        <p:blipFill>
          <a:blip r:embed="rId38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96575" y="6570396"/>
            <a:ext cx="136247" cy="56769"/>
          </a:xfrm>
          <a:prstGeom prst="rect">
            <a:avLst/>
          </a:prstGeom>
          <a:noFill/>
          <a:extLst/>
        </p:spPr>
      </p:pic>
      <p:pic>
        <p:nvPicPr>
          <p:cNvPr id="3822" name="Picture 3822"/>
          <p:cNvPicPr>
            <a:picLocks noChangeAspect="0" noChangeArrowheads="1"/>
          </p:cNvPicPr>
          <p:nvPr/>
        </p:nvPicPr>
        <p:blipFill>
          <a:blip r:embed="rId38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5229" y="6573825"/>
            <a:ext cx="124777" cy="49923"/>
          </a:xfrm>
          <a:prstGeom prst="rect">
            <a:avLst/>
          </a:prstGeom>
          <a:noFill/>
          <a:extLst/>
        </p:spPr>
      </p:pic>
      <p:pic>
        <p:nvPicPr>
          <p:cNvPr id="3823" name="Picture 3823"/>
          <p:cNvPicPr>
            <a:picLocks noChangeAspect="0" noChangeArrowheads="1"/>
          </p:cNvPicPr>
          <p:nvPr/>
        </p:nvPicPr>
        <p:blipFill>
          <a:blip r:embed="rId38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798" y="6570396"/>
            <a:ext cx="131632" cy="56769"/>
          </a:xfrm>
          <a:prstGeom prst="rect">
            <a:avLst/>
          </a:prstGeom>
          <a:noFill/>
          <a:extLst/>
        </p:spPr>
      </p:pic>
      <p:pic>
        <p:nvPicPr>
          <p:cNvPr id="3824" name="Picture 3824"/>
          <p:cNvPicPr>
            <a:picLocks noChangeAspect="0" noChangeArrowheads="1"/>
          </p:cNvPicPr>
          <p:nvPr/>
        </p:nvPicPr>
        <p:blipFill>
          <a:blip r:embed="rId38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2521" y="6622872"/>
            <a:ext cx="139509" cy="48209"/>
          </a:xfrm>
          <a:prstGeom prst="rect">
            <a:avLst/>
          </a:prstGeom>
          <a:noFill/>
          <a:extLst/>
        </p:spPr>
      </p:pic>
      <p:pic>
        <p:nvPicPr>
          <p:cNvPr id="3825" name="Picture 3825"/>
          <p:cNvPicPr>
            <a:picLocks noChangeAspect="0" noChangeArrowheads="1"/>
          </p:cNvPicPr>
          <p:nvPr/>
        </p:nvPicPr>
        <p:blipFill>
          <a:blip r:embed="rId38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79104" y="6619450"/>
            <a:ext cx="146331" cy="55067"/>
          </a:xfrm>
          <a:prstGeom prst="rect">
            <a:avLst/>
          </a:prstGeom>
          <a:noFill/>
          <a:extLst/>
        </p:spPr>
      </p:pic>
      <p:pic>
        <p:nvPicPr>
          <p:cNvPr id="3826" name="Picture 3826"/>
          <p:cNvPicPr>
            <a:picLocks noChangeAspect="0" noChangeArrowheads="1"/>
          </p:cNvPicPr>
          <p:nvPr/>
        </p:nvPicPr>
        <p:blipFill>
          <a:blip r:embed="rId38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79434" y="6622872"/>
            <a:ext cx="137363" cy="48209"/>
          </a:xfrm>
          <a:prstGeom prst="rect">
            <a:avLst/>
          </a:prstGeom>
          <a:noFill/>
          <a:extLst/>
        </p:spPr>
      </p:pic>
      <p:pic>
        <p:nvPicPr>
          <p:cNvPr id="3827" name="Picture 3827"/>
          <p:cNvPicPr>
            <a:picLocks noChangeAspect="0" noChangeArrowheads="1"/>
          </p:cNvPicPr>
          <p:nvPr/>
        </p:nvPicPr>
        <p:blipFill>
          <a:blip r:embed="rId38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76018" y="6619450"/>
            <a:ext cx="144189" cy="55067"/>
          </a:xfrm>
          <a:prstGeom prst="rect">
            <a:avLst/>
          </a:prstGeom>
          <a:noFill/>
          <a:extLst/>
        </p:spPr>
      </p:pic>
      <p:pic>
        <p:nvPicPr>
          <p:cNvPr id="3828" name="Picture 3828"/>
          <p:cNvPicPr>
            <a:picLocks noChangeAspect="0" noChangeArrowheads="1"/>
          </p:cNvPicPr>
          <p:nvPr/>
        </p:nvPicPr>
        <p:blipFill>
          <a:blip r:embed="rId38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0188" y="6622872"/>
            <a:ext cx="130898" cy="48209"/>
          </a:xfrm>
          <a:prstGeom prst="rect">
            <a:avLst/>
          </a:prstGeom>
          <a:noFill/>
          <a:extLst/>
        </p:spPr>
      </p:pic>
      <p:pic>
        <p:nvPicPr>
          <p:cNvPr id="3829" name="Picture 3829"/>
          <p:cNvPicPr>
            <a:picLocks noChangeAspect="0" noChangeArrowheads="1"/>
          </p:cNvPicPr>
          <p:nvPr/>
        </p:nvPicPr>
        <p:blipFill>
          <a:blip r:embed="rId38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66766" y="6619450"/>
            <a:ext cx="137745" cy="55067"/>
          </a:xfrm>
          <a:prstGeom prst="rect">
            <a:avLst/>
          </a:prstGeom>
          <a:noFill/>
          <a:extLst/>
        </p:spPr>
      </p:pic>
      <p:pic>
        <p:nvPicPr>
          <p:cNvPr id="3830" name="Picture 3830"/>
          <p:cNvPicPr>
            <a:picLocks noChangeAspect="0" noChangeArrowheads="1"/>
          </p:cNvPicPr>
          <p:nvPr/>
        </p:nvPicPr>
        <p:blipFill>
          <a:blip r:embed="rId38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6373" y="6622872"/>
            <a:ext cx="135166" cy="48209"/>
          </a:xfrm>
          <a:prstGeom prst="rect">
            <a:avLst/>
          </a:prstGeom>
          <a:noFill/>
          <a:extLst/>
        </p:spPr>
      </p:pic>
      <p:pic>
        <p:nvPicPr>
          <p:cNvPr id="3831" name="Picture 3831"/>
          <p:cNvPicPr>
            <a:picLocks noChangeAspect="0" noChangeArrowheads="1"/>
          </p:cNvPicPr>
          <p:nvPr/>
        </p:nvPicPr>
        <p:blipFill>
          <a:blip r:embed="rId38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2940" y="6619450"/>
            <a:ext cx="142041" cy="55067"/>
          </a:xfrm>
          <a:prstGeom prst="rect">
            <a:avLst/>
          </a:prstGeom>
          <a:noFill/>
          <a:extLst/>
        </p:spPr>
      </p:pic>
      <p:pic>
        <p:nvPicPr>
          <p:cNvPr id="3832" name="Picture 3832"/>
          <p:cNvPicPr>
            <a:picLocks noChangeAspect="0" noChangeArrowheads="1"/>
          </p:cNvPicPr>
          <p:nvPr/>
        </p:nvPicPr>
        <p:blipFill>
          <a:blip r:embed="rId38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3275" y="6622872"/>
            <a:ext cx="133045" cy="48209"/>
          </a:xfrm>
          <a:prstGeom prst="rect">
            <a:avLst/>
          </a:prstGeom>
          <a:noFill/>
          <a:extLst/>
        </p:spPr>
      </p:pic>
      <p:pic>
        <p:nvPicPr>
          <p:cNvPr id="3833" name="Picture 3833"/>
          <p:cNvPicPr>
            <a:picLocks noChangeAspect="0" noChangeArrowheads="1"/>
          </p:cNvPicPr>
          <p:nvPr/>
        </p:nvPicPr>
        <p:blipFill>
          <a:blip r:embed="rId38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849" y="6619450"/>
            <a:ext cx="139893" cy="55067"/>
          </a:xfrm>
          <a:prstGeom prst="rect">
            <a:avLst/>
          </a:prstGeom>
          <a:noFill/>
          <a:extLst/>
        </p:spPr>
      </p:pic>
      <p:pic>
        <p:nvPicPr>
          <p:cNvPr id="3834" name="Picture 3834"/>
          <p:cNvPicPr>
            <a:picLocks noChangeAspect="0" noChangeArrowheads="1"/>
          </p:cNvPicPr>
          <p:nvPr/>
        </p:nvPicPr>
        <p:blipFill>
          <a:blip r:embed="rId38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8141" y="6622872"/>
            <a:ext cx="137337" cy="48209"/>
          </a:xfrm>
          <a:prstGeom prst="rect">
            <a:avLst/>
          </a:prstGeom>
          <a:noFill/>
          <a:extLst/>
        </p:spPr>
      </p:pic>
      <p:pic>
        <p:nvPicPr>
          <p:cNvPr id="3835" name="Picture 3835"/>
          <p:cNvPicPr>
            <a:picLocks noChangeAspect="0" noChangeArrowheads="1"/>
          </p:cNvPicPr>
          <p:nvPr/>
        </p:nvPicPr>
        <p:blipFill>
          <a:blip r:embed="rId38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4713" y="6619450"/>
            <a:ext cx="144190" cy="55067"/>
          </a:xfrm>
          <a:prstGeom prst="rect">
            <a:avLst/>
          </a:prstGeom>
          <a:noFill/>
          <a:extLst/>
        </p:spPr>
      </p:pic>
      <p:pic>
        <p:nvPicPr>
          <p:cNvPr id="3836" name="Picture 3836"/>
          <p:cNvPicPr>
            <a:picLocks noChangeAspect="0" noChangeArrowheads="1"/>
          </p:cNvPicPr>
          <p:nvPr/>
        </p:nvPicPr>
        <p:blipFill>
          <a:blip r:embed="rId38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12921" y="6622872"/>
            <a:ext cx="139471" cy="48209"/>
          </a:xfrm>
          <a:prstGeom prst="rect">
            <a:avLst/>
          </a:prstGeom>
          <a:noFill/>
          <a:extLst/>
        </p:spPr>
      </p:pic>
      <p:pic>
        <p:nvPicPr>
          <p:cNvPr id="3837" name="Picture 3837"/>
          <p:cNvPicPr>
            <a:picLocks noChangeAspect="0" noChangeArrowheads="1"/>
          </p:cNvPicPr>
          <p:nvPr/>
        </p:nvPicPr>
        <p:blipFill>
          <a:blip r:embed="rId38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9490" y="6619450"/>
            <a:ext cx="146334" cy="55067"/>
          </a:xfrm>
          <a:prstGeom prst="rect">
            <a:avLst/>
          </a:prstGeom>
          <a:noFill/>
          <a:extLst/>
        </p:spPr>
      </p:pic>
      <p:pic>
        <p:nvPicPr>
          <p:cNvPr id="3838" name="Picture 3838"/>
          <p:cNvPicPr>
            <a:picLocks noChangeAspect="0" noChangeArrowheads="1"/>
          </p:cNvPicPr>
          <p:nvPr/>
        </p:nvPicPr>
        <p:blipFill>
          <a:blip r:embed="rId38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7676" y="6622872"/>
            <a:ext cx="137553" cy="48209"/>
          </a:xfrm>
          <a:prstGeom prst="rect">
            <a:avLst/>
          </a:prstGeom>
          <a:noFill/>
          <a:extLst/>
        </p:spPr>
      </p:pic>
      <p:pic>
        <p:nvPicPr>
          <p:cNvPr id="3839" name="Picture 3839"/>
          <p:cNvPicPr>
            <a:picLocks noChangeAspect="0" noChangeArrowheads="1"/>
          </p:cNvPicPr>
          <p:nvPr/>
        </p:nvPicPr>
        <p:blipFill>
          <a:blip r:embed="rId38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4257" y="6619450"/>
            <a:ext cx="144396" cy="55067"/>
          </a:xfrm>
          <a:prstGeom prst="rect">
            <a:avLst/>
          </a:prstGeom>
          <a:noFill/>
          <a:extLst/>
        </p:spPr>
      </p:pic>
      <p:pic>
        <p:nvPicPr>
          <p:cNvPr id="3840" name="Picture 3840"/>
          <p:cNvPicPr>
            <a:picLocks noChangeAspect="0" noChangeArrowheads="1"/>
          </p:cNvPicPr>
          <p:nvPr/>
        </p:nvPicPr>
        <p:blipFill>
          <a:blip r:embed="rId38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86911" y="6598349"/>
            <a:ext cx="136804" cy="49923"/>
          </a:xfrm>
          <a:prstGeom prst="rect">
            <a:avLst/>
          </a:prstGeom>
          <a:noFill/>
          <a:extLst/>
        </p:spPr>
      </p:pic>
      <p:pic>
        <p:nvPicPr>
          <p:cNvPr id="3841" name="Picture 3841"/>
          <p:cNvPicPr>
            <a:picLocks noChangeAspect="0" noChangeArrowheads="1"/>
          </p:cNvPicPr>
          <p:nvPr/>
        </p:nvPicPr>
        <p:blipFill>
          <a:blip r:embed="rId38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83481" y="6594917"/>
            <a:ext cx="143652" cy="56781"/>
          </a:xfrm>
          <a:prstGeom prst="rect">
            <a:avLst/>
          </a:prstGeom>
          <a:noFill/>
          <a:extLst/>
        </p:spPr>
      </p:pic>
      <p:pic>
        <p:nvPicPr>
          <p:cNvPr id="3842" name="Picture 3842"/>
          <p:cNvPicPr>
            <a:picLocks noChangeAspect="0" noChangeArrowheads="1"/>
          </p:cNvPicPr>
          <p:nvPr/>
        </p:nvPicPr>
        <p:blipFill>
          <a:blip r:embed="rId38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23374" y="6622872"/>
            <a:ext cx="135191" cy="48209"/>
          </a:xfrm>
          <a:prstGeom prst="rect">
            <a:avLst/>
          </a:prstGeom>
          <a:noFill/>
          <a:extLst/>
        </p:spPr>
      </p:pic>
      <p:pic>
        <p:nvPicPr>
          <p:cNvPr id="3843" name="Picture 3843"/>
          <p:cNvPicPr>
            <a:picLocks noChangeAspect="0" noChangeArrowheads="1"/>
          </p:cNvPicPr>
          <p:nvPr/>
        </p:nvPicPr>
        <p:blipFill>
          <a:blip r:embed="rId38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9960" y="6619450"/>
            <a:ext cx="142032" cy="55067"/>
          </a:xfrm>
          <a:prstGeom prst="rect">
            <a:avLst/>
          </a:prstGeom>
          <a:noFill/>
          <a:extLst/>
        </p:spPr>
      </p:pic>
      <p:pic>
        <p:nvPicPr>
          <p:cNvPr id="3844" name="Picture 3844"/>
          <p:cNvPicPr>
            <a:picLocks noChangeAspect="0" noChangeArrowheads="1"/>
          </p:cNvPicPr>
          <p:nvPr/>
        </p:nvPicPr>
        <p:blipFill>
          <a:blip r:embed="rId38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33839" y="6622872"/>
            <a:ext cx="130898" cy="48209"/>
          </a:xfrm>
          <a:prstGeom prst="rect">
            <a:avLst/>
          </a:prstGeom>
          <a:noFill/>
          <a:extLst/>
        </p:spPr>
      </p:pic>
      <p:pic>
        <p:nvPicPr>
          <p:cNvPr id="3845" name="Picture 3845"/>
          <p:cNvPicPr>
            <a:picLocks noChangeAspect="0" noChangeArrowheads="1"/>
          </p:cNvPicPr>
          <p:nvPr/>
        </p:nvPicPr>
        <p:blipFill>
          <a:blip r:embed="rId38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30413" y="6619450"/>
            <a:ext cx="137751" cy="55067"/>
          </a:xfrm>
          <a:prstGeom prst="rect">
            <a:avLst/>
          </a:prstGeom>
          <a:noFill/>
          <a:extLst/>
        </p:spPr>
      </p:pic>
      <p:pic>
        <p:nvPicPr>
          <p:cNvPr id="3846" name="Picture 3846"/>
          <p:cNvPicPr>
            <a:picLocks noChangeAspect="0" noChangeArrowheads="1"/>
          </p:cNvPicPr>
          <p:nvPr/>
        </p:nvPicPr>
        <p:blipFill>
          <a:blip r:embed="rId38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67102" y="6622872"/>
            <a:ext cx="800722" cy="48209"/>
          </a:xfrm>
          <a:prstGeom prst="rect">
            <a:avLst/>
          </a:prstGeom>
          <a:noFill/>
          <a:extLst/>
        </p:spPr>
      </p:pic>
      <p:pic>
        <p:nvPicPr>
          <p:cNvPr id="3847" name="Picture 3847"/>
          <p:cNvPicPr>
            <a:picLocks noChangeAspect="0" noChangeArrowheads="1"/>
          </p:cNvPicPr>
          <p:nvPr/>
        </p:nvPicPr>
        <p:blipFill>
          <a:blip r:embed="rId38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63684" y="6619450"/>
            <a:ext cx="807558" cy="55067"/>
          </a:xfrm>
          <a:prstGeom prst="rect">
            <a:avLst/>
          </a:prstGeom>
          <a:noFill/>
          <a:extLst/>
        </p:spPr>
      </p:pic>
      <p:pic>
        <p:nvPicPr>
          <p:cNvPr id="3848" name="Picture 3848"/>
          <p:cNvPicPr>
            <a:picLocks noChangeAspect="0" noChangeArrowheads="1"/>
          </p:cNvPicPr>
          <p:nvPr/>
        </p:nvPicPr>
        <p:blipFill>
          <a:blip r:embed="rId38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28606" y="6622872"/>
            <a:ext cx="133045" cy="48209"/>
          </a:xfrm>
          <a:prstGeom prst="rect">
            <a:avLst/>
          </a:prstGeom>
          <a:noFill/>
          <a:extLst/>
        </p:spPr>
      </p:pic>
      <p:pic>
        <p:nvPicPr>
          <p:cNvPr id="3849" name="Picture 3849"/>
          <p:cNvPicPr>
            <a:picLocks noChangeAspect="0" noChangeArrowheads="1"/>
          </p:cNvPicPr>
          <p:nvPr/>
        </p:nvPicPr>
        <p:blipFill>
          <a:blip r:embed="rId38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25186" y="6619450"/>
            <a:ext cx="139897" cy="55067"/>
          </a:xfrm>
          <a:prstGeom prst="rect">
            <a:avLst/>
          </a:prstGeom>
          <a:noFill/>
          <a:extLst/>
        </p:spPr>
      </p:pic>
      <p:pic>
        <p:nvPicPr>
          <p:cNvPr id="3850" name="Picture 3850"/>
          <p:cNvPicPr>
            <a:picLocks noChangeAspect="0" noChangeArrowheads="1"/>
          </p:cNvPicPr>
          <p:nvPr/>
        </p:nvPicPr>
        <p:blipFill>
          <a:blip r:embed="rId3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97225" y="6556159"/>
            <a:ext cx="123862" cy="43065"/>
          </a:xfrm>
          <a:prstGeom prst="rect">
            <a:avLst/>
          </a:prstGeom>
          <a:noFill/>
          <a:extLst/>
        </p:spPr>
      </p:pic>
      <p:pic>
        <p:nvPicPr>
          <p:cNvPr id="3851" name="Picture 3851"/>
          <p:cNvPicPr>
            <a:picLocks noChangeAspect="0" noChangeArrowheads="1"/>
          </p:cNvPicPr>
          <p:nvPr/>
        </p:nvPicPr>
        <p:blipFill>
          <a:blip r:embed="rId38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93800" y="6552742"/>
            <a:ext cx="130707" cy="49898"/>
          </a:xfrm>
          <a:prstGeom prst="rect">
            <a:avLst/>
          </a:prstGeom>
          <a:noFill/>
          <a:extLst/>
        </p:spPr>
      </p:pic>
      <p:pic>
        <p:nvPicPr>
          <p:cNvPr id="3852" name="Picture 3852"/>
          <p:cNvPicPr>
            <a:picLocks noChangeAspect="0" noChangeArrowheads="1"/>
          </p:cNvPicPr>
          <p:nvPr/>
        </p:nvPicPr>
        <p:blipFill>
          <a:blip r:embed="rId38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3250" y="6556159"/>
            <a:ext cx="117220" cy="43065"/>
          </a:xfrm>
          <a:prstGeom prst="rect">
            <a:avLst/>
          </a:prstGeom>
          <a:noFill/>
          <a:extLst/>
        </p:spPr>
      </p:pic>
      <p:pic>
        <p:nvPicPr>
          <p:cNvPr id="3853" name="Picture 3853"/>
          <p:cNvPicPr>
            <a:picLocks noChangeAspect="0" noChangeArrowheads="1"/>
          </p:cNvPicPr>
          <p:nvPr/>
        </p:nvPicPr>
        <p:blipFill>
          <a:blip r:embed="rId38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39822" y="6552742"/>
            <a:ext cx="124071" cy="49898"/>
          </a:xfrm>
          <a:prstGeom prst="rect">
            <a:avLst/>
          </a:prstGeom>
          <a:noFill/>
          <a:extLst/>
        </p:spPr>
      </p:pic>
      <p:pic>
        <p:nvPicPr>
          <p:cNvPr id="3854" name="Picture 3854"/>
          <p:cNvPicPr>
            <a:picLocks noChangeAspect="0" noChangeArrowheads="1"/>
          </p:cNvPicPr>
          <p:nvPr/>
        </p:nvPicPr>
        <p:blipFill>
          <a:blip r:embed="rId38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4769" y="6556159"/>
            <a:ext cx="115544" cy="43065"/>
          </a:xfrm>
          <a:prstGeom prst="rect">
            <a:avLst/>
          </a:prstGeom>
          <a:noFill/>
          <a:extLst/>
        </p:spPr>
      </p:pic>
      <p:pic>
        <p:nvPicPr>
          <p:cNvPr id="3855" name="Picture 3855"/>
          <p:cNvPicPr>
            <a:picLocks noChangeAspect="0" noChangeArrowheads="1"/>
          </p:cNvPicPr>
          <p:nvPr/>
        </p:nvPicPr>
        <p:blipFill>
          <a:blip r:embed="rId38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1338" y="6552742"/>
            <a:ext cx="122391" cy="49898"/>
          </a:xfrm>
          <a:prstGeom prst="rect">
            <a:avLst/>
          </a:prstGeom>
          <a:noFill/>
          <a:extLst/>
        </p:spPr>
      </p:pic>
      <p:pic>
        <p:nvPicPr>
          <p:cNvPr id="3856" name="Picture 3856"/>
          <p:cNvPicPr>
            <a:picLocks noChangeAspect="0" noChangeArrowheads="1"/>
          </p:cNvPicPr>
          <p:nvPr/>
        </p:nvPicPr>
        <p:blipFill>
          <a:blip r:embed="rId38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4599" y="6556159"/>
            <a:ext cx="115570" cy="43065"/>
          </a:xfrm>
          <a:prstGeom prst="rect">
            <a:avLst/>
          </a:prstGeom>
          <a:noFill/>
          <a:extLst/>
        </p:spPr>
      </p:pic>
      <p:pic>
        <p:nvPicPr>
          <p:cNvPr id="3857" name="Picture 3857"/>
          <p:cNvPicPr>
            <a:picLocks noChangeAspect="0" noChangeArrowheads="1"/>
          </p:cNvPicPr>
          <p:nvPr/>
        </p:nvPicPr>
        <p:blipFill>
          <a:blip r:embed="rId38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1185" y="6552742"/>
            <a:ext cx="122391" cy="49898"/>
          </a:xfrm>
          <a:prstGeom prst="rect">
            <a:avLst/>
          </a:prstGeom>
          <a:noFill/>
          <a:extLst/>
        </p:spPr>
      </p:pic>
      <p:pic>
        <p:nvPicPr>
          <p:cNvPr id="3858" name="Picture 3858"/>
          <p:cNvPicPr>
            <a:picLocks noChangeAspect="0" noChangeArrowheads="1"/>
          </p:cNvPicPr>
          <p:nvPr/>
        </p:nvPicPr>
        <p:blipFill>
          <a:blip r:embed="rId38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74467" y="6556159"/>
            <a:ext cx="117208" cy="43065"/>
          </a:xfrm>
          <a:prstGeom prst="rect">
            <a:avLst/>
          </a:prstGeom>
          <a:noFill/>
          <a:extLst/>
        </p:spPr>
      </p:pic>
      <p:pic>
        <p:nvPicPr>
          <p:cNvPr id="3859" name="Picture 3859"/>
          <p:cNvPicPr>
            <a:picLocks noChangeAspect="0" noChangeArrowheads="1"/>
          </p:cNvPicPr>
          <p:nvPr/>
        </p:nvPicPr>
        <p:blipFill>
          <a:blip r:embed="rId38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71037" y="6552742"/>
            <a:ext cx="124056" cy="49898"/>
          </a:xfrm>
          <a:prstGeom prst="rect">
            <a:avLst/>
          </a:prstGeom>
          <a:noFill/>
          <a:extLst/>
        </p:spPr>
      </p:pic>
      <p:pic>
        <p:nvPicPr>
          <p:cNvPr id="3860" name="Picture 3860"/>
          <p:cNvPicPr>
            <a:picLocks noChangeAspect="0" noChangeArrowheads="1"/>
          </p:cNvPicPr>
          <p:nvPr/>
        </p:nvPicPr>
        <p:blipFill>
          <a:blip r:embed="rId38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08718" y="6556159"/>
            <a:ext cx="122212" cy="43065"/>
          </a:xfrm>
          <a:prstGeom prst="rect">
            <a:avLst/>
          </a:prstGeom>
          <a:noFill/>
          <a:extLst/>
        </p:spPr>
      </p:pic>
      <p:pic>
        <p:nvPicPr>
          <p:cNvPr id="3861" name="Picture 3861"/>
          <p:cNvPicPr>
            <a:picLocks noChangeAspect="0" noChangeArrowheads="1"/>
          </p:cNvPicPr>
          <p:nvPr/>
        </p:nvPicPr>
        <p:blipFill>
          <a:blip r:embed="rId38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05305" y="6552742"/>
            <a:ext cx="129045" cy="49898"/>
          </a:xfrm>
          <a:prstGeom prst="rect">
            <a:avLst/>
          </a:prstGeom>
          <a:noFill/>
          <a:extLst/>
        </p:spPr>
      </p:pic>
      <p:pic>
        <p:nvPicPr>
          <p:cNvPr id="3862" name="Picture 3862"/>
          <p:cNvPicPr>
            <a:picLocks noChangeAspect="0" noChangeArrowheads="1"/>
          </p:cNvPicPr>
          <p:nvPr/>
        </p:nvPicPr>
        <p:blipFill>
          <a:blip r:embed="rId38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1744" y="6556159"/>
            <a:ext cx="118884" cy="43065"/>
          </a:xfrm>
          <a:prstGeom prst="rect">
            <a:avLst/>
          </a:prstGeom>
          <a:noFill/>
          <a:extLst/>
        </p:spPr>
      </p:pic>
      <p:pic>
        <p:nvPicPr>
          <p:cNvPr id="3863" name="Picture 3863"/>
          <p:cNvPicPr>
            <a:picLocks noChangeAspect="0" noChangeArrowheads="1"/>
          </p:cNvPicPr>
          <p:nvPr/>
        </p:nvPicPr>
        <p:blipFill>
          <a:blip r:embed="rId38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8321" y="6552742"/>
            <a:ext cx="125716" cy="49898"/>
          </a:xfrm>
          <a:prstGeom prst="rect">
            <a:avLst/>
          </a:prstGeom>
          <a:noFill/>
          <a:extLst/>
        </p:spPr>
      </p:pic>
      <p:pic>
        <p:nvPicPr>
          <p:cNvPr id="3864" name="Picture 3864"/>
          <p:cNvPicPr>
            <a:picLocks noChangeAspect="0" noChangeArrowheads="1"/>
          </p:cNvPicPr>
          <p:nvPr/>
        </p:nvPicPr>
        <p:blipFill>
          <a:blip r:embed="rId38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4310" y="6556159"/>
            <a:ext cx="118859" cy="43065"/>
          </a:xfrm>
          <a:prstGeom prst="rect">
            <a:avLst/>
          </a:prstGeom>
          <a:noFill/>
          <a:extLst/>
        </p:spPr>
      </p:pic>
      <p:pic>
        <p:nvPicPr>
          <p:cNvPr id="3865" name="Picture 3865"/>
          <p:cNvPicPr>
            <a:picLocks noChangeAspect="0" noChangeArrowheads="1"/>
          </p:cNvPicPr>
          <p:nvPr/>
        </p:nvPicPr>
        <p:blipFill>
          <a:blip r:embed="rId38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0885" y="6552742"/>
            <a:ext cx="125713" cy="49898"/>
          </a:xfrm>
          <a:prstGeom prst="rect">
            <a:avLst/>
          </a:prstGeom>
          <a:noFill/>
          <a:extLst/>
        </p:spPr>
      </p:pic>
      <p:pic>
        <p:nvPicPr>
          <p:cNvPr id="3866" name="Picture 3866"/>
          <p:cNvPicPr>
            <a:picLocks noChangeAspect="0" noChangeArrowheads="1"/>
          </p:cNvPicPr>
          <p:nvPr/>
        </p:nvPicPr>
        <p:blipFill>
          <a:blip r:embed="rId38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85706" y="6556159"/>
            <a:ext cx="125526" cy="43065"/>
          </a:xfrm>
          <a:prstGeom prst="rect">
            <a:avLst/>
          </a:prstGeom>
          <a:noFill/>
          <a:extLst/>
        </p:spPr>
      </p:pic>
      <p:pic>
        <p:nvPicPr>
          <p:cNvPr id="3867" name="Picture 3867"/>
          <p:cNvPicPr>
            <a:picLocks noChangeAspect="0" noChangeArrowheads="1"/>
          </p:cNvPicPr>
          <p:nvPr/>
        </p:nvPicPr>
        <p:blipFill>
          <a:blip r:embed="rId38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82291" y="6552742"/>
            <a:ext cx="132367" cy="49898"/>
          </a:xfrm>
          <a:prstGeom prst="rect">
            <a:avLst/>
          </a:prstGeom>
          <a:noFill/>
          <a:extLst/>
        </p:spPr>
      </p:pic>
      <p:pic>
        <p:nvPicPr>
          <p:cNvPr id="3868" name="Picture 3868"/>
          <p:cNvPicPr>
            <a:picLocks noChangeAspect="0" noChangeArrowheads="1"/>
          </p:cNvPicPr>
          <p:nvPr/>
        </p:nvPicPr>
        <p:blipFill>
          <a:blip r:embed="rId38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0238" y="6556159"/>
            <a:ext cx="120535" cy="43065"/>
          </a:xfrm>
          <a:prstGeom prst="rect">
            <a:avLst/>
          </a:prstGeom>
          <a:noFill/>
          <a:extLst/>
        </p:spPr>
      </p:pic>
      <p:pic>
        <p:nvPicPr>
          <p:cNvPr id="3869" name="Picture 3869"/>
          <p:cNvPicPr>
            <a:picLocks noChangeAspect="0" noChangeArrowheads="1"/>
          </p:cNvPicPr>
          <p:nvPr/>
        </p:nvPicPr>
        <p:blipFill>
          <a:blip r:embed="rId38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16820" y="6552742"/>
            <a:ext cx="127378" cy="49898"/>
          </a:xfrm>
          <a:prstGeom prst="rect">
            <a:avLst/>
          </a:prstGeom>
          <a:noFill/>
          <a:extLst/>
        </p:spPr>
      </p:pic>
      <p:pic>
        <p:nvPicPr>
          <p:cNvPr id="3870" name="Picture 3870"/>
          <p:cNvPicPr>
            <a:picLocks noChangeAspect="0" noChangeArrowheads="1"/>
          </p:cNvPicPr>
          <p:nvPr/>
        </p:nvPicPr>
        <p:blipFill>
          <a:blip r:embed="rId38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4166" y="6556159"/>
            <a:ext cx="120535" cy="43065"/>
          </a:xfrm>
          <a:prstGeom prst="rect">
            <a:avLst/>
          </a:prstGeom>
          <a:noFill/>
          <a:extLst/>
        </p:spPr>
      </p:pic>
      <p:pic>
        <p:nvPicPr>
          <p:cNvPr id="3871" name="Picture 3871"/>
          <p:cNvPicPr>
            <a:picLocks noChangeAspect="0" noChangeArrowheads="1"/>
          </p:cNvPicPr>
          <p:nvPr/>
        </p:nvPicPr>
        <p:blipFill>
          <a:blip r:embed="rId38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0725" y="6552742"/>
            <a:ext cx="127390" cy="49898"/>
          </a:xfrm>
          <a:prstGeom prst="rect">
            <a:avLst/>
          </a:prstGeom>
          <a:noFill/>
          <a:extLst/>
        </p:spPr>
      </p:pic>
      <p:pic>
        <p:nvPicPr>
          <p:cNvPr id="3872" name="Picture 3872"/>
          <p:cNvPicPr>
            <a:picLocks noChangeAspect="0" noChangeArrowheads="1"/>
          </p:cNvPicPr>
          <p:nvPr/>
        </p:nvPicPr>
        <p:blipFill>
          <a:blip r:embed="rId38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7415" y="6573825"/>
            <a:ext cx="141376" cy="49923"/>
          </a:xfrm>
          <a:prstGeom prst="rect">
            <a:avLst/>
          </a:prstGeom>
          <a:noFill/>
          <a:extLst/>
        </p:spPr>
      </p:pic>
      <p:pic>
        <p:nvPicPr>
          <p:cNvPr id="3873" name="Picture 3873"/>
          <p:cNvPicPr>
            <a:picLocks noChangeAspect="0" noChangeArrowheads="1"/>
          </p:cNvPicPr>
          <p:nvPr/>
        </p:nvPicPr>
        <p:blipFill>
          <a:blip r:embed="rId38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3994" y="6570396"/>
            <a:ext cx="148218" cy="56769"/>
          </a:xfrm>
          <a:prstGeom prst="rect">
            <a:avLst/>
          </a:prstGeom>
          <a:noFill/>
          <a:extLst/>
        </p:spPr>
      </p:pic>
      <p:pic>
        <p:nvPicPr>
          <p:cNvPr id="3874" name="Picture 3874"/>
          <p:cNvPicPr>
            <a:picLocks noChangeAspect="0" noChangeArrowheads="1"/>
          </p:cNvPicPr>
          <p:nvPr/>
        </p:nvPicPr>
        <p:blipFill>
          <a:blip r:embed="rId38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50555" y="6556159"/>
            <a:ext cx="133184" cy="43065"/>
          </a:xfrm>
          <a:prstGeom prst="rect">
            <a:avLst/>
          </a:prstGeom>
          <a:noFill/>
          <a:extLst/>
        </p:spPr>
      </p:pic>
      <p:pic>
        <p:nvPicPr>
          <p:cNvPr id="3875" name="Picture 3875"/>
          <p:cNvPicPr>
            <a:picLocks noChangeAspect="0" noChangeArrowheads="1"/>
          </p:cNvPicPr>
          <p:nvPr/>
        </p:nvPicPr>
        <p:blipFill>
          <a:blip r:embed="rId38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7127" y="6552742"/>
            <a:ext cx="140030" cy="49898"/>
          </a:xfrm>
          <a:prstGeom prst="rect">
            <a:avLst/>
          </a:prstGeom>
          <a:noFill/>
          <a:extLst/>
        </p:spPr>
      </p:pic>
      <p:pic>
        <p:nvPicPr>
          <p:cNvPr id="3876" name="Picture 3876"/>
          <p:cNvPicPr>
            <a:picLocks noChangeAspect="0" noChangeArrowheads="1"/>
          </p:cNvPicPr>
          <p:nvPr/>
        </p:nvPicPr>
        <p:blipFill>
          <a:blip r:embed="rId38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4289" y="6598349"/>
            <a:ext cx="143725" cy="49923"/>
          </a:xfrm>
          <a:prstGeom prst="rect">
            <a:avLst/>
          </a:prstGeom>
          <a:noFill/>
          <a:extLst/>
        </p:spPr>
      </p:pic>
      <p:pic>
        <p:nvPicPr>
          <p:cNvPr id="3877" name="Picture 3877"/>
          <p:cNvPicPr>
            <a:picLocks noChangeAspect="0" noChangeArrowheads="1"/>
          </p:cNvPicPr>
          <p:nvPr/>
        </p:nvPicPr>
        <p:blipFill>
          <a:blip r:embed="rId38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0866" y="6594917"/>
            <a:ext cx="150572" cy="56781"/>
          </a:xfrm>
          <a:prstGeom prst="rect">
            <a:avLst/>
          </a:prstGeom>
          <a:noFill/>
          <a:extLst/>
        </p:spPr>
      </p:pic>
      <p:pic>
        <p:nvPicPr>
          <p:cNvPr id="3878" name="Picture 3878"/>
          <p:cNvPicPr>
            <a:picLocks noChangeAspect="0" noChangeArrowheads="1"/>
          </p:cNvPicPr>
          <p:nvPr/>
        </p:nvPicPr>
        <p:blipFill>
          <a:blip r:embed="rId38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3392" y="6556159"/>
            <a:ext cx="128841" cy="43065"/>
          </a:xfrm>
          <a:prstGeom prst="rect">
            <a:avLst/>
          </a:prstGeom>
          <a:noFill/>
          <a:extLst/>
        </p:spPr>
      </p:pic>
      <p:pic>
        <p:nvPicPr>
          <p:cNvPr id="3879" name="Picture 3879"/>
          <p:cNvPicPr>
            <a:picLocks noChangeAspect="0" noChangeArrowheads="1"/>
          </p:cNvPicPr>
          <p:nvPr/>
        </p:nvPicPr>
        <p:blipFill>
          <a:blip r:embed="rId38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39960" y="6552742"/>
            <a:ext cx="135688" cy="49898"/>
          </a:xfrm>
          <a:prstGeom prst="rect">
            <a:avLst/>
          </a:prstGeom>
          <a:noFill/>
          <a:extLst/>
        </p:spPr>
      </p:pic>
      <p:pic>
        <p:nvPicPr>
          <p:cNvPr id="3880" name="Picture 3880"/>
          <p:cNvPicPr>
            <a:picLocks noChangeAspect="0" noChangeArrowheads="1"/>
          </p:cNvPicPr>
          <p:nvPr/>
        </p:nvPicPr>
        <p:blipFill>
          <a:blip r:embed="rId38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3851" y="6556159"/>
            <a:ext cx="123850" cy="43065"/>
          </a:xfrm>
          <a:prstGeom prst="rect">
            <a:avLst/>
          </a:prstGeom>
          <a:noFill/>
          <a:extLst/>
        </p:spPr>
      </p:pic>
      <p:pic>
        <p:nvPicPr>
          <p:cNvPr id="3881" name="Picture 3881"/>
          <p:cNvPicPr>
            <a:picLocks noChangeAspect="0" noChangeArrowheads="1"/>
          </p:cNvPicPr>
          <p:nvPr/>
        </p:nvPicPr>
        <p:blipFill>
          <a:blip r:embed="rId38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0421" y="6552742"/>
            <a:ext cx="130702" cy="49898"/>
          </a:xfrm>
          <a:prstGeom prst="rect">
            <a:avLst/>
          </a:prstGeom>
          <a:noFill/>
          <a:extLst/>
        </p:spPr>
      </p:pic>
      <p:pic>
        <p:nvPicPr>
          <p:cNvPr id="3882" name="Picture 3882"/>
          <p:cNvPicPr>
            <a:picLocks noChangeAspect="0" noChangeArrowheads="1"/>
          </p:cNvPicPr>
          <p:nvPr/>
        </p:nvPicPr>
        <p:blipFill>
          <a:blip r:embed="rId38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33536" y="6556159"/>
            <a:ext cx="127203" cy="43065"/>
          </a:xfrm>
          <a:prstGeom prst="rect">
            <a:avLst/>
          </a:prstGeom>
          <a:noFill/>
          <a:extLst/>
        </p:spPr>
      </p:pic>
      <p:pic>
        <p:nvPicPr>
          <p:cNvPr id="3883" name="Picture 3883"/>
          <p:cNvPicPr>
            <a:picLocks noChangeAspect="0" noChangeArrowheads="1"/>
          </p:cNvPicPr>
          <p:nvPr/>
        </p:nvPicPr>
        <p:blipFill>
          <a:blip r:embed="rId38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30119" y="6552742"/>
            <a:ext cx="134029" cy="49898"/>
          </a:xfrm>
          <a:prstGeom prst="rect">
            <a:avLst/>
          </a:prstGeom>
          <a:noFill/>
          <a:extLst/>
        </p:spPr>
      </p:pic>
      <p:pic>
        <p:nvPicPr>
          <p:cNvPr id="3884" name="Picture 3884"/>
          <p:cNvPicPr>
            <a:picLocks noChangeAspect="0" noChangeArrowheads="1"/>
          </p:cNvPicPr>
          <p:nvPr/>
        </p:nvPicPr>
        <p:blipFill>
          <a:blip r:embed="rId38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03983" y="6556159"/>
            <a:ext cx="122211" cy="43065"/>
          </a:xfrm>
          <a:prstGeom prst="rect">
            <a:avLst/>
          </a:prstGeom>
          <a:noFill/>
          <a:extLst/>
        </p:spPr>
      </p:pic>
      <p:pic>
        <p:nvPicPr>
          <p:cNvPr id="3885" name="Picture 3885"/>
          <p:cNvPicPr>
            <a:picLocks noChangeAspect="0" noChangeArrowheads="1"/>
          </p:cNvPicPr>
          <p:nvPr/>
        </p:nvPicPr>
        <p:blipFill>
          <a:blip r:embed="rId38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00575" y="6552742"/>
            <a:ext cx="129048" cy="49898"/>
          </a:xfrm>
          <a:prstGeom prst="rect">
            <a:avLst/>
          </a:prstGeom>
          <a:noFill/>
          <a:extLst/>
        </p:spPr>
      </p:pic>
      <p:pic>
        <p:nvPicPr>
          <p:cNvPr id="3886" name="Picture 3886"/>
          <p:cNvPicPr>
            <a:picLocks noChangeAspect="0" noChangeArrowheads="1"/>
          </p:cNvPicPr>
          <p:nvPr/>
        </p:nvPicPr>
        <p:blipFill>
          <a:blip r:embed="rId38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82775" y="6622872"/>
            <a:ext cx="144462" cy="48209"/>
          </a:xfrm>
          <a:prstGeom prst="rect">
            <a:avLst/>
          </a:prstGeom>
          <a:noFill/>
          <a:extLst/>
        </p:spPr>
      </p:pic>
      <p:pic>
        <p:nvPicPr>
          <p:cNvPr id="3887" name="Picture 3887"/>
          <p:cNvPicPr>
            <a:picLocks noChangeAspect="0" noChangeArrowheads="1"/>
          </p:cNvPicPr>
          <p:nvPr/>
        </p:nvPicPr>
        <p:blipFill>
          <a:blip r:embed="rId38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9352" y="6619450"/>
            <a:ext cx="151325" cy="55067"/>
          </a:xfrm>
          <a:prstGeom prst="rect">
            <a:avLst/>
          </a:prstGeom>
          <a:noFill/>
          <a:extLst/>
        </p:spPr>
      </p:pic>
      <p:pic>
        <p:nvPicPr>
          <p:cNvPr id="3888" name="Picture 3888"/>
          <p:cNvPicPr>
            <a:picLocks noChangeAspect="0" noChangeArrowheads="1"/>
          </p:cNvPicPr>
          <p:nvPr/>
        </p:nvPicPr>
        <p:blipFill>
          <a:blip r:embed="rId38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3694" y="6556159"/>
            <a:ext cx="125526" cy="43065"/>
          </a:xfrm>
          <a:prstGeom prst="rect">
            <a:avLst/>
          </a:prstGeom>
          <a:noFill/>
          <a:extLst/>
        </p:spPr>
      </p:pic>
      <p:pic>
        <p:nvPicPr>
          <p:cNvPr id="3889" name="Picture 3889"/>
          <p:cNvPicPr>
            <a:picLocks noChangeAspect="0" noChangeArrowheads="1"/>
          </p:cNvPicPr>
          <p:nvPr/>
        </p:nvPicPr>
        <p:blipFill>
          <a:blip r:embed="rId38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0274" y="6552742"/>
            <a:ext cx="132361" cy="49898"/>
          </a:xfrm>
          <a:prstGeom prst="rect">
            <a:avLst/>
          </a:prstGeom>
          <a:noFill/>
          <a:extLst/>
        </p:spPr>
      </p:pic>
      <p:pic>
        <p:nvPicPr>
          <p:cNvPr id="3890" name="Picture 3890"/>
          <p:cNvPicPr>
            <a:picLocks noChangeAspect="0" noChangeArrowheads="1"/>
          </p:cNvPicPr>
          <p:nvPr/>
        </p:nvPicPr>
        <p:blipFill>
          <a:blip r:embed="rId389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7936" y="6577711"/>
            <a:ext cx="1679206" cy="69272"/>
          </a:xfrm>
          <a:prstGeom prst="rect">
            <a:avLst/>
          </a:prstGeom>
          <a:noFill/>
          <a:extLst/>
        </p:spPr>
      </p:pic>
      <p:pic>
        <p:nvPicPr>
          <p:cNvPr id="3891" name="Picture 3891"/>
          <p:cNvPicPr>
            <a:picLocks noChangeAspect="0" noChangeArrowheads="1"/>
          </p:cNvPicPr>
          <p:nvPr/>
        </p:nvPicPr>
        <p:blipFill>
          <a:blip r:embed="rId38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9141" y="6772594"/>
            <a:ext cx="1729701" cy="29946"/>
          </a:xfrm>
          <a:prstGeom prst="rect">
            <a:avLst/>
          </a:prstGeom>
          <a:noFill/>
          <a:extLst/>
        </p:spPr>
      </p:pic>
      <p:pic>
        <p:nvPicPr>
          <p:cNvPr id="3892" name="Picture 3892"/>
          <p:cNvPicPr>
            <a:picLocks noChangeAspect="0" noChangeArrowheads="1"/>
          </p:cNvPicPr>
          <p:nvPr/>
        </p:nvPicPr>
        <p:blipFill>
          <a:blip r:embed="rId38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4295" y="6731026"/>
            <a:ext cx="599401" cy="50698"/>
          </a:xfrm>
          <a:prstGeom prst="rect">
            <a:avLst/>
          </a:prstGeom>
          <a:noFill/>
          <a:extLst/>
        </p:spPr>
      </p:pic>
      <p:pic>
        <p:nvPicPr>
          <p:cNvPr id="3893" name="Picture 3893"/>
          <p:cNvPicPr>
            <a:picLocks noChangeAspect="0" noChangeArrowheads="1"/>
          </p:cNvPicPr>
          <p:nvPr/>
        </p:nvPicPr>
        <p:blipFill>
          <a:blip r:embed="rId38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5690" y="6727824"/>
            <a:ext cx="2336634" cy="29959"/>
          </a:xfrm>
          <a:prstGeom prst="rect">
            <a:avLst/>
          </a:prstGeom>
          <a:noFill/>
          <a:extLst/>
        </p:spPr>
      </p:pic>
      <p:sp>
        <p:nvSpPr>
          <p:cNvPr id="3894" name="Freeform 3894"/>
          <p:cNvSpPr/>
          <p:nvPr/>
        </p:nvSpPr>
        <p:spPr>
          <a:xfrm rot="0" flipH="0" flipV="0">
            <a:off x="1527657" y="6752895"/>
            <a:ext cx="3810" cy="26035"/>
          </a:xfrm>
          <a:custGeom>
            <a:pathLst>
              <a:path w="3810" h="26035">
                <a:moveTo>
                  <a:pt x="3810" y="26035"/>
                </a:moveTo>
                <a:lnTo>
                  <a:pt x="0" y="26035"/>
                </a:lnTo>
                <a:lnTo>
                  <a:pt x="0" y="0"/>
                </a:lnTo>
                <a:lnTo>
                  <a:pt x="3810" y="0"/>
                </a:lnTo>
                <a:lnTo>
                  <a:pt x="3810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5" name="Freeform 3895"/>
          <p:cNvSpPr/>
          <p:nvPr/>
        </p:nvSpPr>
        <p:spPr>
          <a:xfrm rot="0" flipH="0" flipV="0">
            <a:off x="1538604" y="6752895"/>
            <a:ext cx="3798" cy="26035"/>
          </a:xfrm>
          <a:custGeom>
            <a:pathLst>
              <a:path w="3798" h="26035">
                <a:moveTo>
                  <a:pt x="3798" y="26035"/>
                </a:moveTo>
                <a:lnTo>
                  <a:pt x="0" y="26035"/>
                </a:lnTo>
                <a:lnTo>
                  <a:pt x="0" y="0"/>
                </a:lnTo>
                <a:lnTo>
                  <a:pt x="3798" y="0"/>
                </a:lnTo>
                <a:lnTo>
                  <a:pt x="3798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6" name="Freeform 3896"/>
          <p:cNvSpPr/>
          <p:nvPr/>
        </p:nvSpPr>
        <p:spPr>
          <a:xfrm rot="0" flipH="0" flipV="0">
            <a:off x="1549526" y="6752895"/>
            <a:ext cx="3798" cy="26035"/>
          </a:xfrm>
          <a:custGeom>
            <a:pathLst>
              <a:path w="3798" h="26035">
                <a:moveTo>
                  <a:pt x="3798" y="26035"/>
                </a:moveTo>
                <a:lnTo>
                  <a:pt x="0" y="26035"/>
                </a:lnTo>
                <a:lnTo>
                  <a:pt x="0" y="0"/>
                </a:lnTo>
                <a:lnTo>
                  <a:pt x="3798" y="0"/>
                </a:lnTo>
                <a:lnTo>
                  <a:pt x="3798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7" name="Freeform 3897"/>
          <p:cNvSpPr/>
          <p:nvPr/>
        </p:nvSpPr>
        <p:spPr>
          <a:xfrm rot="0" flipH="0" flipV="0">
            <a:off x="1560448" y="6752895"/>
            <a:ext cx="3823" cy="26035"/>
          </a:xfrm>
          <a:custGeom>
            <a:pathLst>
              <a:path w="3823" h="26035">
                <a:moveTo>
                  <a:pt x="3823" y="26035"/>
                </a:moveTo>
                <a:lnTo>
                  <a:pt x="0" y="26035"/>
                </a:lnTo>
                <a:lnTo>
                  <a:pt x="0" y="0"/>
                </a:lnTo>
                <a:lnTo>
                  <a:pt x="3823" y="0"/>
                </a:lnTo>
                <a:lnTo>
                  <a:pt x="3823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8" name="Freeform 3898"/>
          <p:cNvSpPr/>
          <p:nvPr/>
        </p:nvSpPr>
        <p:spPr>
          <a:xfrm rot="0" flipH="0" flipV="0">
            <a:off x="1571396" y="6752895"/>
            <a:ext cx="3797" cy="26035"/>
          </a:xfrm>
          <a:custGeom>
            <a:pathLst>
              <a:path w="3797" h="26035">
                <a:moveTo>
                  <a:pt x="3797" y="26035"/>
                </a:moveTo>
                <a:lnTo>
                  <a:pt x="0" y="26035"/>
                </a:lnTo>
                <a:lnTo>
                  <a:pt x="0" y="0"/>
                </a:lnTo>
                <a:lnTo>
                  <a:pt x="3797" y="0"/>
                </a:lnTo>
                <a:lnTo>
                  <a:pt x="3797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9" name="Freeform 3899"/>
          <p:cNvSpPr/>
          <p:nvPr/>
        </p:nvSpPr>
        <p:spPr>
          <a:xfrm rot="0" flipH="0" flipV="0">
            <a:off x="1582318" y="6752895"/>
            <a:ext cx="3810" cy="26035"/>
          </a:xfrm>
          <a:custGeom>
            <a:pathLst>
              <a:path w="3810" h="26035">
                <a:moveTo>
                  <a:pt x="3810" y="26035"/>
                </a:moveTo>
                <a:lnTo>
                  <a:pt x="0" y="26035"/>
                </a:lnTo>
                <a:lnTo>
                  <a:pt x="0" y="0"/>
                </a:lnTo>
                <a:lnTo>
                  <a:pt x="3810" y="0"/>
                </a:lnTo>
                <a:lnTo>
                  <a:pt x="3810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0" name="Freeform 3900"/>
          <p:cNvSpPr/>
          <p:nvPr/>
        </p:nvSpPr>
        <p:spPr>
          <a:xfrm rot="0" flipH="0" flipV="0">
            <a:off x="1593265" y="6752895"/>
            <a:ext cx="3798" cy="26035"/>
          </a:xfrm>
          <a:custGeom>
            <a:pathLst>
              <a:path w="3798" h="26035">
                <a:moveTo>
                  <a:pt x="3798" y="26035"/>
                </a:moveTo>
                <a:lnTo>
                  <a:pt x="0" y="26035"/>
                </a:lnTo>
                <a:lnTo>
                  <a:pt x="0" y="0"/>
                </a:lnTo>
                <a:lnTo>
                  <a:pt x="3798" y="0"/>
                </a:lnTo>
                <a:lnTo>
                  <a:pt x="3798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1" name="Freeform 3901"/>
          <p:cNvSpPr/>
          <p:nvPr/>
        </p:nvSpPr>
        <p:spPr>
          <a:xfrm rot="0" flipH="0" flipV="0">
            <a:off x="1604187" y="6752895"/>
            <a:ext cx="3810" cy="26035"/>
          </a:xfrm>
          <a:custGeom>
            <a:pathLst>
              <a:path w="3810" h="26035">
                <a:moveTo>
                  <a:pt x="3810" y="26035"/>
                </a:moveTo>
                <a:lnTo>
                  <a:pt x="0" y="26035"/>
                </a:lnTo>
                <a:lnTo>
                  <a:pt x="0" y="0"/>
                </a:lnTo>
                <a:lnTo>
                  <a:pt x="3810" y="0"/>
                </a:lnTo>
                <a:lnTo>
                  <a:pt x="3810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2" name="Freeform 3902"/>
          <p:cNvSpPr/>
          <p:nvPr/>
        </p:nvSpPr>
        <p:spPr>
          <a:xfrm rot="0" flipH="0" flipV="0">
            <a:off x="1615135" y="6752895"/>
            <a:ext cx="3797" cy="26035"/>
          </a:xfrm>
          <a:custGeom>
            <a:pathLst>
              <a:path w="3797" h="26035">
                <a:moveTo>
                  <a:pt x="3797" y="26035"/>
                </a:moveTo>
                <a:lnTo>
                  <a:pt x="0" y="26035"/>
                </a:lnTo>
                <a:lnTo>
                  <a:pt x="0" y="0"/>
                </a:lnTo>
                <a:lnTo>
                  <a:pt x="3797" y="0"/>
                </a:lnTo>
                <a:lnTo>
                  <a:pt x="3797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3" name="Freeform 3903"/>
          <p:cNvSpPr/>
          <p:nvPr/>
        </p:nvSpPr>
        <p:spPr>
          <a:xfrm rot="0" flipH="0" flipV="0">
            <a:off x="1626057" y="6752895"/>
            <a:ext cx="3810" cy="26035"/>
          </a:xfrm>
          <a:custGeom>
            <a:pathLst>
              <a:path w="3810" h="26035">
                <a:moveTo>
                  <a:pt x="3810" y="26035"/>
                </a:moveTo>
                <a:lnTo>
                  <a:pt x="0" y="26035"/>
                </a:lnTo>
                <a:lnTo>
                  <a:pt x="0" y="0"/>
                </a:lnTo>
                <a:lnTo>
                  <a:pt x="3810" y="0"/>
                </a:lnTo>
                <a:lnTo>
                  <a:pt x="3810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4" name="Freeform 3904"/>
          <p:cNvSpPr/>
          <p:nvPr/>
        </p:nvSpPr>
        <p:spPr>
          <a:xfrm rot="0" flipH="0" flipV="0">
            <a:off x="1636991" y="6752895"/>
            <a:ext cx="3810" cy="26035"/>
          </a:xfrm>
          <a:custGeom>
            <a:pathLst>
              <a:path w="3810" h="26035">
                <a:moveTo>
                  <a:pt x="3810" y="26035"/>
                </a:moveTo>
                <a:lnTo>
                  <a:pt x="0" y="26035"/>
                </a:lnTo>
                <a:lnTo>
                  <a:pt x="0" y="0"/>
                </a:lnTo>
                <a:lnTo>
                  <a:pt x="3810" y="0"/>
                </a:lnTo>
                <a:lnTo>
                  <a:pt x="3810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5" name="Freeform 3905"/>
          <p:cNvSpPr/>
          <p:nvPr/>
        </p:nvSpPr>
        <p:spPr>
          <a:xfrm rot="0" flipH="0" flipV="0">
            <a:off x="1647939" y="6752895"/>
            <a:ext cx="3797" cy="26035"/>
          </a:xfrm>
          <a:custGeom>
            <a:pathLst>
              <a:path w="3797" h="26035">
                <a:moveTo>
                  <a:pt x="3797" y="26035"/>
                </a:moveTo>
                <a:lnTo>
                  <a:pt x="0" y="26035"/>
                </a:lnTo>
                <a:lnTo>
                  <a:pt x="0" y="0"/>
                </a:lnTo>
                <a:lnTo>
                  <a:pt x="3797" y="0"/>
                </a:lnTo>
                <a:lnTo>
                  <a:pt x="3797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6" name="Freeform 3906"/>
          <p:cNvSpPr/>
          <p:nvPr/>
        </p:nvSpPr>
        <p:spPr>
          <a:xfrm rot="0" flipH="0" flipV="0">
            <a:off x="1658873" y="6752895"/>
            <a:ext cx="3810" cy="26035"/>
          </a:xfrm>
          <a:custGeom>
            <a:pathLst>
              <a:path w="3810" h="26035">
                <a:moveTo>
                  <a:pt x="3810" y="26035"/>
                </a:moveTo>
                <a:lnTo>
                  <a:pt x="0" y="26035"/>
                </a:lnTo>
                <a:lnTo>
                  <a:pt x="0" y="0"/>
                </a:lnTo>
                <a:lnTo>
                  <a:pt x="3810" y="0"/>
                </a:lnTo>
                <a:lnTo>
                  <a:pt x="3810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7" name="Freeform 3907"/>
          <p:cNvSpPr/>
          <p:nvPr/>
        </p:nvSpPr>
        <p:spPr>
          <a:xfrm rot="0" flipH="0" flipV="0">
            <a:off x="1669808" y="6752895"/>
            <a:ext cx="3797" cy="26035"/>
          </a:xfrm>
          <a:custGeom>
            <a:pathLst>
              <a:path w="3797" h="26035">
                <a:moveTo>
                  <a:pt x="3797" y="26035"/>
                </a:moveTo>
                <a:lnTo>
                  <a:pt x="0" y="26035"/>
                </a:lnTo>
                <a:lnTo>
                  <a:pt x="0" y="0"/>
                </a:lnTo>
                <a:lnTo>
                  <a:pt x="3797" y="0"/>
                </a:lnTo>
                <a:lnTo>
                  <a:pt x="3797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8" name="Freeform 3908"/>
          <p:cNvSpPr/>
          <p:nvPr/>
        </p:nvSpPr>
        <p:spPr>
          <a:xfrm rot="0" flipH="0" flipV="0">
            <a:off x="1680743" y="6752895"/>
            <a:ext cx="3797" cy="26035"/>
          </a:xfrm>
          <a:custGeom>
            <a:pathLst>
              <a:path w="3797" h="26035">
                <a:moveTo>
                  <a:pt x="3797" y="26035"/>
                </a:moveTo>
                <a:lnTo>
                  <a:pt x="0" y="26035"/>
                </a:lnTo>
                <a:lnTo>
                  <a:pt x="0" y="0"/>
                </a:lnTo>
                <a:lnTo>
                  <a:pt x="3797" y="0"/>
                </a:lnTo>
                <a:lnTo>
                  <a:pt x="3797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9" name="Freeform 3909"/>
          <p:cNvSpPr/>
          <p:nvPr/>
        </p:nvSpPr>
        <p:spPr>
          <a:xfrm rot="0" flipH="0" flipV="0">
            <a:off x="1691678" y="6752895"/>
            <a:ext cx="3797" cy="26035"/>
          </a:xfrm>
          <a:custGeom>
            <a:pathLst>
              <a:path w="3797" h="26035">
                <a:moveTo>
                  <a:pt x="3797" y="26035"/>
                </a:moveTo>
                <a:lnTo>
                  <a:pt x="0" y="26035"/>
                </a:lnTo>
                <a:lnTo>
                  <a:pt x="0" y="0"/>
                </a:lnTo>
                <a:lnTo>
                  <a:pt x="3797" y="0"/>
                </a:lnTo>
                <a:lnTo>
                  <a:pt x="3797" y="26035"/>
                </a:lnTo>
                <a:close/>
              </a:path>
            </a:pathLst>
          </a:custGeom>
          <a:solidFill>
            <a:srgbClr val="6463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0" name="Freeform 3910">
            <a:hlinkClick r:id="rId101"/>
          </p:cNvPr>
          <p:cNvSpPr/>
          <p:nvPr/>
        </p:nvSpPr>
        <p:spPr>
          <a:xfrm rot="0" flipH="0" flipV="0">
            <a:off x="1610906" y="1971218"/>
            <a:ext cx="597776" cy="597776"/>
          </a:xfrm>
          <a:custGeom>
            <a:pathLst>
              <a:path w="597776" h="597776">
                <a:moveTo>
                  <a:pt x="0" y="597776"/>
                </a:moveTo>
                <a:lnTo>
                  <a:pt x="597776" y="597776"/>
                </a:lnTo>
                <a:lnTo>
                  <a:pt x="597776" y="0"/>
                </a:lnTo>
                <a:lnTo>
                  <a:pt x="0" y="0"/>
                </a:lnTo>
                <a:lnTo>
                  <a:pt x="0" y="597776"/>
                </a:lnTo>
                <a:close/>
              </a:path>
            </a:pathLst>
          </a:custGeom>
          <a:noFill/>
          <a:ln w="14224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11" name="Picture 3911">
            <a:hlinkClick r:id="rId101"/>
          </p:cNvPr>
          <p:cNvPicPr>
            <a:picLocks noChangeAspect="0" noChangeArrowheads="1"/>
          </p:cNvPicPr>
          <p:nvPr/>
        </p:nvPicPr>
        <p:blipFill>
          <a:blip r:embed="rId39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9275" y="2029574"/>
            <a:ext cx="481050" cy="481050"/>
          </a:xfrm>
          <a:prstGeom prst="rect">
            <a:avLst/>
          </a:prstGeom>
          <a:noFill/>
          <a:extLst/>
        </p:spPr>
      </p:pic>
      <p:sp>
        <p:nvSpPr>
          <p:cNvPr id="3912" name="Rectangle 3912"/>
          <p:cNvSpPr/>
          <p:nvPr/>
        </p:nvSpPr>
        <p:spPr>
          <a:xfrm rot="0" flipH="0" flipV="0">
            <a:off x="2609565" y="7155404"/>
            <a:ext cx="108902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26</a:t>
            </a:r>
          </a:p>
        </p:txBody>
      </p:sp>
      <p:sp>
        <p:nvSpPr>
          <p:cNvPr id="3913" name="Rectangle 3913"/>
          <p:cNvSpPr/>
          <p:nvPr/>
        </p:nvSpPr>
        <p:spPr>
          <a:xfrm rot="0" flipH="0" flipV="0">
            <a:off x="540000" y="1261951"/>
            <a:ext cx="424806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 підтримки Кіберполіції волонтери створили проєкт “Brama”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для про-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тидії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осередкам</a:t>
            </a:r>
            <a:r>
              <a:rPr lang="en-US" sz="800" baseline="0" b="0" i="0" dirty="0" spc="1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інтернет-фейків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ворожої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пропаганди,</a:t>
            </a:r>
            <a:r>
              <a:rPr lang="en-US" sz="800" baseline="0" b="0" i="0" dirty="0" spc="10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підви-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щення медіаграмотності населення. </a:t>
            </a:r>
          </a:p>
        </p:txBody>
      </p:sp>
      <p:sp>
        <p:nvSpPr>
          <p:cNvPr id="3914" name="Rectangle 3914"/>
          <p:cNvSpPr/>
          <p:nvPr/>
        </p:nvSpPr>
        <p:spPr>
          <a:xfrm rot="0" flipH="0" flipV="0">
            <a:off x="496799" y="687744"/>
            <a:ext cx="1758645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ПРОЄКТ “BRAMA”:</a:t>
            </a:r>
          </a:p>
        </p:txBody>
      </p:sp>
      <p:sp>
        <p:nvSpPr>
          <p:cNvPr id="3915" name="Rectangle 3915"/>
          <p:cNvSpPr/>
          <p:nvPr/>
        </p:nvSpPr>
        <p:spPr>
          <a:xfrm rot="0" flipH="0" flipV="0">
            <a:off x="496799" y="869506"/>
            <a:ext cx="3281050" cy="123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протидія інтернет-фейкам та ворожій пропаганді</a:t>
            </a:r>
          </a:p>
        </p:txBody>
      </p:sp>
      <p:sp>
        <p:nvSpPr>
          <p:cNvPr id="3916" name="Rectangle 3916"/>
          <p:cNvSpPr/>
          <p:nvPr/>
        </p:nvSpPr>
        <p:spPr>
          <a:xfrm rot="0" flipH="0" flipV="0">
            <a:off x="360000" y="2813464"/>
            <a:ext cx="4639767" cy="476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Громадяни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можуть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направляти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проєкт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посилання</a:t>
            </a:r>
            <a:r>
              <a:rPr lang="en-US" sz="800" baseline="0" b="1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1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джерела</a:t>
            </a:r>
            <a:r>
              <a:rPr lang="en-US" sz="800" baseline="0" b="1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зловмисного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контенту.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Це можуть бути як окремі відео та дописи, так і акаунти, що порушу-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ють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правила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онлайн-платформ,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поширюючи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ворожі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наративи,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дезінформацію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тощо.</a:t>
            </a:r>
          </a:p>
        </p:txBody>
      </p:sp>
      <p:sp>
        <p:nvSpPr>
          <p:cNvPr id="3917" name="Rectangle 3917"/>
          <p:cNvSpPr/>
          <p:nvPr/>
        </p:nvSpPr>
        <p:spPr>
          <a:xfrm rot="0" flipH="0" flipV="0">
            <a:off x="360000" y="3423064"/>
            <a:ext cx="4639949" cy="476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Модератори-волонтери перевіряють надіслані заявки на блокування. Якщо ін-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формація</a:t>
            </a:r>
            <a:r>
              <a:rPr lang="en-US" sz="800" baseline="0" b="0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підтверджується,</a:t>
            </a:r>
            <a:r>
              <a:rPr lang="en-US" sz="800" baseline="0" b="0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вони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координують</a:t>
            </a:r>
            <a:r>
              <a:rPr lang="en-US" sz="800" baseline="0" b="0" i="0" dirty="0" spc="19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дії</a:t>
            </a:r>
            <a:r>
              <a:rPr lang="en-US" sz="800" baseline="0" b="0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майже</a:t>
            </a:r>
            <a:r>
              <a:rPr lang="en-US" sz="800" baseline="0" b="0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150 тисяч</a:t>
            </a:r>
            <a:r>
              <a:rPr lang="en-US" sz="800" baseline="0" b="0" i="0" dirty="0" spc="19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учасників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проєкту з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направлення скарг до адміністрацій відповідних соціальних мереж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 блокування ворожого ресурсу.</a:t>
            </a:r>
          </a:p>
        </p:txBody>
      </p:sp>
      <p:sp>
        <p:nvSpPr>
          <p:cNvPr id="3918" name="Rectangle 3918"/>
          <p:cNvSpPr/>
          <p:nvPr/>
        </p:nvSpPr>
        <p:spPr>
          <a:xfrm rot="0" flipH="0" flipV="0">
            <a:off x="360000" y="4032664"/>
            <a:ext cx="4639848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Водночас, людина може без ризику для себе долучитися до надсилання скарг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 джерела протиправного контенту, виявлені іншими користувачами.</a:t>
            </a:r>
          </a:p>
        </p:txBody>
      </p:sp>
      <p:sp>
        <p:nvSpPr>
          <p:cNvPr id="3919" name="Rectangle 3919"/>
          <p:cNvSpPr/>
          <p:nvPr/>
        </p:nvSpPr>
        <p:spPr>
          <a:xfrm rot="0" flipH="0" flipV="0">
            <a:off x="360000" y="4398424"/>
            <a:ext cx="4639706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Необхідно</a:t>
            </a:r>
            <a:r>
              <a:rPr lang="en-US" sz="800" baseline="0" b="0" i="0" dirty="0" spc="2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зауважити,</a:t>
            </a:r>
            <a:r>
              <a:rPr lang="en-US" sz="800" baseline="0" b="0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остаточне</a:t>
            </a:r>
            <a:r>
              <a:rPr lang="en-US" sz="800" baseline="0" b="0" i="0" dirty="0" spc="2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рішення</a:t>
            </a:r>
            <a:r>
              <a:rPr lang="en-US" sz="800" baseline="0" b="0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блокування</a:t>
            </a:r>
            <a:r>
              <a:rPr lang="en-US" sz="800" baseline="0" b="0" i="0" dirty="0" spc="2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того</a:t>
            </a:r>
            <a:r>
              <a:rPr lang="en-US" sz="800" baseline="0" b="0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0" i="0" dirty="0" spc="2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іншо-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го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джерела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приймається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адміністрацією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соціальної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мережі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месенджера.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Тому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чим більше буде надіслано скарг, тим більша ймовірність, що джерело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неприйнятного контенту буде заблоковано.</a:t>
            </a:r>
          </a:p>
        </p:txBody>
      </p:sp>
      <p:sp>
        <p:nvSpPr>
          <p:cNvPr id="3920" name="Rectangle 3920"/>
          <p:cNvSpPr/>
          <p:nvPr/>
        </p:nvSpPr>
        <p:spPr>
          <a:xfrm rot="0" flipH="0" flipV="0">
            <a:off x="2380305" y="2163438"/>
            <a:ext cx="1343700" cy="223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Детальніше про проєкт</a:t>
            </a:r>
          </a:p>
          <a:p>
            <a:pPr marL="0">
              <a:lnSpc>
                <a:spcPts val="889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stopfraud.gov.ua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921" name="Picture 3921"/>
          <p:cNvPicPr>
            <a:picLocks noChangeAspect="0" noChangeArrowheads="1"/>
          </p:cNvPicPr>
          <p:nvPr/>
        </p:nvPicPr>
        <p:blipFill>
          <a:blip r:embed="rId39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922" name="Freeform 3922"/>
          <p:cNvSpPr/>
          <p:nvPr/>
        </p:nvSpPr>
        <p:spPr>
          <a:xfrm rot="0" flipH="0" flipV="0">
            <a:off x="366350" y="703715"/>
            <a:ext cx="0" cy="266141"/>
          </a:xfrm>
          <a:custGeom>
            <a:pathLst>
              <a:path w="0" h="266141">
                <a:moveTo>
                  <a:pt x="0" y="0"/>
                </a:moveTo>
                <a:lnTo>
                  <a:pt x="0" y="26614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3" name="Freeform 3923"/>
          <p:cNvSpPr/>
          <p:nvPr/>
        </p:nvSpPr>
        <p:spPr>
          <a:xfrm rot="0" flipH="0" flipV="0">
            <a:off x="359994" y="1759471"/>
            <a:ext cx="4608004" cy="586892"/>
          </a:xfrm>
          <a:custGeom>
            <a:pathLst>
              <a:path w="4608004" h="586892">
                <a:moveTo>
                  <a:pt x="0" y="586892"/>
                </a:moveTo>
                <a:lnTo>
                  <a:pt x="4608004" y="586892"/>
                </a:lnTo>
                <a:lnTo>
                  <a:pt x="4608004" y="0"/>
                </a:lnTo>
                <a:lnTo>
                  <a:pt x="0" y="0"/>
                </a:lnTo>
                <a:lnTo>
                  <a:pt x="0" y="58689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24" name="Picture 3924"/>
          <p:cNvPicPr>
            <a:picLocks noChangeAspect="0" noChangeArrowheads="1"/>
          </p:cNvPicPr>
          <p:nvPr/>
        </p:nvPicPr>
        <p:blipFill>
          <a:blip r:embed="rId39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53236" y="5050613"/>
            <a:ext cx="2821531" cy="1811318"/>
          </a:xfrm>
          <a:prstGeom prst="rect">
            <a:avLst/>
          </a:prstGeom>
          <a:noFill/>
          <a:extLst/>
        </p:spPr>
      </p:pic>
      <p:sp>
        <p:nvSpPr>
          <p:cNvPr id="3925" name="Freeform 3925"/>
          <p:cNvSpPr/>
          <p:nvPr/>
        </p:nvSpPr>
        <p:spPr>
          <a:xfrm rot="0" flipH="0" flipV="0">
            <a:off x="1291045" y="5495899"/>
            <a:ext cx="635012" cy="529856"/>
          </a:xfrm>
          <a:custGeom>
            <a:pathLst>
              <a:path w="635012" h="529856">
                <a:moveTo>
                  <a:pt x="618236" y="0"/>
                </a:moveTo>
                <a:lnTo>
                  <a:pt x="16777" y="0"/>
                </a:lnTo>
                <a:cubicBezTo>
                  <a:pt x="7506" y="0"/>
                  <a:pt x="0" y="7505"/>
                  <a:pt x="0" y="16776"/>
                </a:cubicBezTo>
                <a:lnTo>
                  <a:pt x="0" y="513080"/>
                </a:lnTo>
                <a:cubicBezTo>
                  <a:pt x="0" y="522338"/>
                  <a:pt x="7506" y="529856"/>
                  <a:pt x="16777" y="529856"/>
                </a:cubicBezTo>
                <a:lnTo>
                  <a:pt x="618236" y="529856"/>
                </a:lnTo>
                <a:cubicBezTo>
                  <a:pt x="627507" y="529856"/>
                  <a:pt x="635012" y="522338"/>
                  <a:pt x="635012" y="513080"/>
                </a:cubicBezTo>
                <a:lnTo>
                  <a:pt x="635012" y="16776"/>
                </a:lnTo>
                <a:cubicBezTo>
                  <a:pt x="635012" y="7505"/>
                  <a:pt x="627507" y="0"/>
                  <a:pt x="618236" y="0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6" name="Freeform 3926"/>
          <p:cNvSpPr/>
          <p:nvPr/>
        </p:nvSpPr>
        <p:spPr>
          <a:xfrm rot="0" flipH="0" flipV="0">
            <a:off x="1322637" y="5578949"/>
            <a:ext cx="571816" cy="415251"/>
          </a:xfrm>
          <a:custGeom>
            <a:pathLst>
              <a:path w="571816" h="415251">
                <a:moveTo>
                  <a:pt x="555040" y="0"/>
                </a:moveTo>
                <a:lnTo>
                  <a:pt x="16789" y="0"/>
                </a:lnTo>
                <a:cubicBezTo>
                  <a:pt x="7518" y="0"/>
                  <a:pt x="0" y="7505"/>
                  <a:pt x="0" y="16776"/>
                </a:cubicBezTo>
                <a:lnTo>
                  <a:pt x="0" y="398462"/>
                </a:lnTo>
                <a:cubicBezTo>
                  <a:pt x="0" y="407733"/>
                  <a:pt x="7518" y="415251"/>
                  <a:pt x="16789" y="415251"/>
                </a:cubicBezTo>
                <a:lnTo>
                  <a:pt x="555040" y="415251"/>
                </a:lnTo>
                <a:cubicBezTo>
                  <a:pt x="564311" y="415251"/>
                  <a:pt x="571816" y="407733"/>
                  <a:pt x="571816" y="398462"/>
                </a:cubicBezTo>
                <a:lnTo>
                  <a:pt x="571816" y="16776"/>
                </a:lnTo>
                <a:cubicBezTo>
                  <a:pt x="571816" y="7505"/>
                  <a:pt x="564311" y="0"/>
                  <a:pt x="555040" y="0"/>
                </a:cubicBezTo>
              </a:path>
            </a:pathLst>
          </a:custGeom>
          <a:solidFill>
            <a:srgbClr val="BDD0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27" name="Picture 3927"/>
          <p:cNvPicPr>
            <a:picLocks noChangeAspect="0" noChangeArrowheads="1"/>
          </p:cNvPicPr>
          <p:nvPr/>
        </p:nvPicPr>
        <p:blipFill>
          <a:blip r:embed="rId3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1151" y="5499975"/>
            <a:ext cx="193848" cy="78830"/>
          </a:xfrm>
          <a:prstGeom prst="rect">
            <a:avLst/>
          </a:prstGeom>
          <a:noFill/>
          <a:extLst/>
        </p:spPr>
      </p:pic>
      <p:pic>
        <p:nvPicPr>
          <p:cNvPr id="3928" name="Picture 3928"/>
          <p:cNvPicPr>
            <a:picLocks noChangeAspect="0" noChangeArrowheads="1"/>
          </p:cNvPicPr>
          <p:nvPr/>
        </p:nvPicPr>
        <p:blipFill>
          <a:blip r:embed="rId39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6664" y="5616169"/>
            <a:ext cx="175780" cy="157352"/>
          </a:xfrm>
          <a:prstGeom prst="rect">
            <a:avLst/>
          </a:prstGeom>
          <a:noFill/>
          <a:extLst/>
        </p:spPr>
      </p:pic>
      <p:pic>
        <p:nvPicPr>
          <p:cNvPr id="3929" name="Picture 3929"/>
          <p:cNvPicPr>
            <a:picLocks noChangeAspect="0" noChangeArrowheads="1"/>
          </p:cNvPicPr>
          <p:nvPr/>
        </p:nvPicPr>
        <p:blipFill>
          <a:blip r:embed="rId39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2529" y="5670093"/>
            <a:ext cx="311988" cy="50926"/>
          </a:xfrm>
          <a:prstGeom prst="rect">
            <a:avLst/>
          </a:prstGeom>
          <a:noFill/>
          <a:extLst/>
        </p:spPr>
      </p:pic>
      <p:pic>
        <p:nvPicPr>
          <p:cNvPr id="3930" name="Picture 3930"/>
          <p:cNvPicPr>
            <a:picLocks noChangeAspect="0" noChangeArrowheads="1"/>
          </p:cNvPicPr>
          <p:nvPr/>
        </p:nvPicPr>
        <p:blipFill>
          <a:blip r:embed="rId39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2529" y="5616169"/>
            <a:ext cx="311988" cy="50939"/>
          </a:xfrm>
          <a:prstGeom prst="rect">
            <a:avLst/>
          </a:prstGeom>
          <a:noFill/>
          <a:extLst/>
        </p:spPr>
      </p:pic>
      <p:pic>
        <p:nvPicPr>
          <p:cNvPr id="3931" name="Picture 3931"/>
          <p:cNvPicPr>
            <a:picLocks noChangeAspect="0" noChangeArrowheads="1"/>
          </p:cNvPicPr>
          <p:nvPr/>
        </p:nvPicPr>
        <p:blipFill>
          <a:blip r:embed="rId3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2529" y="5722570"/>
            <a:ext cx="311988" cy="50952"/>
          </a:xfrm>
          <a:prstGeom prst="rect">
            <a:avLst/>
          </a:prstGeom>
          <a:noFill/>
          <a:extLst/>
        </p:spPr>
      </p:pic>
      <p:pic>
        <p:nvPicPr>
          <p:cNvPr id="3932" name="Picture 3932"/>
          <p:cNvPicPr>
            <a:picLocks noChangeAspect="0" noChangeArrowheads="1"/>
          </p:cNvPicPr>
          <p:nvPr/>
        </p:nvPicPr>
        <p:blipFill>
          <a:blip r:embed="rId39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6664" y="5838914"/>
            <a:ext cx="497852" cy="50939"/>
          </a:xfrm>
          <a:prstGeom prst="rect">
            <a:avLst/>
          </a:prstGeom>
          <a:noFill/>
          <a:extLst/>
        </p:spPr>
      </p:pic>
      <p:pic>
        <p:nvPicPr>
          <p:cNvPr id="3933" name="Picture 3933"/>
          <p:cNvPicPr>
            <a:picLocks noChangeAspect="0" noChangeArrowheads="1"/>
          </p:cNvPicPr>
          <p:nvPr/>
        </p:nvPicPr>
        <p:blipFill>
          <a:blip r:embed="rId39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6664" y="5785003"/>
            <a:ext cx="497852" cy="50939"/>
          </a:xfrm>
          <a:prstGeom prst="rect">
            <a:avLst/>
          </a:prstGeom>
          <a:noFill/>
          <a:extLst/>
        </p:spPr>
      </p:pic>
      <p:pic>
        <p:nvPicPr>
          <p:cNvPr id="3934" name="Picture 3934"/>
          <p:cNvPicPr>
            <a:picLocks noChangeAspect="0" noChangeArrowheads="1"/>
          </p:cNvPicPr>
          <p:nvPr/>
        </p:nvPicPr>
        <p:blipFill>
          <a:blip r:embed="rId39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6664" y="5891416"/>
            <a:ext cx="497852" cy="50939"/>
          </a:xfrm>
          <a:prstGeom prst="rect">
            <a:avLst/>
          </a:prstGeom>
          <a:noFill/>
          <a:extLst/>
        </p:spPr>
      </p:pic>
      <p:sp>
        <p:nvSpPr>
          <p:cNvPr id="3935" name="Freeform 3935"/>
          <p:cNvSpPr/>
          <p:nvPr/>
        </p:nvSpPr>
        <p:spPr>
          <a:xfrm rot="0" flipH="0" flipV="0">
            <a:off x="1658790" y="5177694"/>
            <a:ext cx="635622" cy="529208"/>
          </a:xfrm>
          <a:custGeom>
            <a:pathLst>
              <a:path w="635622" h="529208">
                <a:moveTo>
                  <a:pt x="635622" y="16776"/>
                </a:moveTo>
                <a:cubicBezTo>
                  <a:pt x="635622" y="7505"/>
                  <a:pt x="628117" y="0"/>
                  <a:pt x="618846" y="0"/>
                </a:cubicBezTo>
                <a:lnTo>
                  <a:pt x="16777" y="0"/>
                </a:lnTo>
                <a:cubicBezTo>
                  <a:pt x="7519" y="0"/>
                  <a:pt x="0" y="7505"/>
                  <a:pt x="0" y="16776"/>
                </a:cubicBezTo>
                <a:lnTo>
                  <a:pt x="0" y="512431"/>
                </a:lnTo>
                <a:cubicBezTo>
                  <a:pt x="0" y="521689"/>
                  <a:pt x="7519" y="529208"/>
                  <a:pt x="16777" y="529208"/>
                </a:cubicBezTo>
                <a:lnTo>
                  <a:pt x="618846" y="529208"/>
                </a:lnTo>
                <a:cubicBezTo>
                  <a:pt x="628117" y="529208"/>
                  <a:pt x="635622" y="521689"/>
                  <a:pt x="635622" y="512431"/>
                </a:cubicBezTo>
                <a:close/>
                <a:moveTo>
                  <a:pt x="635622" y="16776"/>
                </a:move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6" name="Freeform 3936"/>
          <p:cNvSpPr/>
          <p:nvPr/>
        </p:nvSpPr>
        <p:spPr>
          <a:xfrm rot="0" flipH="0" flipV="0">
            <a:off x="1690737" y="5260808"/>
            <a:ext cx="571816" cy="415251"/>
          </a:xfrm>
          <a:custGeom>
            <a:pathLst>
              <a:path w="571816" h="415251">
                <a:moveTo>
                  <a:pt x="555040" y="0"/>
                </a:moveTo>
                <a:lnTo>
                  <a:pt x="16789" y="0"/>
                </a:lnTo>
                <a:cubicBezTo>
                  <a:pt x="7518" y="0"/>
                  <a:pt x="0" y="7505"/>
                  <a:pt x="0" y="16776"/>
                </a:cubicBezTo>
                <a:lnTo>
                  <a:pt x="0" y="398462"/>
                </a:lnTo>
                <a:cubicBezTo>
                  <a:pt x="0" y="407733"/>
                  <a:pt x="7518" y="415251"/>
                  <a:pt x="16789" y="415251"/>
                </a:cubicBezTo>
                <a:lnTo>
                  <a:pt x="555040" y="415251"/>
                </a:lnTo>
                <a:cubicBezTo>
                  <a:pt x="564311" y="415251"/>
                  <a:pt x="571816" y="407733"/>
                  <a:pt x="571816" y="398462"/>
                </a:cubicBezTo>
                <a:lnTo>
                  <a:pt x="571816" y="16776"/>
                </a:lnTo>
                <a:cubicBezTo>
                  <a:pt x="571816" y="7505"/>
                  <a:pt x="564311" y="0"/>
                  <a:pt x="555040" y="0"/>
                </a:cubicBezTo>
              </a:path>
            </a:pathLst>
          </a:custGeom>
          <a:solidFill>
            <a:srgbClr val="BDD0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37" name="Picture 3937"/>
          <p:cNvPicPr>
            <a:picLocks noChangeAspect="0" noChangeArrowheads="1"/>
          </p:cNvPicPr>
          <p:nvPr/>
        </p:nvPicPr>
        <p:blipFill>
          <a:blip r:embed="rId39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9256" y="5181829"/>
            <a:ext cx="75400" cy="75412"/>
          </a:xfrm>
          <a:prstGeom prst="rect">
            <a:avLst/>
          </a:prstGeom>
          <a:noFill/>
          <a:extLst/>
        </p:spPr>
      </p:pic>
      <p:pic>
        <p:nvPicPr>
          <p:cNvPr id="3938" name="Picture 3938"/>
          <p:cNvPicPr>
            <a:picLocks noChangeAspect="0" noChangeArrowheads="1"/>
          </p:cNvPicPr>
          <p:nvPr/>
        </p:nvPicPr>
        <p:blipFill>
          <a:blip r:embed="rId39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1051" y="5181834"/>
            <a:ext cx="75412" cy="75412"/>
          </a:xfrm>
          <a:prstGeom prst="rect">
            <a:avLst/>
          </a:prstGeom>
          <a:noFill/>
          <a:extLst/>
        </p:spPr>
      </p:pic>
      <p:pic>
        <p:nvPicPr>
          <p:cNvPr id="3939" name="Picture 3939"/>
          <p:cNvPicPr>
            <a:picLocks noChangeAspect="0" noChangeArrowheads="1"/>
          </p:cNvPicPr>
          <p:nvPr/>
        </p:nvPicPr>
        <p:blipFill>
          <a:blip r:embed="rId3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1232" y="5181829"/>
            <a:ext cx="75399" cy="75412"/>
          </a:xfrm>
          <a:prstGeom prst="rect">
            <a:avLst/>
          </a:prstGeom>
          <a:noFill/>
          <a:extLst/>
        </p:spPr>
      </p:pic>
      <p:pic>
        <p:nvPicPr>
          <p:cNvPr id="3940" name="Picture 3940"/>
          <p:cNvPicPr>
            <a:picLocks noChangeAspect="0" noChangeArrowheads="1"/>
          </p:cNvPicPr>
          <p:nvPr/>
        </p:nvPicPr>
        <p:blipFill>
          <a:blip r:embed="rId39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03030" y="5181829"/>
            <a:ext cx="75400" cy="75412"/>
          </a:xfrm>
          <a:prstGeom prst="rect">
            <a:avLst/>
          </a:prstGeom>
          <a:noFill/>
          <a:extLst/>
        </p:spPr>
      </p:pic>
      <p:sp>
        <p:nvSpPr>
          <p:cNvPr id="3941" name="Freeform 3941"/>
          <p:cNvSpPr/>
          <p:nvPr/>
        </p:nvSpPr>
        <p:spPr>
          <a:xfrm rot="0" flipH="0" flipV="0">
            <a:off x="1828474" y="5313105"/>
            <a:ext cx="296341" cy="296340"/>
          </a:xfrm>
          <a:custGeom>
            <a:pathLst>
              <a:path w="296341" h="296340">
                <a:moveTo>
                  <a:pt x="296341" y="148170"/>
                </a:moveTo>
                <a:cubicBezTo>
                  <a:pt x="296341" y="229996"/>
                  <a:pt x="230009" y="296340"/>
                  <a:pt x="148171" y="296340"/>
                </a:cubicBezTo>
                <a:cubicBezTo>
                  <a:pt x="66344" y="296340"/>
                  <a:pt x="0" y="229996"/>
                  <a:pt x="0" y="148170"/>
                </a:cubicBezTo>
                <a:cubicBezTo>
                  <a:pt x="0" y="66344"/>
                  <a:pt x="66344" y="0"/>
                  <a:pt x="148171" y="0"/>
                </a:cubicBezTo>
                <a:cubicBezTo>
                  <a:pt x="230009" y="0"/>
                  <a:pt x="296341" y="66344"/>
                  <a:pt x="296341" y="148170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2" name="Freeform 3942"/>
          <p:cNvSpPr/>
          <p:nvPr/>
        </p:nvSpPr>
        <p:spPr>
          <a:xfrm rot="0" flipH="0" flipV="0">
            <a:off x="1950827" y="5349368"/>
            <a:ext cx="51650" cy="148970"/>
          </a:xfrm>
          <a:custGeom>
            <a:pathLst>
              <a:path w="51650" h="148970">
                <a:moveTo>
                  <a:pt x="14439" y="148970"/>
                </a:moveTo>
                <a:lnTo>
                  <a:pt x="37514" y="148970"/>
                </a:lnTo>
                <a:cubicBezTo>
                  <a:pt x="41540" y="148970"/>
                  <a:pt x="44868" y="146049"/>
                  <a:pt x="45058" y="142024"/>
                </a:cubicBezTo>
                <a:lnTo>
                  <a:pt x="51561" y="8420"/>
                </a:lnTo>
                <a:cubicBezTo>
                  <a:pt x="51650" y="6350"/>
                  <a:pt x="50900" y="4089"/>
                  <a:pt x="49478" y="2590"/>
                </a:cubicBezTo>
                <a:cubicBezTo>
                  <a:pt x="48055" y="1092"/>
                  <a:pt x="46074" y="0"/>
                  <a:pt x="44004" y="0"/>
                </a:cubicBezTo>
                <a:lnTo>
                  <a:pt x="7645" y="0"/>
                </a:lnTo>
                <a:cubicBezTo>
                  <a:pt x="5575" y="0"/>
                  <a:pt x="3594" y="1155"/>
                  <a:pt x="2171" y="2654"/>
                </a:cubicBezTo>
                <a:cubicBezTo>
                  <a:pt x="749" y="4165"/>
                  <a:pt x="0" y="6337"/>
                  <a:pt x="101" y="8407"/>
                </a:cubicBezTo>
                <a:lnTo>
                  <a:pt x="6896" y="141960"/>
                </a:lnTo>
                <a:cubicBezTo>
                  <a:pt x="7099" y="145986"/>
                  <a:pt x="10414" y="148970"/>
                  <a:pt x="14439" y="148970"/>
                </a:cubicBezTo>
              </a:path>
            </a:pathLst>
          </a:custGeom>
          <a:solidFill>
            <a:srgbClr val="FCF7F4">
              <a:alpha val="92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3" name="Freeform 3943"/>
          <p:cNvSpPr/>
          <p:nvPr/>
        </p:nvSpPr>
        <p:spPr>
          <a:xfrm rot="0" flipH="0" flipV="0">
            <a:off x="1947235" y="5515257"/>
            <a:ext cx="58826" cy="59804"/>
          </a:xfrm>
          <a:custGeom>
            <a:pathLst>
              <a:path w="58826" h="59804">
                <a:moveTo>
                  <a:pt x="29578" y="0"/>
                </a:moveTo>
                <a:cubicBezTo>
                  <a:pt x="12167" y="0"/>
                  <a:pt x="0" y="12484"/>
                  <a:pt x="0" y="29895"/>
                </a:cubicBezTo>
                <a:cubicBezTo>
                  <a:pt x="0" y="46990"/>
                  <a:pt x="11837" y="59804"/>
                  <a:pt x="29578" y="59804"/>
                </a:cubicBezTo>
                <a:cubicBezTo>
                  <a:pt x="47319" y="59804"/>
                  <a:pt x="58826" y="46990"/>
                  <a:pt x="58826" y="29895"/>
                </a:cubicBezTo>
                <a:cubicBezTo>
                  <a:pt x="58495" y="12484"/>
                  <a:pt x="46989" y="0"/>
                  <a:pt x="29578" y="0"/>
                </a:cubicBezTo>
              </a:path>
            </a:pathLst>
          </a:custGeom>
          <a:solidFill>
            <a:srgbClr val="FCF7F4">
              <a:alpha val="92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44" name="Picture 3944"/>
          <p:cNvPicPr>
            <a:picLocks noChangeAspect="0" noChangeArrowheads="1"/>
          </p:cNvPicPr>
          <p:nvPr/>
        </p:nvPicPr>
        <p:blipFill>
          <a:blip r:embed="rId39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2009" y="6241872"/>
            <a:ext cx="536917" cy="62153"/>
          </a:xfrm>
          <a:prstGeom prst="rect">
            <a:avLst/>
          </a:prstGeom>
          <a:noFill/>
          <a:extLst/>
        </p:spPr>
      </p:pic>
      <p:pic>
        <p:nvPicPr>
          <p:cNvPr id="3945" name="Picture 3945"/>
          <p:cNvPicPr>
            <a:picLocks noChangeAspect="0" noChangeArrowheads="1"/>
          </p:cNvPicPr>
          <p:nvPr/>
        </p:nvPicPr>
        <p:blipFill>
          <a:blip r:embed="rId39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9057" y="6313831"/>
            <a:ext cx="536905" cy="62153"/>
          </a:xfrm>
          <a:prstGeom prst="rect">
            <a:avLst/>
          </a:prstGeom>
          <a:noFill/>
          <a:extLst/>
        </p:spPr>
      </p:pic>
      <p:pic>
        <p:nvPicPr>
          <p:cNvPr id="3946" name="Picture 3946"/>
          <p:cNvPicPr>
            <a:picLocks noChangeAspect="0" noChangeArrowheads="1"/>
          </p:cNvPicPr>
          <p:nvPr/>
        </p:nvPicPr>
        <p:blipFill>
          <a:blip r:embed="rId39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9057" y="6457772"/>
            <a:ext cx="401904" cy="62141"/>
          </a:xfrm>
          <a:prstGeom prst="rect">
            <a:avLst/>
          </a:prstGeom>
          <a:noFill/>
          <a:extLst/>
        </p:spPr>
      </p:pic>
      <p:pic>
        <p:nvPicPr>
          <p:cNvPr id="3947" name="Picture 3947"/>
          <p:cNvPicPr>
            <a:picLocks noChangeAspect="0" noChangeArrowheads="1"/>
          </p:cNvPicPr>
          <p:nvPr/>
        </p:nvPicPr>
        <p:blipFill>
          <a:blip r:embed="rId39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2296" y="6385814"/>
            <a:ext cx="536930" cy="62128"/>
          </a:xfrm>
          <a:prstGeom prst="rect">
            <a:avLst/>
          </a:prstGeom>
          <a:noFill/>
          <a:extLst/>
        </p:spPr>
      </p:pic>
      <p:pic>
        <p:nvPicPr>
          <p:cNvPr id="3948" name="Picture 3948"/>
          <p:cNvPicPr>
            <a:picLocks noChangeAspect="0" noChangeArrowheads="1"/>
          </p:cNvPicPr>
          <p:nvPr/>
        </p:nvPicPr>
        <p:blipFill>
          <a:blip r:embed="rId39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17404" y="6370511"/>
            <a:ext cx="536930" cy="62128"/>
          </a:xfrm>
          <a:prstGeom prst="rect">
            <a:avLst/>
          </a:prstGeom>
          <a:noFill/>
          <a:extLst/>
        </p:spPr>
      </p:pic>
      <p:pic>
        <p:nvPicPr>
          <p:cNvPr id="3949" name="Picture 3949"/>
          <p:cNvPicPr>
            <a:picLocks noChangeAspect="0" noChangeArrowheads="1"/>
          </p:cNvPicPr>
          <p:nvPr/>
        </p:nvPicPr>
        <p:blipFill>
          <a:blip r:embed="rId39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4453" y="6442469"/>
            <a:ext cx="536930" cy="62153"/>
          </a:xfrm>
          <a:prstGeom prst="rect">
            <a:avLst/>
          </a:prstGeom>
          <a:noFill/>
          <a:extLst/>
        </p:spPr>
      </p:pic>
      <p:pic>
        <p:nvPicPr>
          <p:cNvPr id="3950" name="Picture 3950"/>
          <p:cNvPicPr>
            <a:picLocks noChangeAspect="0" noChangeArrowheads="1"/>
          </p:cNvPicPr>
          <p:nvPr/>
        </p:nvPicPr>
        <p:blipFill>
          <a:blip r:embed="rId39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4453" y="6586398"/>
            <a:ext cx="401916" cy="62141"/>
          </a:xfrm>
          <a:prstGeom prst="rect">
            <a:avLst/>
          </a:prstGeom>
          <a:noFill/>
          <a:extLst/>
        </p:spPr>
      </p:pic>
      <p:pic>
        <p:nvPicPr>
          <p:cNvPr id="3951" name="Picture 3951"/>
          <p:cNvPicPr>
            <a:picLocks noChangeAspect="0" noChangeArrowheads="1"/>
          </p:cNvPicPr>
          <p:nvPr/>
        </p:nvPicPr>
        <p:blipFill>
          <a:blip r:embed="rId39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27691" y="6514427"/>
            <a:ext cx="536930" cy="62153"/>
          </a:xfrm>
          <a:prstGeom prst="rect">
            <a:avLst/>
          </a:prstGeom>
          <a:noFill/>
          <a:extLst/>
        </p:spPr>
      </p:pic>
      <p:sp>
        <p:nvSpPr>
          <p:cNvPr id="3952" name="Freeform 3952"/>
          <p:cNvSpPr/>
          <p:nvPr/>
        </p:nvSpPr>
        <p:spPr>
          <a:xfrm rot="0" flipH="0" flipV="0">
            <a:off x="3424024" y="5426107"/>
            <a:ext cx="238632" cy="1137322"/>
          </a:xfrm>
          <a:custGeom>
            <a:pathLst>
              <a:path w="238632" h="1137322">
                <a:moveTo>
                  <a:pt x="157632" y="5994"/>
                </a:moveTo>
                <a:cubicBezTo>
                  <a:pt x="152476" y="1829"/>
                  <a:pt x="145809" y="0"/>
                  <a:pt x="139256" y="965"/>
                </a:cubicBezTo>
                <a:lnTo>
                  <a:pt x="0" y="21386"/>
                </a:lnTo>
                <a:lnTo>
                  <a:pt x="238632" y="1137322"/>
                </a:lnTo>
                <a:lnTo>
                  <a:pt x="166394" y="22910"/>
                </a:lnTo>
                <a:cubicBezTo>
                  <a:pt x="165963" y="16293"/>
                  <a:pt x="162788" y="10159"/>
                  <a:pt x="157632" y="5994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3" name="Freeform 3953"/>
          <p:cNvSpPr/>
          <p:nvPr/>
        </p:nvSpPr>
        <p:spPr>
          <a:xfrm rot="0" flipH="0" flipV="0">
            <a:off x="1872288" y="5370203"/>
            <a:ext cx="1783955" cy="1428622"/>
          </a:xfrm>
          <a:custGeom>
            <a:pathLst>
              <a:path w="1783955" h="1428622">
                <a:moveTo>
                  <a:pt x="1583575" y="1930"/>
                </a:moveTo>
                <a:lnTo>
                  <a:pt x="21628" y="233781"/>
                </a:lnTo>
                <a:cubicBezTo>
                  <a:pt x="8661" y="235711"/>
                  <a:pt x="0" y="246874"/>
                  <a:pt x="1930" y="259854"/>
                </a:cubicBezTo>
                <a:lnTo>
                  <a:pt x="172123" y="1406448"/>
                </a:lnTo>
                <a:cubicBezTo>
                  <a:pt x="174053" y="1419415"/>
                  <a:pt x="185737" y="1428622"/>
                  <a:pt x="198704" y="1426692"/>
                </a:cubicBezTo>
                <a:lnTo>
                  <a:pt x="1783955" y="1191373"/>
                </a:lnTo>
                <a:lnTo>
                  <a:pt x="1610244" y="21106"/>
                </a:lnTo>
                <a:cubicBezTo>
                  <a:pt x="1608314" y="8140"/>
                  <a:pt x="1596541" y="0"/>
                  <a:pt x="1583575" y="193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4" name="Freeform 3954"/>
          <p:cNvSpPr/>
          <p:nvPr/>
        </p:nvSpPr>
        <p:spPr>
          <a:xfrm rot="0" flipH="0" flipV="0">
            <a:off x="1933920" y="5457411"/>
            <a:ext cx="1512632" cy="237464"/>
          </a:xfrm>
          <a:custGeom>
            <a:pathLst>
              <a:path w="1512632" h="237464">
                <a:moveTo>
                  <a:pt x="1512061" y="6553"/>
                </a:moveTo>
                <a:cubicBezTo>
                  <a:pt x="1512632" y="10426"/>
                  <a:pt x="1509966" y="14033"/>
                  <a:pt x="1506093" y="14617"/>
                </a:cubicBezTo>
                <a:lnTo>
                  <a:pt x="8636" y="236892"/>
                </a:lnTo>
                <a:cubicBezTo>
                  <a:pt x="4762" y="237464"/>
                  <a:pt x="1155" y="234797"/>
                  <a:pt x="584" y="230911"/>
                </a:cubicBezTo>
                <a:cubicBezTo>
                  <a:pt x="0" y="227037"/>
                  <a:pt x="2679" y="223430"/>
                  <a:pt x="6553" y="222859"/>
                </a:cubicBezTo>
                <a:lnTo>
                  <a:pt x="1503997" y="572"/>
                </a:lnTo>
                <a:cubicBezTo>
                  <a:pt x="1507883" y="0"/>
                  <a:pt x="1511490" y="2680"/>
                  <a:pt x="1512061" y="6553"/>
                </a:cubicBez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5" name="Freeform 3955"/>
          <p:cNvSpPr/>
          <p:nvPr/>
        </p:nvSpPr>
        <p:spPr>
          <a:xfrm rot="0" flipH="0" flipV="0">
            <a:off x="1974335" y="5729674"/>
            <a:ext cx="1512632" cy="237464"/>
          </a:xfrm>
          <a:custGeom>
            <a:pathLst>
              <a:path w="1512632" h="237464">
                <a:moveTo>
                  <a:pt x="1512061" y="6553"/>
                </a:moveTo>
                <a:cubicBezTo>
                  <a:pt x="1512632" y="10426"/>
                  <a:pt x="1509966" y="14033"/>
                  <a:pt x="1506080" y="14604"/>
                </a:cubicBezTo>
                <a:lnTo>
                  <a:pt x="8636" y="236892"/>
                </a:lnTo>
                <a:cubicBezTo>
                  <a:pt x="4762" y="237464"/>
                  <a:pt x="1155" y="234797"/>
                  <a:pt x="584" y="230911"/>
                </a:cubicBezTo>
                <a:cubicBezTo>
                  <a:pt x="0" y="227037"/>
                  <a:pt x="2679" y="223430"/>
                  <a:pt x="6553" y="222859"/>
                </a:cubicBezTo>
                <a:lnTo>
                  <a:pt x="1503997" y="572"/>
                </a:lnTo>
                <a:cubicBezTo>
                  <a:pt x="1507883" y="0"/>
                  <a:pt x="1511490" y="2680"/>
                  <a:pt x="1512061" y="6553"/>
                </a:cubicBez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6" name="Freeform 3956"/>
          <p:cNvSpPr/>
          <p:nvPr/>
        </p:nvSpPr>
        <p:spPr>
          <a:xfrm rot="0" flipH="0" flipV="0">
            <a:off x="2023484" y="5951771"/>
            <a:ext cx="707618" cy="559422"/>
          </a:xfrm>
          <a:custGeom>
            <a:pathLst>
              <a:path w="707618" h="559422">
                <a:moveTo>
                  <a:pt x="643293" y="21920"/>
                </a:moveTo>
                <a:cubicBezTo>
                  <a:pt x="641363" y="8954"/>
                  <a:pt x="629298" y="0"/>
                  <a:pt x="616319" y="1918"/>
                </a:cubicBezTo>
                <a:lnTo>
                  <a:pt x="21933" y="90157"/>
                </a:lnTo>
                <a:cubicBezTo>
                  <a:pt x="8954" y="92074"/>
                  <a:pt x="0" y="104152"/>
                  <a:pt x="1931" y="117119"/>
                </a:cubicBezTo>
                <a:lnTo>
                  <a:pt x="64326" y="537489"/>
                </a:lnTo>
                <a:cubicBezTo>
                  <a:pt x="66256" y="550468"/>
                  <a:pt x="78334" y="559422"/>
                  <a:pt x="91301" y="557491"/>
                </a:cubicBezTo>
                <a:lnTo>
                  <a:pt x="685698" y="469264"/>
                </a:lnTo>
                <a:cubicBezTo>
                  <a:pt x="698665" y="467334"/>
                  <a:pt x="707618" y="455256"/>
                  <a:pt x="705688" y="442289"/>
                </a:cubicBezTo>
                <a:close/>
                <a:moveTo>
                  <a:pt x="643293" y="21920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7" name="Freeform 3957"/>
          <p:cNvSpPr/>
          <p:nvPr/>
        </p:nvSpPr>
        <p:spPr>
          <a:xfrm rot="0" flipH="0" flipV="0">
            <a:off x="2727603" y="5830126"/>
            <a:ext cx="756526" cy="144626"/>
          </a:xfrm>
          <a:custGeom>
            <a:pathLst>
              <a:path w="756526" h="144626">
                <a:moveTo>
                  <a:pt x="755091" y="16433"/>
                </a:moveTo>
                <a:cubicBezTo>
                  <a:pt x="756526" y="26097"/>
                  <a:pt x="749859" y="35089"/>
                  <a:pt x="740194" y="36511"/>
                </a:cubicBezTo>
                <a:lnTo>
                  <a:pt x="21540" y="143191"/>
                </a:lnTo>
                <a:cubicBezTo>
                  <a:pt x="11875" y="144626"/>
                  <a:pt x="2883" y="137959"/>
                  <a:pt x="1461" y="128307"/>
                </a:cubicBezTo>
                <a:lnTo>
                  <a:pt x="1435" y="128193"/>
                </a:lnTo>
                <a:cubicBezTo>
                  <a:pt x="0" y="118540"/>
                  <a:pt x="6668" y="109536"/>
                  <a:pt x="16333" y="108114"/>
                </a:cubicBezTo>
                <a:lnTo>
                  <a:pt x="734987" y="1435"/>
                </a:lnTo>
                <a:cubicBezTo>
                  <a:pt x="744652" y="0"/>
                  <a:pt x="753644" y="6667"/>
                  <a:pt x="755079" y="16319"/>
                </a:cubicBezTo>
                <a:close/>
                <a:moveTo>
                  <a:pt x="755091" y="16433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8" name="Freeform 3958"/>
          <p:cNvSpPr/>
          <p:nvPr/>
        </p:nvSpPr>
        <p:spPr>
          <a:xfrm rot="0" flipH="0" flipV="0">
            <a:off x="2739685" y="5911524"/>
            <a:ext cx="756526" cy="144626"/>
          </a:xfrm>
          <a:custGeom>
            <a:pathLst>
              <a:path w="756526" h="144626">
                <a:moveTo>
                  <a:pt x="755091" y="16433"/>
                </a:moveTo>
                <a:cubicBezTo>
                  <a:pt x="756526" y="26084"/>
                  <a:pt x="749859" y="35089"/>
                  <a:pt x="740194" y="36511"/>
                </a:cubicBezTo>
                <a:lnTo>
                  <a:pt x="21540" y="143191"/>
                </a:lnTo>
                <a:cubicBezTo>
                  <a:pt x="11875" y="144626"/>
                  <a:pt x="2883" y="137959"/>
                  <a:pt x="1461" y="128307"/>
                </a:cubicBezTo>
                <a:lnTo>
                  <a:pt x="1435" y="128193"/>
                </a:lnTo>
                <a:cubicBezTo>
                  <a:pt x="0" y="118540"/>
                  <a:pt x="6668" y="109536"/>
                  <a:pt x="16333" y="108114"/>
                </a:cubicBezTo>
                <a:lnTo>
                  <a:pt x="734987" y="1435"/>
                </a:lnTo>
                <a:cubicBezTo>
                  <a:pt x="744652" y="0"/>
                  <a:pt x="753644" y="6667"/>
                  <a:pt x="755079" y="16319"/>
                </a:cubicBezTo>
                <a:close/>
                <a:moveTo>
                  <a:pt x="755091" y="16433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9" name="Freeform 3959"/>
          <p:cNvSpPr/>
          <p:nvPr/>
        </p:nvSpPr>
        <p:spPr>
          <a:xfrm rot="0" flipH="0" flipV="0">
            <a:off x="2751768" y="5992922"/>
            <a:ext cx="756526" cy="144626"/>
          </a:xfrm>
          <a:custGeom>
            <a:pathLst>
              <a:path w="756526" h="144626">
                <a:moveTo>
                  <a:pt x="755091" y="16433"/>
                </a:moveTo>
                <a:cubicBezTo>
                  <a:pt x="756526" y="26097"/>
                  <a:pt x="749859" y="35089"/>
                  <a:pt x="740194" y="36511"/>
                </a:cubicBezTo>
                <a:lnTo>
                  <a:pt x="21540" y="143191"/>
                </a:lnTo>
                <a:cubicBezTo>
                  <a:pt x="11875" y="144626"/>
                  <a:pt x="2883" y="137959"/>
                  <a:pt x="1461" y="128307"/>
                </a:cubicBezTo>
                <a:lnTo>
                  <a:pt x="1435" y="128193"/>
                </a:lnTo>
                <a:cubicBezTo>
                  <a:pt x="0" y="118540"/>
                  <a:pt x="6668" y="109536"/>
                  <a:pt x="16333" y="108114"/>
                </a:cubicBezTo>
                <a:lnTo>
                  <a:pt x="734987" y="1435"/>
                </a:lnTo>
                <a:cubicBezTo>
                  <a:pt x="744652" y="0"/>
                  <a:pt x="753644" y="6667"/>
                  <a:pt x="755079" y="16319"/>
                </a:cubicBezTo>
                <a:close/>
                <a:moveTo>
                  <a:pt x="755091" y="16433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0" name="Freeform 3960"/>
          <p:cNvSpPr/>
          <p:nvPr/>
        </p:nvSpPr>
        <p:spPr>
          <a:xfrm rot="0" flipH="0" flipV="0">
            <a:off x="2763851" y="6074321"/>
            <a:ext cx="756526" cy="144626"/>
          </a:xfrm>
          <a:custGeom>
            <a:pathLst>
              <a:path w="756526" h="144626">
                <a:moveTo>
                  <a:pt x="755091" y="16433"/>
                </a:moveTo>
                <a:cubicBezTo>
                  <a:pt x="756526" y="26084"/>
                  <a:pt x="749859" y="35089"/>
                  <a:pt x="740194" y="36511"/>
                </a:cubicBezTo>
                <a:lnTo>
                  <a:pt x="21540" y="143191"/>
                </a:lnTo>
                <a:cubicBezTo>
                  <a:pt x="11875" y="144626"/>
                  <a:pt x="2883" y="137959"/>
                  <a:pt x="1461" y="128307"/>
                </a:cubicBezTo>
                <a:lnTo>
                  <a:pt x="1435" y="128193"/>
                </a:lnTo>
                <a:cubicBezTo>
                  <a:pt x="0" y="118540"/>
                  <a:pt x="6668" y="109536"/>
                  <a:pt x="16333" y="108114"/>
                </a:cubicBezTo>
                <a:lnTo>
                  <a:pt x="734987" y="1435"/>
                </a:lnTo>
                <a:cubicBezTo>
                  <a:pt x="744652" y="0"/>
                  <a:pt x="753644" y="6667"/>
                  <a:pt x="755079" y="16319"/>
                </a:cubicBezTo>
                <a:close/>
                <a:moveTo>
                  <a:pt x="755091" y="16433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1" name="Freeform 3961"/>
          <p:cNvSpPr/>
          <p:nvPr/>
        </p:nvSpPr>
        <p:spPr>
          <a:xfrm rot="0" flipH="0" flipV="0">
            <a:off x="2776142" y="6157123"/>
            <a:ext cx="756526" cy="144626"/>
          </a:xfrm>
          <a:custGeom>
            <a:pathLst>
              <a:path w="756526" h="144626">
                <a:moveTo>
                  <a:pt x="755091" y="16433"/>
                </a:moveTo>
                <a:cubicBezTo>
                  <a:pt x="756526" y="26084"/>
                  <a:pt x="749859" y="35089"/>
                  <a:pt x="740194" y="36511"/>
                </a:cubicBezTo>
                <a:lnTo>
                  <a:pt x="21540" y="143191"/>
                </a:lnTo>
                <a:cubicBezTo>
                  <a:pt x="11875" y="144626"/>
                  <a:pt x="2883" y="137959"/>
                  <a:pt x="1461" y="128307"/>
                </a:cubicBezTo>
                <a:lnTo>
                  <a:pt x="1435" y="128193"/>
                </a:lnTo>
                <a:cubicBezTo>
                  <a:pt x="0" y="118528"/>
                  <a:pt x="6668" y="109536"/>
                  <a:pt x="16333" y="108114"/>
                </a:cubicBezTo>
                <a:lnTo>
                  <a:pt x="734987" y="1435"/>
                </a:lnTo>
                <a:cubicBezTo>
                  <a:pt x="744652" y="0"/>
                  <a:pt x="753644" y="6667"/>
                  <a:pt x="755079" y="16319"/>
                </a:cubicBezTo>
                <a:close/>
                <a:moveTo>
                  <a:pt x="755091" y="16433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2" name="Freeform 3962"/>
          <p:cNvSpPr/>
          <p:nvPr/>
        </p:nvSpPr>
        <p:spPr>
          <a:xfrm rot="0" flipH="0" flipV="0">
            <a:off x="2788225" y="6238521"/>
            <a:ext cx="756526" cy="144626"/>
          </a:xfrm>
          <a:custGeom>
            <a:pathLst>
              <a:path w="756526" h="144626">
                <a:moveTo>
                  <a:pt x="755091" y="16433"/>
                </a:moveTo>
                <a:cubicBezTo>
                  <a:pt x="756526" y="26097"/>
                  <a:pt x="749859" y="35089"/>
                  <a:pt x="740194" y="36511"/>
                </a:cubicBezTo>
                <a:lnTo>
                  <a:pt x="21540" y="143191"/>
                </a:lnTo>
                <a:cubicBezTo>
                  <a:pt x="11875" y="144626"/>
                  <a:pt x="2883" y="137959"/>
                  <a:pt x="1461" y="128307"/>
                </a:cubicBezTo>
                <a:lnTo>
                  <a:pt x="1435" y="128193"/>
                </a:lnTo>
                <a:cubicBezTo>
                  <a:pt x="0" y="118540"/>
                  <a:pt x="6668" y="109536"/>
                  <a:pt x="16333" y="108114"/>
                </a:cubicBezTo>
                <a:lnTo>
                  <a:pt x="734987" y="1435"/>
                </a:lnTo>
                <a:cubicBezTo>
                  <a:pt x="744652" y="0"/>
                  <a:pt x="753644" y="6667"/>
                  <a:pt x="755079" y="16319"/>
                </a:cubicBezTo>
                <a:close/>
                <a:moveTo>
                  <a:pt x="755091" y="16433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3" name="Freeform 3963"/>
          <p:cNvSpPr/>
          <p:nvPr/>
        </p:nvSpPr>
        <p:spPr>
          <a:xfrm rot="0" flipH="0" flipV="0">
            <a:off x="2104555" y="6379861"/>
            <a:ext cx="1461997" cy="244194"/>
          </a:xfrm>
          <a:custGeom>
            <a:pathLst>
              <a:path w="1461997" h="244194">
                <a:moveTo>
                  <a:pt x="1460804" y="13931"/>
                </a:moveTo>
                <a:cubicBezTo>
                  <a:pt x="1461997" y="21982"/>
                  <a:pt x="1456448" y="29475"/>
                  <a:pt x="1448397" y="30669"/>
                </a:cubicBezTo>
                <a:lnTo>
                  <a:pt x="17983" y="243000"/>
                </a:lnTo>
                <a:cubicBezTo>
                  <a:pt x="9931" y="244194"/>
                  <a:pt x="2438" y="238632"/>
                  <a:pt x="1244" y="230592"/>
                </a:cubicBezTo>
                <a:lnTo>
                  <a:pt x="1206" y="230262"/>
                </a:lnTo>
                <a:cubicBezTo>
                  <a:pt x="0" y="222210"/>
                  <a:pt x="5562" y="214718"/>
                  <a:pt x="13614" y="213524"/>
                </a:cubicBezTo>
                <a:lnTo>
                  <a:pt x="1444015" y="1193"/>
                </a:lnTo>
                <a:cubicBezTo>
                  <a:pt x="1452067" y="0"/>
                  <a:pt x="1459560" y="5562"/>
                  <a:pt x="1460754" y="13601"/>
                </a:cubicBezTo>
                <a:close/>
                <a:moveTo>
                  <a:pt x="1460804" y="13931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4" name="Freeform 3964"/>
          <p:cNvSpPr/>
          <p:nvPr/>
        </p:nvSpPr>
        <p:spPr>
          <a:xfrm rot="0" flipH="0" flipV="0">
            <a:off x="2116650" y="6461259"/>
            <a:ext cx="1461985" cy="244194"/>
          </a:xfrm>
          <a:custGeom>
            <a:pathLst>
              <a:path w="1461985" h="244194">
                <a:moveTo>
                  <a:pt x="1460792" y="13931"/>
                </a:moveTo>
                <a:cubicBezTo>
                  <a:pt x="1461985" y="21982"/>
                  <a:pt x="1456436" y="29475"/>
                  <a:pt x="1448385" y="30669"/>
                </a:cubicBezTo>
                <a:lnTo>
                  <a:pt x="17971" y="243000"/>
                </a:lnTo>
                <a:cubicBezTo>
                  <a:pt x="9919" y="244194"/>
                  <a:pt x="2426" y="238632"/>
                  <a:pt x="1232" y="230592"/>
                </a:cubicBezTo>
                <a:lnTo>
                  <a:pt x="1194" y="230262"/>
                </a:lnTo>
                <a:cubicBezTo>
                  <a:pt x="0" y="222210"/>
                  <a:pt x="5550" y="214718"/>
                  <a:pt x="13602" y="213524"/>
                </a:cubicBezTo>
                <a:lnTo>
                  <a:pt x="1444003" y="1193"/>
                </a:lnTo>
                <a:cubicBezTo>
                  <a:pt x="1452055" y="0"/>
                  <a:pt x="1459548" y="5562"/>
                  <a:pt x="1460742" y="13601"/>
                </a:cubicBezTo>
                <a:close/>
                <a:moveTo>
                  <a:pt x="1460792" y="13931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5" name="Freeform 3965"/>
          <p:cNvSpPr/>
          <p:nvPr/>
        </p:nvSpPr>
        <p:spPr>
          <a:xfrm rot="0" flipH="0" flipV="0">
            <a:off x="2099604" y="5708271"/>
            <a:ext cx="99021" cy="168516"/>
          </a:xfrm>
          <a:custGeom>
            <a:pathLst>
              <a:path w="99021" h="168516">
                <a:moveTo>
                  <a:pt x="55448" y="163703"/>
                </a:moveTo>
                <a:lnTo>
                  <a:pt x="23051" y="168516"/>
                </a:lnTo>
                <a:lnTo>
                  <a:pt x="0" y="13221"/>
                </a:lnTo>
                <a:lnTo>
                  <a:pt x="89014" y="0"/>
                </a:lnTo>
                <a:lnTo>
                  <a:pt x="93014" y="26988"/>
                </a:lnTo>
                <a:lnTo>
                  <a:pt x="36398" y="35383"/>
                </a:lnTo>
                <a:lnTo>
                  <a:pt x="42342" y="75439"/>
                </a:lnTo>
                <a:lnTo>
                  <a:pt x="95033" y="67615"/>
                </a:lnTo>
                <a:lnTo>
                  <a:pt x="99021" y="94489"/>
                </a:lnTo>
                <a:lnTo>
                  <a:pt x="46330" y="102312"/>
                </a:lnTo>
                <a:close/>
                <a:moveTo>
                  <a:pt x="55448" y="163703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66" name="Picture 3966"/>
          <p:cNvPicPr>
            <a:picLocks noChangeAspect="0" noChangeArrowheads="1"/>
          </p:cNvPicPr>
          <p:nvPr/>
        </p:nvPicPr>
        <p:blipFill>
          <a:blip r:embed="rId39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09807" y="5679217"/>
            <a:ext cx="175488" cy="195440"/>
          </a:xfrm>
          <a:prstGeom prst="rect">
            <a:avLst/>
          </a:prstGeom>
          <a:noFill/>
          <a:extLst/>
        </p:spPr>
      </p:pic>
      <p:sp>
        <p:nvSpPr>
          <p:cNvPr id="3967" name="Freeform 3967"/>
          <p:cNvSpPr/>
          <p:nvPr/>
        </p:nvSpPr>
        <p:spPr>
          <a:xfrm rot="0" flipH="0" flipV="0">
            <a:off x="2369087" y="5663006"/>
            <a:ext cx="147967" cy="173774"/>
          </a:xfrm>
          <a:custGeom>
            <a:pathLst>
              <a:path w="147967" h="173774">
                <a:moveTo>
                  <a:pt x="147967" y="155232"/>
                </a:moveTo>
                <a:lnTo>
                  <a:pt x="110579" y="160781"/>
                </a:lnTo>
                <a:lnTo>
                  <a:pt x="60185" y="101385"/>
                </a:lnTo>
                <a:lnTo>
                  <a:pt x="47752" y="113437"/>
                </a:lnTo>
                <a:lnTo>
                  <a:pt x="55981" y="168884"/>
                </a:lnTo>
                <a:lnTo>
                  <a:pt x="23050" y="173774"/>
                </a:lnTo>
                <a:lnTo>
                  <a:pt x="0" y="18479"/>
                </a:lnTo>
                <a:lnTo>
                  <a:pt x="32931" y="13589"/>
                </a:lnTo>
                <a:lnTo>
                  <a:pt x="43472" y="84659"/>
                </a:lnTo>
                <a:lnTo>
                  <a:pt x="53721" y="64466"/>
                </a:lnTo>
                <a:lnTo>
                  <a:pt x="87947" y="5423"/>
                </a:lnTo>
                <a:lnTo>
                  <a:pt x="124485" y="0"/>
                </a:lnTo>
                <a:lnTo>
                  <a:pt x="80518" y="76772"/>
                </a:lnTo>
                <a:close/>
                <a:moveTo>
                  <a:pt x="147967" y="155232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8" name="Freeform 3968"/>
          <p:cNvSpPr/>
          <p:nvPr/>
        </p:nvSpPr>
        <p:spPr>
          <a:xfrm rot="0" flipH="0" flipV="0">
            <a:off x="2513555" y="5646764"/>
            <a:ext cx="112483" cy="168566"/>
          </a:xfrm>
          <a:custGeom>
            <a:pathLst>
              <a:path w="112483" h="168566">
                <a:moveTo>
                  <a:pt x="112483" y="155295"/>
                </a:moveTo>
                <a:lnTo>
                  <a:pt x="23050" y="168566"/>
                </a:lnTo>
                <a:lnTo>
                  <a:pt x="0" y="13271"/>
                </a:lnTo>
                <a:lnTo>
                  <a:pt x="89433" y="0"/>
                </a:lnTo>
                <a:lnTo>
                  <a:pt x="93433" y="26975"/>
                </a:lnTo>
                <a:lnTo>
                  <a:pt x="36931" y="35369"/>
                </a:lnTo>
                <a:lnTo>
                  <a:pt x="41986" y="69469"/>
                </a:lnTo>
                <a:lnTo>
                  <a:pt x="94564" y="61658"/>
                </a:lnTo>
                <a:lnTo>
                  <a:pt x="98577" y="88646"/>
                </a:lnTo>
                <a:lnTo>
                  <a:pt x="45986" y="96444"/>
                </a:lnTo>
                <a:lnTo>
                  <a:pt x="51943" y="136487"/>
                </a:lnTo>
                <a:lnTo>
                  <a:pt x="108445" y="128105"/>
                </a:lnTo>
                <a:close/>
                <a:moveTo>
                  <a:pt x="112483" y="155295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9" name="Freeform 3969"/>
          <p:cNvSpPr/>
          <p:nvPr/>
        </p:nvSpPr>
        <p:spPr>
          <a:xfrm rot="0" flipH="0" flipV="0">
            <a:off x="2691895" y="5613117"/>
            <a:ext cx="160820" cy="175742"/>
          </a:xfrm>
          <a:custGeom>
            <a:pathLst>
              <a:path w="160820" h="175742">
                <a:moveTo>
                  <a:pt x="160820" y="155295"/>
                </a:moveTo>
                <a:lnTo>
                  <a:pt x="118974" y="161505"/>
                </a:lnTo>
                <a:lnTo>
                  <a:pt x="33973" y="54051"/>
                </a:lnTo>
                <a:lnTo>
                  <a:pt x="33020" y="54203"/>
                </a:lnTo>
                <a:cubicBezTo>
                  <a:pt x="37440" y="74752"/>
                  <a:pt x="40310" y="89446"/>
                  <a:pt x="41631" y="98298"/>
                </a:cubicBezTo>
                <a:lnTo>
                  <a:pt x="52477" y="171373"/>
                </a:lnTo>
                <a:lnTo>
                  <a:pt x="23051" y="175742"/>
                </a:lnTo>
                <a:lnTo>
                  <a:pt x="0" y="20447"/>
                </a:lnTo>
                <a:lnTo>
                  <a:pt x="41529" y="14287"/>
                </a:lnTo>
                <a:lnTo>
                  <a:pt x="126251" y="120586"/>
                </a:lnTo>
                <a:lnTo>
                  <a:pt x="126988" y="120472"/>
                </a:lnTo>
                <a:cubicBezTo>
                  <a:pt x="122936" y="100457"/>
                  <a:pt x="120282" y="86258"/>
                  <a:pt x="119050" y="77902"/>
                </a:cubicBezTo>
                <a:lnTo>
                  <a:pt x="108128" y="4394"/>
                </a:lnTo>
                <a:lnTo>
                  <a:pt x="137770" y="0"/>
                </a:lnTo>
                <a:close/>
                <a:moveTo>
                  <a:pt x="160820" y="155295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0" name="Freeform 3970"/>
          <p:cNvSpPr/>
          <p:nvPr/>
        </p:nvSpPr>
        <p:spPr>
          <a:xfrm rot="0" flipH="0" flipV="0">
            <a:off x="2868761" y="5594039"/>
            <a:ext cx="112483" cy="168566"/>
          </a:xfrm>
          <a:custGeom>
            <a:pathLst>
              <a:path w="112483" h="168566">
                <a:moveTo>
                  <a:pt x="112483" y="155295"/>
                </a:moveTo>
                <a:lnTo>
                  <a:pt x="23050" y="168566"/>
                </a:lnTo>
                <a:lnTo>
                  <a:pt x="0" y="13271"/>
                </a:lnTo>
                <a:lnTo>
                  <a:pt x="89433" y="0"/>
                </a:lnTo>
                <a:lnTo>
                  <a:pt x="93433" y="26975"/>
                </a:lnTo>
                <a:lnTo>
                  <a:pt x="36931" y="35369"/>
                </a:lnTo>
                <a:lnTo>
                  <a:pt x="41986" y="69469"/>
                </a:lnTo>
                <a:lnTo>
                  <a:pt x="94564" y="61658"/>
                </a:lnTo>
                <a:lnTo>
                  <a:pt x="98577" y="88646"/>
                </a:lnTo>
                <a:lnTo>
                  <a:pt x="45986" y="96444"/>
                </a:lnTo>
                <a:lnTo>
                  <a:pt x="51943" y="136487"/>
                </a:lnTo>
                <a:lnTo>
                  <a:pt x="108445" y="128105"/>
                </a:lnTo>
                <a:close/>
                <a:moveTo>
                  <a:pt x="112483" y="155295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1" name="Freeform 3971"/>
          <p:cNvSpPr/>
          <p:nvPr/>
        </p:nvSpPr>
        <p:spPr>
          <a:xfrm rot="0" flipH="0" flipV="0">
            <a:off x="2971049" y="5560909"/>
            <a:ext cx="210311" cy="180631"/>
          </a:xfrm>
          <a:custGeom>
            <a:pathLst>
              <a:path w="210311" h="180631">
                <a:moveTo>
                  <a:pt x="193852" y="161162"/>
                </a:moveTo>
                <a:lnTo>
                  <a:pt x="156362" y="166724"/>
                </a:lnTo>
                <a:lnTo>
                  <a:pt x="123215" y="88277"/>
                </a:lnTo>
                <a:cubicBezTo>
                  <a:pt x="122009" y="85483"/>
                  <a:pt x="119786" y="79679"/>
                  <a:pt x="116560" y="70865"/>
                </a:cubicBezTo>
                <a:cubicBezTo>
                  <a:pt x="113334" y="62039"/>
                  <a:pt x="111341" y="56095"/>
                  <a:pt x="110604" y="53022"/>
                </a:cubicBezTo>
                <a:cubicBezTo>
                  <a:pt x="110744" y="56908"/>
                  <a:pt x="110591" y="63207"/>
                  <a:pt x="110147" y="71920"/>
                </a:cubicBezTo>
                <a:cubicBezTo>
                  <a:pt x="109702" y="80632"/>
                  <a:pt x="109283" y="86868"/>
                  <a:pt x="108902" y="90614"/>
                </a:cubicBezTo>
                <a:lnTo>
                  <a:pt x="100063" y="175081"/>
                </a:lnTo>
                <a:lnTo>
                  <a:pt x="62674" y="180631"/>
                </a:lnTo>
                <a:lnTo>
                  <a:pt x="0" y="31216"/>
                </a:lnTo>
                <a:lnTo>
                  <a:pt x="32397" y="26416"/>
                </a:lnTo>
                <a:lnTo>
                  <a:pt x="64833" y="108229"/>
                </a:lnTo>
                <a:cubicBezTo>
                  <a:pt x="70637" y="123367"/>
                  <a:pt x="75158" y="136550"/>
                  <a:pt x="78422" y="147789"/>
                </a:cubicBezTo>
                <a:cubicBezTo>
                  <a:pt x="78244" y="143687"/>
                  <a:pt x="78295" y="137299"/>
                  <a:pt x="78562" y="128612"/>
                </a:cubicBezTo>
                <a:cubicBezTo>
                  <a:pt x="78829" y="119926"/>
                  <a:pt x="79286" y="113144"/>
                  <a:pt x="79933" y="108267"/>
                </a:cubicBezTo>
                <a:lnTo>
                  <a:pt x="89649" y="17919"/>
                </a:lnTo>
                <a:lnTo>
                  <a:pt x="120764" y="13296"/>
                </a:lnTo>
                <a:lnTo>
                  <a:pt x="156311" y="96926"/>
                </a:lnTo>
                <a:cubicBezTo>
                  <a:pt x="157873" y="100672"/>
                  <a:pt x="160007" y="106438"/>
                  <a:pt x="162674" y="114223"/>
                </a:cubicBezTo>
                <a:cubicBezTo>
                  <a:pt x="165354" y="122008"/>
                  <a:pt x="167500" y="128701"/>
                  <a:pt x="169138" y="134327"/>
                </a:cubicBezTo>
                <a:cubicBezTo>
                  <a:pt x="169024" y="128701"/>
                  <a:pt x="169126" y="121640"/>
                  <a:pt x="169469" y="113157"/>
                </a:cubicBezTo>
                <a:cubicBezTo>
                  <a:pt x="169799" y="104686"/>
                  <a:pt x="170230" y="97790"/>
                  <a:pt x="170738" y="92506"/>
                </a:cubicBezTo>
                <a:lnTo>
                  <a:pt x="177914" y="4813"/>
                </a:lnTo>
                <a:lnTo>
                  <a:pt x="210311" y="0"/>
                </a:lnTo>
                <a:close/>
                <a:moveTo>
                  <a:pt x="193852" y="161162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2" name="Freeform 3972"/>
          <p:cNvSpPr/>
          <p:nvPr/>
        </p:nvSpPr>
        <p:spPr>
          <a:xfrm rot="0" flipH="0" flipV="0">
            <a:off x="3197342" y="5547734"/>
            <a:ext cx="113969" cy="165048"/>
          </a:xfrm>
          <a:custGeom>
            <a:pathLst>
              <a:path w="113969" h="165048">
                <a:moveTo>
                  <a:pt x="111887" y="108838"/>
                </a:moveTo>
                <a:cubicBezTo>
                  <a:pt x="113969" y="122858"/>
                  <a:pt x="110567" y="134657"/>
                  <a:pt x="101664" y="144220"/>
                </a:cubicBezTo>
                <a:cubicBezTo>
                  <a:pt x="92774" y="153795"/>
                  <a:pt x="79337" y="159917"/>
                  <a:pt x="61354" y="162584"/>
                </a:cubicBezTo>
                <a:cubicBezTo>
                  <a:pt x="44781" y="165048"/>
                  <a:pt x="29655" y="164108"/>
                  <a:pt x="15990" y="159765"/>
                </a:cubicBezTo>
                <a:lnTo>
                  <a:pt x="11443" y="129170"/>
                </a:lnTo>
                <a:cubicBezTo>
                  <a:pt x="22619" y="132294"/>
                  <a:pt x="31979" y="134263"/>
                  <a:pt x="39523" y="135101"/>
                </a:cubicBezTo>
                <a:cubicBezTo>
                  <a:pt x="47067" y="135939"/>
                  <a:pt x="53848" y="135914"/>
                  <a:pt x="59868" y="135012"/>
                </a:cubicBezTo>
                <a:cubicBezTo>
                  <a:pt x="67082" y="133945"/>
                  <a:pt x="72416" y="131736"/>
                  <a:pt x="75870" y="128408"/>
                </a:cubicBezTo>
                <a:cubicBezTo>
                  <a:pt x="79325" y="125068"/>
                  <a:pt x="80645" y="120674"/>
                  <a:pt x="79833" y="115226"/>
                </a:cubicBezTo>
                <a:cubicBezTo>
                  <a:pt x="79376" y="112178"/>
                  <a:pt x="78131" y="109599"/>
                  <a:pt x="76074" y="107480"/>
                </a:cubicBezTo>
                <a:cubicBezTo>
                  <a:pt x="74029" y="105359"/>
                  <a:pt x="71184" y="103441"/>
                  <a:pt x="67577" y="101739"/>
                </a:cubicBezTo>
                <a:cubicBezTo>
                  <a:pt x="63958" y="100037"/>
                  <a:pt x="56719" y="97523"/>
                  <a:pt x="45886" y="94208"/>
                </a:cubicBezTo>
                <a:cubicBezTo>
                  <a:pt x="35726" y="91160"/>
                  <a:pt x="27979" y="87934"/>
                  <a:pt x="22619" y="84531"/>
                </a:cubicBezTo>
                <a:cubicBezTo>
                  <a:pt x="17273" y="81127"/>
                  <a:pt x="12764" y="76911"/>
                  <a:pt x="9132" y="71869"/>
                </a:cubicBezTo>
                <a:cubicBezTo>
                  <a:pt x="5487" y="66840"/>
                  <a:pt x="3125" y="60680"/>
                  <a:pt x="2045" y="53390"/>
                </a:cubicBezTo>
                <a:cubicBezTo>
                  <a:pt x="0" y="39649"/>
                  <a:pt x="3049" y="28155"/>
                  <a:pt x="11202" y="18910"/>
                </a:cubicBezTo>
                <a:cubicBezTo>
                  <a:pt x="19343" y="9677"/>
                  <a:pt x="31636" y="3835"/>
                  <a:pt x="48057" y="1396"/>
                </a:cubicBezTo>
                <a:cubicBezTo>
                  <a:pt x="56135" y="190"/>
                  <a:pt x="63983" y="0"/>
                  <a:pt x="71590" y="825"/>
                </a:cubicBezTo>
                <a:cubicBezTo>
                  <a:pt x="79210" y="1651"/>
                  <a:pt x="87262" y="3213"/>
                  <a:pt x="95784" y="5486"/>
                </a:cubicBezTo>
                <a:lnTo>
                  <a:pt x="88964" y="32664"/>
                </a:lnTo>
                <a:cubicBezTo>
                  <a:pt x="80176" y="30492"/>
                  <a:pt x="72975" y="29146"/>
                  <a:pt x="67349" y="28600"/>
                </a:cubicBezTo>
                <a:cubicBezTo>
                  <a:pt x="61735" y="28054"/>
                  <a:pt x="56312" y="28181"/>
                  <a:pt x="51067" y="28956"/>
                </a:cubicBezTo>
                <a:cubicBezTo>
                  <a:pt x="44831" y="29883"/>
                  <a:pt x="40272" y="32042"/>
                  <a:pt x="37377" y="35432"/>
                </a:cubicBezTo>
                <a:cubicBezTo>
                  <a:pt x="34481" y="38836"/>
                  <a:pt x="33376" y="42875"/>
                  <a:pt x="34075" y="47548"/>
                </a:cubicBezTo>
                <a:cubicBezTo>
                  <a:pt x="34494" y="50444"/>
                  <a:pt x="35548" y="52882"/>
                  <a:pt x="37211" y="54838"/>
                </a:cubicBezTo>
                <a:cubicBezTo>
                  <a:pt x="38875" y="56807"/>
                  <a:pt x="41326" y="58572"/>
                  <a:pt x="44565" y="60147"/>
                </a:cubicBezTo>
                <a:cubicBezTo>
                  <a:pt x="47803" y="61734"/>
                  <a:pt x="55309" y="64338"/>
                  <a:pt x="67057" y="67944"/>
                </a:cubicBezTo>
                <a:cubicBezTo>
                  <a:pt x="82601" y="72732"/>
                  <a:pt x="93587" y="78206"/>
                  <a:pt x="100013" y="84378"/>
                </a:cubicBezTo>
                <a:cubicBezTo>
                  <a:pt x="106426" y="90563"/>
                  <a:pt x="110389" y="98717"/>
                  <a:pt x="111887" y="108838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73" name="Picture 3973"/>
          <p:cNvPicPr>
            <a:picLocks noChangeAspect="0" noChangeArrowheads="1"/>
          </p:cNvPicPr>
          <p:nvPr/>
        </p:nvPicPr>
        <p:blipFill>
          <a:blip r:embed="rId39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5508" y="6052443"/>
            <a:ext cx="236010" cy="360342"/>
          </a:xfrm>
          <a:prstGeom prst="rect">
            <a:avLst/>
          </a:prstGeom>
          <a:noFill/>
          <a:extLst/>
        </p:spPr>
      </p:pic>
      <p:sp>
        <p:nvSpPr>
          <p:cNvPr id="3974" name="Freeform 3974"/>
          <p:cNvSpPr/>
          <p:nvPr/>
        </p:nvSpPr>
        <p:spPr>
          <a:xfrm rot="0" flipH="0" flipV="0">
            <a:off x="1842475" y="6876580"/>
            <a:ext cx="93382" cy="10020"/>
          </a:xfrm>
          <a:custGeom>
            <a:pathLst>
              <a:path w="93382" h="10020">
                <a:moveTo>
                  <a:pt x="89992" y="0"/>
                </a:moveTo>
                <a:cubicBezTo>
                  <a:pt x="74130" y="1371"/>
                  <a:pt x="46597" y="3594"/>
                  <a:pt x="24892" y="4559"/>
                </a:cubicBezTo>
                <a:cubicBezTo>
                  <a:pt x="11837" y="5130"/>
                  <a:pt x="4331" y="3848"/>
                  <a:pt x="0" y="2120"/>
                </a:cubicBezTo>
                <a:cubicBezTo>
                  <a:pt x="0" y="2603"/>
                  <a:pt x="26" y="3073"/>
                  <a:pt x="38" y="3492"/>
                </a:cubicBezTo>
                <a:cubicBezTo>
                  <a:pt x="140" y="5778"/>
                  <a:pt x="1994" y="7607"/>
                  <a:pt x="4306" y="7734"/>
                </a:cubicBezTo>
                <a:cubicBezTo>
                  <a:pt x="45327" y="10020"/>
                  <a:pt x="77940" y="8534"/>
                  <a:pt x="89548" y="7823"/>
                </a:cubicBezTo>
                <a:cubicBezTo>
                  <a:pt x="91960" y="7670"/>
                  <a:pt x="93382" y="5067"/>
                  <a:pt x="92163" y="3022"/>
                </a:cubicBezTo>
                <a:cubicBezTo>
                  <a:pt x="91541" y="1993"/>
                  <a:pt x="90804" y="990"/>
                  <a:pt x="89992" y="0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75" name="Picture 3975"/>
          <p:cNvPicPr>
            <a:picLocks noChangeAspect="0" noChangeArrowheads="1"/>
          </p:cNvPicPr>
          <p:nvPr/>
        </p:nvPicPr>
        <p:blipFill>
          <a:blip r:embed="rId39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29760" y="6831838"/>
            <a:ext cx="115409" cy="62131"/>
          </a:xfrm>
          <a:prstGeom prst="rect">
            <a:avLst/>
          </a:prstGeom>
          <a:noFill/>
          <a:extLst/>
        </p:spPr>
      </p:pic>
      <p:pic>
        <p:nvPicPr>
          <p:cNvPr id="3976" name="Picture 3976"/>
          <p:cNvPicPr>
            <a:picLocks noChangeAspect="0" noChangeArrowheads="1"/>
          </p:cNvPicPr>
          <p:nvPr/>
        </p:nvPicPr>
        <p:blipFill>
          <a:blip r:embed="rId39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38325" y="6809016"/>
            <a:ext cx="51485" cy="57108"/>
          </a:xfrm>
          <a:prstGeom prst="rect">
            <a:avLst/>
          </a:prstGeom>
          <a:noFill/>
          <a:extLst/>
        </p:spPr>
      </p:pic>
      <p:sp>
        <p:nvSpPr>
          <p:cNvPr id="3977" name="Freeform 3977"/>
          <p:cNvSpPr/>
          <p:nvPr/>
        </p:nvSpPr>
        <p:spPr>
          <a:xfrm rot="0" flipH="0" flipV="0">
            <a:off x="1657075" y="6872584"/>
            <a:ext cx="36257" cy="13105"/>
          </a:xfrm>
          <a:custGeom>
            <a:pathLst>
              <a:path w="36257" h="13105">
                <a:moveTo>
                  <a:pt x="12331" y="8356"/>
                </a:moveTo>
                <a:cubicBezTo>
                  <a:pt x="5448" y="7391"/>
                  <a:pt x="2337" y="3823"/>
                  <a:pt x="1029" y="0"/>
                </a:cubicBezTo>
                <a:cubicBezTo>
                  <a:pt x="1029" y="38"/>
                  <a:pt x="1016" y="76"/>
                  <a:pt x="1003" y="102"/>
                </a:cubicBezTo>
                <a:cubicBezTo>
                  <a:pt x="0" y="4140"/>
                  <a:pt x="2337" y="8318"/>
                  <a:pt x="7036" y="10299"/>
                </a:cubicBezTo>
                <a:cubicBezTo>
                  <a:pt x="12699" y="12699"/>
                  <a:pt x="18896" y="13105"/>
                  <a:pt x="23710" y="12915"/>
                </a:cubicBezTo>
                <a:cubicBezTo>
                  <a:pt x="28879" y="12699"/>
                  <a:pt x="33616" y="10565"/>
                  <a:pt x="36219" y="7137"/>
                </a:cubicBezTo>
                <a:lnTo>
                  <a:pt x="36257" y="7086"/>
                </a:lnTo>
                <a:cubicBezTo>
                  <a:pt x="31076" y="9651"/>
                  <a:pt x="23799" y="9956"/>
                  <a:pt x="12331" y="8356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78" name="Picture 3978"/>
          <p:cNvPicPr>
            <a:picLocks noChangeAspect="0" noChangeArrowheads="1"/>
          </p:cNvPicPr>
          <p:nvPr/>
        </p:nvPicPr>
        <p:blipFill>
          <a:blip r:embed="rId39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45399" y="6808851"/>
            <a:ext cx="77495" cy="85772"/>
          </a:xfrm>
          <a:prstGeom prst="rect">
            <a:avLst/>
          </a:prstGeom>
          <a:noFill/>
          <a:extLst/>
        </p:spPr>
      </p:pic>
      <p:pic>
        <p:nvPicPr>
          <p:cNvPr id="3979" name="Picture 3979"/>
          <p:cNvPicPr>
            <a:picLocks noChangeAspect="0" noChangeArrowheads="1"/>
          </p:cNvPicPr>
          <p:nvPr/>
        </p:nvPicPr>
        <p:blipFill>
          <a:blip r:embed="rId39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2483" y="6784823"/>
            <a:ext cx="56583" cy="62010"/>
          </a:xfrm>
          <a:prstGeom prst="rect">
            <a:avLst/>
          </a:prstGeom>
          <a:noFill/>
          <a:extLst/>
        </p:spPr>
      </p:pic>
      <p:sp>
        <p:nvSpPr>
          <p:cNvPr id="3980" name="Freeform 3980"/>
          <p:cNvSpPr/>
          <p:nvPr/>
        </p:nvSpPr>
        <p:spPr>
          <a:xfrm rot="0" flipH="0" flipV="0">
            <a:off x="1684158" y="6442778"/>
            <a:ext cx="246151" cy="392797"/>
          </a:xfrm>
          <a:custGeom>
            <a:pathLst>
              <a:path w="246151" h="392797">
                <a:moveTo>
                  <a:pt x="0" y="362102"/>
                </a:moveTo>
                <a:cubicBezTo>
                  <a:pt x="7962" y="369163"/>
                  <a:pt x="33883" y="370102"/>
                  <a:pt x="33883" y="370102"/>
                </a:cubicBezTo>
                <a:cubicBezTo>
                  <a:pt x="127215" y="146075"/>
                  <a:pt x="165404" y="114249"/>
                  <a:pt x="165404" y="114249"/>
                </a:cubicBezTo>
                <a:cubicBezTo>
                  <a:pt x="151917" y="198806"/>
                  <a:pt x="163233" y="386003"/>
                  <a:pt x="163233" y="386003"/>
                </a:cubicBezTo>
                <a:cubicBezTo>
                  <a:pt x="178625" y="392797"/>
                  <a:pt x="198488" y="386003"/>
                  <a:pt x="198488" y="386003"/>
                </a:cubicBezTo>
                <a:cubicBezTo>
                  <a:pt x="199745" y="247574"/>
                  <a:pt x="221018" y="126848"/>
                  <a:pt x="246151" y="31674"/>
                </a:cubicBezTo>
                <a:cubicBezTo>
                  <a:pt x="183070" y="30252"/>
                  <a:pt x="149517" y="8662"/>
                  <a:pt x="138569" y="0"/>
                </a:cubicBezTo>
                <a:cubicBezTo>
                  <a:pt x="85978" y="84785"/>
                  <a:pt x="0" y="362102"/>
                  <a:pt x="0" y="362102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1" name="Freeform 3981"/>
          <p:cNvSpPr/>
          <p:nvPr/>
        </p:nvSpPr>
        <p:spPr>
          <a:xfrm rot="0" flipH="0" flipV="0">
            <a:off x="1816227" y="6168425"/>
            <a:ext cx="198729" cy="312685"/>
          </a:xfrm>
          <a:custGeom>
            <a:pathLst>
              <a:path w="198729" h="312685">
                <a:moveTo>
                  <a:pt x="22517" y="16725"/>
                </a:moveTo>
                <a:cubicBezTo>
                  <a:pt x="10580" y="76288"/>
                  <a:pt x="14859" y="182891"/>
                  <a:pt x="17666" y="231520"/>
                </a:cubicBezTo>
                <a:cubicBezTo>
                  <a:pt x="18454" y="245185"/>
                  <a:pt x="8916" y="264133"/>
                  <a:pt x="1207" y="277049"/>
                </a:cubicBezTo>
                <a:cubicBezTo>
                  <a:pt x="0" y="279081"/>
                  <a:pt x="737" y="281672"/>
                  <a:pt x="2845" y="282751"/>
                </a:cubicBezTo>
                <a:cubicBezTo>
                  <a:pt x="15748" y="289393"/>
                  <a:pt x="59486" y="309955"/>
                  <a:pt x="110185" y="312520"/>
                </a:cubicBezTo>
                <a:cubicBezTo>
                  <a:pt x="113563" y="312685"/>
                  <a:pt x="116585" y="310387"/>
                  <a:pt x="117462" y="307110"/>
                </a:cubicBezTo>
                <a:cubicBezTo>
                  <a:pt x="155054" y="166712"/>
                  <a:pt x="198729" y="76999"/>
                  <a:pt x="198729" y="76999"/>
                </a:cubicBezTo>
                <a:cubicBezTo>
                  <a:pt x="150520" y="0"/>
                  <a:pt x="22517" y="16725"/>
                  <a:pt x="22517" y="16725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2" name="Picture 3982"/>
          <p:cNvPicPr>
            <a:picLocks noChangeAspect="0" noChangeArrowheads="1"/>
          </p:cNvPicPr>
          <p:nvPr/>
        </p:nvPicPr>
        <p:blipFill>
          <a:blip r:embed="rId39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0242" y="6502057"/>
            <a:ext cx="67129" cy="62369"/>
          </a:xfrm>
          <a:prstGeom prst="rect">
            <a:avLst/>
          </a:prstGeom>
          <a:noFill/>
          <a:extLst/>
        </p:spPr>
      </p:pic>
      <p:pic>
        <p:nvPicPr>
          <p:cNvPr id="3983" name="Picture 3983"/>
          <p:cNvPicPr>
            <a:picLocks noChangeAspect="0" noChangeArrowheads="1"/>
          </p:cNvPicPr>
          <p:nvPr/>
        </p:nvPicPr>
        <p:blipFill>
          <a:blip r:embed="rId39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51139" y="6339243"/>
            <a:ext cx="71856" cy="119710"/>
          </a:xfrm>
          <a:prstGeom prst="rect">
            <a:avLst/>
          </a:prstGeom>
          <a:noFill/>
          <a:extLst/>
        </p:spPr>
      </p:pic>
      <p:pic>
        <p:nvPicPr>
          <p:cNvPr id="3984" name="Picture 3984"/>
          <p:cNvPicPr>
            <a:picLocks noChangeAspect="0" noChangeArrowheads="1"/>
          </p:cNvPicPr>
          <p:nvPr/>
        </p:nvPicPr>
        <p:blipFill>
          <a:blip r:embed="rId39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9606" y="6172447"/>
            <a:ext cx="115174" cy="196341"/>
          </a:xfrm>
          <a:prstGeom prst="rect">
            <a:avLst/>
          </a:prstGeom>
          <a:noFill/>
          <a:extLst/>
        </p:spPr>
      </p:pic>
      <p:sp>
        <p:nvSpPr>
          <p:cNvPr id="3985" name="Freeform 3985"/>
          <p:cNvSpPr/>
          <p:nvPr/>
        </p:nvSpPr>
        <p:spPr>
          <a:xfrm rot="0" flipH="0" flipV="0">
            <a:off x="1980570" y="6245421"/>
            <a:ext cx="67042" cy="145554"/>
          </a:xfrm>
          <a:custGeom>
            <a:pathLst>
              <a:path w="67042" h="145554">
                <a:moveTo>
                  <a:pt x="34391" y="0"/>
                </a:moveTo>
                <a:lnTo>
                  <a:pt x="0" y="74079"/>
                </a:lnTo>
                <a:cubicBezTo>
                  <a:pt x="5550" y="118808"/>
                  <a:pt x="29578" y="138137"/>
                  <a:pt x="55485" y="145554"/>
                </a:cubicBezTo>
                <a:cubicBezTo>
                  <a:pt x="57098" y="125171"/>
                  <a:pt x="62254" y="108712"/>
                  <a:pt x="67042" y="97320"/>
                </a:cubicBezTo>
                <a:cubicBezTo>
                  <a:pt x="33934" y="63144"/>
                  <a:pt x="34391" y="0"/>
                  <a:pt x="34391" y="0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6" name="Picture 3986"/>
          <p:cNvPicPr>
            <a:picLocks noChangeAspect="0" noChangeArrowheads="1"/>
          </p:cNvPicPr>
          <p:nvPr/>
        </p:nvPicPr>
        <p:blipFill>
          <a:blip r:embed="rId39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3364" y="6330036"/>
            <a:ext cx="112788" cy="81325"/>
          </a:xfrm>
          <a:prstGeom prst="rect">
            <a:avLst/>
          </a:prstGeom>
          <a:noFill/>
          <a:extLst/>
        </p:spPr>
      </p:pic>
      <p:pic>
        <p:nvPicPr>
          <p:cNvPr id="3987" name="Picture 3987"/>
          <p:cNvPicPr>
            <a:picLocks noChangeAspect="0" noChangeArrowheads="1"/>
          </p:cNvPicPr>
          <p:nvPr/>
        </p:nvPicPr>
        <p:blipFill>
          <a:blip r:embed="rId39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05785" y="6124804"/>
            <a:ext cx="90184" cy="111666"/>
          </a:xfrm>
          <a:prstGeom prst="rect">
            <a:avLst/>
          </a:prstGeom>
          <a:noFill/>
          <a:extLst/>
        </p:spPr>
      </p:pic>
      <p:pic>
        <p:nvPicPr>
          <p:cNvPr id="3988" name="Picture 3988"/>
          <p:cNvPicPr>
            <a:picLocks noChangeAspect="0" noChangeArrowheads="1"/>
          </p:cNvPicPr>
          <p:nvPr/>
        </p:nvPicPr>
        <p:blipFill>
          <a:blip r:embed="rId39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5475" y="6312230"/>
            <a:ext cx="483069" cy="244979"/>
          </a:xfrm>
          <a:prstGeom prst="rect">
            <a:avLst/>
          </a:prstGeom>
          <a:noFill/>
          <a:extLst/>
        </p:spPr>
      </p:pic>
      <p:pic>
        <p:nvPicPr>
          <p:cNvPr id="3989" name="Picture 3989"/>
          <p:cNvPicPr>
            <a:picLocks noChangeAspect="0" noChangeArrowheads="1"/>
          </p:cNvPicPr>
          <p:nvPr/>
        </p:nvPicPr>
        <p:blipFill>
          <a:blip r:embed="rId39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27973" y="6012815"/>
            <a:ext cx="445490" cy="442290"/>
          </a:xfrm>
          <a:prstGeom prst="rect">
            <a:avLst/>
          </a:prstGeom>
          <a:noFill/>
          <a:extLst/>
        </p:spPr>
      </p:pic>
      <p:pic>
        <p:nvPicPr>
          <p:cNvPr id="3990" name="Picture 3990"/>
          <p:cNvPicPr>
            <a:picLocks noChangeAspect="0" noChangeArrowheads="1"/>
          </p:cNvPicPr>
          <p:nvPr/>
        </p:nvPicPr>
        <p:blipFill>
          <a:blip r:embed="rId39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04288" y="5989562"/>
            <a:ext cx="492861" cy="484428"/>
          </a:xfrm>
          <a:prstGeom prst="rect">
            <a:avLst/>
          </a:prstGeom>
          <a:noFill/>
          <a:extLst/>
        </p:spPr>
      </p:pic>
      <p:pic>
        <p:nvPicPr>
          <p:cNvPr id="3991" name="Picture 3991"/>
          <p:cNvPicPr>
            <a:picLocks noChangeAspect="0" noChangeArrowheads="1"/>
          </p:cNvPicPr>
          <p:nvPr/>
        </p:nvPicPr>
        <p:blipFill>
          <a:blip r:embed="rId39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9176" y="6003914"/>
            <a:ext cx="362563" cy="268858"/>
          </a:xfrm>
          <a:prstGeom prst="rect">
            <a:avLst/>
          </a:prstGeom>
          <a:noFill/>
          <a:extLst/>
        </p:spPr>
      </p:pic>
      <p:pic>
        <p:nvPicPr>
          <p:cNvPr id="3992" name="Picture 3992"/>
          <p:cNvPicPr>
            <a:picLocks noChangeAspect="0" noChangeArrowheads="1"/>
          </p:cNvPicPr>
          <p:nvPr/>
        </p:nvPicPr>
        <p:blipFill>
          <a:blip r:embed="rId39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6140" y="6422022"/>
            <a:ext cx="90957" cy="44900"/>
          </a:xfrm>
          <a:prstGeom prst="rect">
            <a:avLst/>
          </a:prstGeom>
          <a:noFill/>
          <a:extLst/>
        </p:spPr>
      </p:pic>
      <p:pic>
        <p:nvPicPr>
          <p:cNvPr id="3993" name="Picture 3993"/>
          <p:cNvPicPr>
            <a:picLocks noChangeAspect="0" noChangeArrowheads="1"/>
          </p:cNvPicPr>
          <p:nvPr/>
        </p:nvPicPr>
        <p:blipFill>
          <a:blip r:embed="rId39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01471" y="6332157"/>
            <a:ext cx="56697" cy="56560"/>
          </a:xfrm>
          <a:prstGeom prst="rect">
            <a:avLst/>
          </a:prstGeom>
          <a:noFill/>
          <a:extLst/>
        </p:spPr>
      </p:pic>
      <p:sp>
        <p:nvSpPr>
          <p:cNvPr id="3994" name="Freeform 3994"/>
          <p:cNvSpPr/>
          <p:nvPr/>
        </p:nvSpPr>
        <p:spPr>
          <a:xfrm rot="0" flipH="0" flipV="0">
            <a:off x="1716377" y="6468392"/>
            <a:ext cx="70115" cy="67221"/>
          </a:xfrm>
          <a:custGeom>
            <a:pathLst>
              <a:path w="70115" h="67221">
                <a:moveTo>
                  <a:pt x="21640" y="67221"/>
                </a:moveTo>
                <a:cubicBezTo>
                  <a:pt x="21488" y="67221"/>
                  <a:pt x="21323" y="67196"/>
                  <a:pt x="21171" y="67145"/>
                </a:cubicBezTo>
                <a:cubicBezTo>
                  <a:pt x="4622" y="61418"/>
                  <a:pt x="774" y="51651"/>
                  <a:pt x="457" y="44476"/>
                </a:cubicBezTo>
                <a:cubicBezTo>
                  <a:pt x="0" y="33973"/>
                  <a:pt x="6604" y="24219"/>
                  <a:pt x="16878" y="20206"/>
                </a:cubicBezTo>
                <a:lnTo>
                  <a:pt x="67969" y="293"/>
                </a:lnTo>
                <a:cubicBezTo>
                  <a:pt x="68706" y="0"/>
                  <a:pt x="69544" y="369"/>
                  <a:pt x="69836" y="1105"/>
                </a:cubicBezTo>
                <a:cubicBezTo>
                  <a:pt x="70115" y="1842"/>
                  <a:pt x="69760" y="2680"/>
                  <a:pt x="69011" y="2960"/>
                </a:cubicBezTo>
                <a:lnTo>
                  <a:pt x="17919" y="22886"/>
                </a:lnTo>
                <a:cubicBezTo>
                  <a:pt x="8788" y="26454"/>
                  <a:pt x="2933" y="35065"/>
                  <a:pt x="3327" y="44349"/>
                </a:cubicBezTo>
                <a:cubicBezTo>
                  <a:pt x="3721" y="53505"/>
                  <a:pt x="10045" y="60262"/>
                  <a:pt x="22109" y="64428"/>
                </a:cubicBezTo>
                <a:cubicBezTo>
                  <a:pt x="22859" y="64694"/>
                  <a:pt x="23252" y="65507"/>
                  <a:pt x="22998" y="66256"/>
                </a:cubicBezTo>
                <a:cubicBezTo>
                  <a:pt x="22795" y="66853"/>
                  <a:pt x="22236" y="67221"/>
                  <a:pt x="21640" y="67221"/>
                </a:cubicBezTo>
              </a:path>
            </a:pathLst>
          </a:custGeom>
          <a:solidFill>
            <a:srgbClr val="BDD0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5" name="Freeform 3995"/>
          <p:cNvSpPr/>
          <p:nvPr/>
        </p:nvSpPr>
        <p:spPr>
          <a:xfrm rot="0" flipH="0" flipV="0">
            <a:off x="1798987" y="6459665"/>
            <a:ext cx="9867" cy="5651"/>
          </a:xfrm>
          <a:custGeom>
            <a:pathLst>
              <a:path w="9867" h="5651">
                <a:moveTo>
                  <a:pt x="1625" y="5651"/>
                </a:moveTo>
                <a:cubicBezTo>
                  <a:pt x="1054" y="5651"/>
                  <a:pt x="508" y="5309"/>
                  <a:pt x="292" y="4737"/>
                </a:cubicBezTo>
                <a:cubicBezTo>
                  <a:pt x="0" y="4001"/>
                  <a:pt x="368" y="3162"/>
                  <a:pt x="1105" y="2883"/>
                </a:cubicBezTo>
                <a:lnTo>
                  <a:pt x="7720" y="292"/>
                </a:lnTo>
                <a:cubicBezTo>
                  <a:pt x="8457" y="0"/>
                  <a:pt x="9295" y="368"/>
                  <a:pt x="9587" y="1105"/>
                </a:cubicBezTo>
                <a:cubicBezTo>
                  <a:pt x="9867" y="1841"/>
                  <a:pt x="9511" y="2680"/>
                  <a:pt x="8762" y="2972"/>
                </a:cubicBezTo>
                <a:lnTo>
                  <a:pt x="2145" y="5550"/>
                </a:lnTo>
                <a:cubicBezTo>
                  <a:pt x="1980" y="5626"/>
                  <a:pt x="1802" y="5651"/>
                  <a:pt x="1625" y="5651"/>
                </a:cubicBezTo>
              </a:path>
            </a:pathLst>
          </a:custGeom>
          <a:solidFill>
            <a:srgbClr val="BDD0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6" name="Picture 3996"/>
          <p:cNvPicPr>
            <a:picLocks noChangeAspect="0" noChangeArrowheads="1"/>
          </p:cNvPicPr>
          <p:nvPr/>
        </p:nvPicPr>
        <p:blipFill>
          <a:blip r:embed="rId39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9038" y="6081344"/>
            <a:ext cx="96055" cy="104865"/>
          </a:xfrm>
          <a:prstGeom prst="rect">
            <a:avLst/>
          </a:prstGeom>
          <a:noFill/>
          <a:extLst/>
        </p:spPr>
      </p:pic>
      <p:pic>
        <p:nvPicPr>
          <p:cNvPr id="3997" name="Picture 3997"/>
          <p:cNvPicPr>
            <a:picLocks noChangeAspect="0" noChangeArrowheads="1"/>
          </p:cNvPicPr>
          <p:nvPr/>
        </p:nvPicPr>
        <p:blipFill>
          <a:blip r:embed="rId39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4370" y="6034240"/>
            <a:ext cx="125740" cy="134288"/>
          </a:xfrm>
          <a:prstGeom prst="rect">
            <a:avLst/>
          </a:prstGeom>
          <a:noFill/>
          <a:extLst/>
        </p:spPr>
      </p:pic>
      <p:pic>
        <p:nvPicPr>
          <p:cNvPr id="3998" name="Picture 3998"/>
          <p:cNvPicPr>
            <a:picLocks noChangeAspect="0" noChangeArrowheads="1"/>
          </p:cNvPicPr>
          <p:nvPr/>
        </p:nvPicPr>
        <p:blipFill>
          <a:blip r:embed="rId39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9988" y="6113082"/>
            <a:ext cx="42669" cy="49745"/>
          </a:xfrm>
          <a:prstGeom prst="rect">
            <a:avLst/>
          </a:prstGeom>
          <a:noFill/>
          <a:extLst/>
        </p:spPr>
      </p:pic>
      <p:sp>
        <p:nvSpPr>
          <p:cNvPr id="3999" name="Freeform 3999"/>
          <p:cNvSpPr/>
          <p:nvPr/>
        </p:nvSpPr>
        <p:spPr>
          <a:xfrm rot="0" flipH="0" flipV="0">
            <a:off x="1686651" y="6211423"/>
            <a:ext cx="12928" cy="10438"/>
          </a:xfrm>
          <a:custGeom>
            <a:pathLst>
              <a:path w="12928" h="10438">
                <a:moveTo>
                  <a:pt x="8293" y="9651"/>
                </a:moveTo>
                <a:lnTo>
                  <a:pt x="1791" y="5714"/>
                </a:lnTo>
                <a:cubicBezTo>
                  <a:pt x="432" y="4902"/>
                  <a:pt x="0" y="3136"/>
                  <a:pt x="826" y="1777"/>
                </a:cubicBezTo>
                <a:cubicBezTo>
                  <a:pt x="1639" y="431"/>
                  <a:pt x="3404" y="0"/>
                  <a:pt x="4750" y="812"/>
                </a:cubicBezTo>
                <a:cubicBezTo>
                  <a:pt x="4763" y="825"/>
                  <a:pt x="4776" y="825"/>
                  <a:pt x="4788" y="838"/>
                </a:cubicBezTo>
                <a:lnTo>
                  <a:pt x="4839" y="863"/>
                </a:lnTo>
                <a:lnTo>
                  <a:pt x="11188" y="4876"/>
                </a:lnTo>
                <a:lnTo>
                  <a:pt x="11226" y="4902"/>
                </a:lnTo>
                <a:cubicBezTo>
                  <a:pt x="12534" y="5727"/>
                  <a:pt x="12928" y="7454"/>
                  <a:pt x="12103" y="8750"/>
                </a:cubicBezTo>
                <a:cubicBezTo>
                  <a:pt x="11290" y="10044"/>
                  <a:pt x="9588" y="10438"/>
                  <a:pt x="8293" y="9651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0" name="Freeform 4000"/>
          <p:cNvSpPr/>
          <p:nvPr/>
        </p:nvSpPr>
        <p:spPr>
          <a:xfrm rot="0" flipH="0" flipV="0">
            <a:off x="1665451" y="6197174"/>
            <a:ext cx="13207" cy="11302"/>
          </a:xfrm>
          <a:custGeom>
            <a:pathLst>
              <a:path w="13207" h="11302">
                <a:moveTo>
                  <a:pt x="8064" y="10375"/>
                </a:moveTo>
                <a:lnTo>
                  <a:pt x="1778" y="6096"/>
                </a:lnTo>
                <a:cubicBezTo>
                  <a:pt x="368" y="5130"/>
                  <a:pt x="0" y="3200"/>
                  <a:pt x="965" y="1778"/>
                </a:cubicBezTo>
                <a:cubicBezTo>
                  <a:pt x="1930" y="368"/>
                  <a:pt x="3861" y="0"/>
                  <a:pt x="5271" y="965"/>
                </a:cubicBezTo>
                <a:cubicBezTo>
                  <a:pt x="5283" y="965"/>
                  <a:pt x="5296" y="977"/>
                  <a:pt x="5309" y="990"/>
                </a:cubicBezTo>
                <a:lnTo>
                  <a:pt x="5359" y="1028"/>
                </a:lnTo>
                <a:lnTo>
                  <a:pt x="11480" y="5372"/>
                </a:lnTo>
                <a:lnTo>
                  <a:pt x="11531" y="5397"/>
                </a:lnTo>
                <a:cubicBezTo>
                  <a:pt x="12889" y="6362"/>
                  <a:pt x="13207" y="8255"/>
                  <a:pt x="12242" y="9626"/>
                </a:cubicBezTo>
                <a:cubicBezTo>
                  <a:pt x="11289" y="10971"/>
                  <a:pt x="9422" y="11302"/>
                  <a:pt x="8064" y="10375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1" name="Freeform 4001"/>
          <p:cNvSpPr/>
          <p:nvPr/>
        </p:nvSpPr>
        <p:spPr>
          <a:xfrm rot="0" flipH="0" flipV="0">
            <a:off x="1645022" y="6181846"/>
            <a:ext cx="13474" cy="12128"/>
          </a:xfrm>
          <a:custGeom>
            <a:pathLst>
              <a:path w="13474" h="12128">
                <a:moveTo>
                  <a:pt x="7810" y="11049"/>
                </a:moveTo>
                <a:lnTo>
                  <a:pt x="1753" y="6439"/>
                </a:lnTo>
                <a:cubicBezTo>
                  <a:pt x="292" y="5322"/>
                  <a:pt x="0" y="3226"/>
                  <a:pt x="1118" y="1753"/>
                </a:cubicBezTo>
                <a:cubicBezTo>
                  <a:pt x="2235" y="280"/>
                  <a:pt x="4343" y="0"/>
                  <a:pt x="5804" y="1118"/>
                </a:cubicBezTo>
                <a:cubicBezTo>
                  <a:pt x="5817" y="1131"/>
                  <a:pt x="5829" y="1144"/>
                  <a:pt x="5842" y="1144"/>
                </a:cubicBezTo>
                <a:lnTo>
                  <a:pt x="5905" y="1194"/>
                </a:lnTo>
                <a:lnTo>
                  <a:pt x="11785" y="5855"/>
                </a:lnTo>
                <a:lnTo>
                  <a:pt x="11823" y="5881"/>
                </a:lnTo>
                <a:cubicBezTo>
                  <a:pt x="13245" y="6998"/>
                  <a:pt x="13474" y="9056"/>
                  <a:pt x="12356" y="10478"/>
                </a:cubicBezTo>
                <a:cubicBezTo>
                  <a:pt x="11251" y="11874"/>
                  <a:pt x="9219" y="12128"/>
                  <a:pt x="7810" y="1104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2" name="Freeform 4002"/>
          <p:cNvSpPr/>
          <p:nvPr/>
        </p:nvSpPr>
        <p:spPr>
          <a:xfrm rot="0" flipH="0" flipV="0">
            <a:off x="1625485" y="6165558"/>
            <a:ext cx="13626" cy="12826"/>
          </a:xfrm>
          <a:custGeom>
            <a:pathLst>
              <a:path w="13626" h="12826">
                <a:moveTo>
                  <a:pt x="7467" y="11595"/>
                </a:moveTo>
                <a:lnTo>
                  <a:pt x="1676" y="6668"/>
                </a:lnTo>
                <a:cubicBezTo>
                  <a:pt x="178" y="5398"/>
                  <a:pt x="0" y="3163"/>
                  <a:pt x="1270" y="1677"/>
                </a:cubicBezTo>
                <a:cubicBezTo>
                  <a:pt x="2540" y="178"/>
                  <a:pt x="4775" y="0"/>
                  <a:pt x="6261" y="1270"/>
                </a:cubicBezTo>
                <a:cubicBezTo>
                  <a:pt x="6274" y="1270"/>
                  <a:pt x="6274" y="1283"/>
                  <a:pt x="6286" y="1283"/>
                </a:cubicBezTo>
                <a:lnTo>
                  <a:pt x="6337" y="1334"/>
                </a:lnTo>
                <a:lnTo>
                  <a:pt x="11988" y="6274"/>
                </a:lnTo>
                <a:lnTo>
                  <a:pt x="12026" y="6312"/>
                </a:lnTo>
                <a:cubicBezTo>
                  <a:pt x="13474" y="7582"/>
                  <a:pt x="13626" y="9792"/>
                  <a:pt x="12356" y="11240"/>
                </a:cubicBezTo>
                <a:cubicBezTo>
                  <a:pt x="11099" y="12674"/>
                  <a:pt x="8914" y="12826"/>
                  <a:pt x="7467" y="11595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3" name="Freeform 4003"/>
          <p:cNvSpPr/>
          <p:nvPr/>
        </p:nvSpPr>
        <p:spPr>
          <a:xfrm rot="0" flipH="0" flipV="0">
            <a:off x="1606835" y="6148329"/>
            <a:ext cx="13652" cy="13410"/>
          </a:xfrm>
          <a:custGeom>
            <a:pathLst>
              <a:path w="13652" h="13410">
                <a:moveTo>
                  <a:pt x="7099" y="12039"/>
                </a:moveTo>
                <a:lnTo>
                  <a:pt x="1562" y="6820"/>
                </a:lnTo>
                <a:cubicBezTo>
                  <a:pt x="76" y="5410"/>
                  <a:pt x="0" y="3048"/>
                  <a:pt x="1410" y="1562"/>
                </a:cubicBezTo>
                <a:cubicBezTo>
                  <a:pt x="2820" y="63"/>
                  <a:pt x="5169" y="0"/>
                  <a:pt x="6668" y="1410"/>
                </a:cubicBezTo>
                <a:cubicBezTo>
                  <a:pt x="6668" y="1410"/>
                  <a:pt x="6680" y="1422"/>
                  <a:pt x="6693" y="1435"/>
                </a:cubicBezTo>
                <a:lnTo>
                  <a:pt x="6744" y="1486"/>
                </a:lnTo>
                <a:lnTo>
                  <a:pt x="12128" y="6706"/>
                </a:lnTo>
                <a:lnTo>
                  <a:pt x="12166" y="6744"/>
                </a:lnTo>
                <a:cubicBezTo>
                  <a:pt x="13614" y="8153"/>
                  <a:pt x="13652" y="10477"/>
                  <a:pt x="12242" y="11925"/>
                </a:cubicBezTo>
                <a:cubicBezTo>
                  <a:pt x="10845" y="13359"/>
                  <a:pt x="8559" y="13410"/>
                  <a:pt x="7099" y="1203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4" name="Freeform 4004"/>
          <p:cNvSpPr/>
          <p:nvPr/>
        </p:nvSpPr>
        <p:spPr>
          <a:xfrm rot="0" flipH="0" flipV="0">
            <a:off x="1589051" y="6130128"/>
            <a:ext cx="13766" cy="14083"/>
          </a:xfrm>
          <a:custGeom>
            <a:pathLst>
              <a:path w="13766" h="14083">
                <a:moveTo>
                  <a:pt x="6743" y="12496"/>
                </a:moveTo>
                <a:lnTo>
                  <a:pt x="1486" y="6997"/>
                </a:lnTo>
                <a:cubicBezTo>
                  <a:pt x="0" y="5435"/>
                  <a:pt x="51" y="2971"/>
                  <a:pt x="1600" y="1486"/>
                </a:cubicBezTo>
                <a:cubicBezTo>
                  <a:pt x="3162" y="0"/>
                  <a:pt x="5626" y="63"/>
                  <a:pt x="7098" y="1613"/>
                </a:cubicBezTo>
                <a:cubicBezTo>
                  <a:pt x="7111" y="1625"/>
                  <a:pt x="7123" y="1625"/>
                  <a:pt x="7123" y="1638"/>
                </a:cubicBezTo>
                <a:lnTo>
                  <a:pt x="7187" y="1701"/>
                </a:lnTo>
                <a:lnTo>
                  <a:pt x="12292" y="7188"/>
                </a:lnTo>
                <a:lnTo>
                  <a:pt x="12330" y="7226"/>
                </a:lnTo>
                <a:cubicBezTo>
                  <a:pt x="13766" y="8788"/>
                  <a:pt x="13689" y="11214"/>
                  <a:pt x="12127" y="12648"/>
                </a:cubicBezTo>
                <a:cubicBezTo>
                  <a:pt x="10591" y="14083"/>
                  <a:pt x="8190" y="14007"/>
                  <a:pt x="6743" y="12496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5" name="Freeform 4005"/>
          <p:cNvSpPr/>
          <p:nvPr/>
        </p:nvSpPr>
        <p:spPr>
          <a:xfrm rot="0" flipH="0" flipV="0">
            <a:off x="1572147" y="6110999"/>
            <a:ext cx="13981" cy="14832"/>
          </a:xfrm>
          <a:custGeom>
            <a:pathLst>
              <a:path w="13981" h="14832">
                <a:moveTo>
                  <a:pt x="6438" y="12966"/>
                </a:moveTo>
                <a:lnTo>
                  <a:pt x="1460" y="7201"/>
                </a:lnTo>
                <a:cubicBezTo>
                  <a:pt x="0" y="5499"/>
                  <a:pt x="190" y="2933"/>
                  <a:pt x="1892" y="1460"/>
                </a:cubicBezTo>
                <a:cubicBezTo>
                  <a:pt x="3594" y="0"/>
                  <a:pt x="6159" y="190"/>
                  <a:pt x="7619" y="1892"/>
                </a:cubicBezTo>
                <a:cubicBezTo>
                  <a:pt x="7631" y="1892"/>
                  <a:pt x="7644" y="1905"/>
                  <a:pt x="7644" y="1917"/>
                </a:cubicBezTo>
                <a:lnTo>
                  <a:pt x="7695" y="1981"/>
                </a:lnTo>
                <a:lnTo>
                  <a:pt x="12508" y="7721"/>
                </a:lnTo>
                <a:lnTo>
                  <a:pt x="12559" y="7772"/>
                </a:lnTo>
                <a:cubicBezTo>
                  <a:pt x="13981" y="9461"/>
                  <a:pt x="13753" y="12001"/>
                  <a:pt x="12051" y="13423"/>
                </a:cubicBezTo>
                <a:cubicBezTo>
                  <a:pt x="10375" y="14832"/>
                  <a:pt x="7873" y="14616"/>
                  <a:pt x="6438" y="12966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6" name="Freeform 4006"/>
          <p:cNvSpPr/>
          <p:nvPr/>
        </p:nvSpPr>
        <p:spPr>
          <a:xfrm rot="0" flipH="0" flipV="0">
            <a:off x="1556261" y="6091019"/>
            <a:ext cx="14146" cy="15570"/>
          </a:xfrm>
          <a:custGeom>
            <a:pathLst>
              <a:path w="14146" h="15570">
                <a:moveTo>
                  <a:pt x="6095" y="13411"/>
                </a:moveTo>
                <a:lnTo>
                  <a:pt x="1422" y="7392"/>
                </a:lnTo>
                <a:cubicBezTo>
                  <a:pt x="0" y="5537"/>
                  <a:pt x="330" y="2871"/>
                  <a:pt x="2184" y="1435"/>
                </a:cubicBezTo>
                <a:cubicBezTo>
                  <a:pt x="4038" y="0"/>
                  <a:pt x="6704" y="343"/>
                  <a:pt x="8126" y="2197"/>
                </a:cubicBezTo>
                <a:cubicBezTo>
                  <a:pt x="8139" y="2197"/>
                  <a:pt x="8152" y="2210"/>
                  <a:pt x="8152" y="2223"/>
                </a:cubicBezTo>
                <a:lnTo>
                  <a:pt x="8203" y="2286"/>
                </a:lnTo>
                <a:lnTo>
                  <a:pt x="12711" y="8268"/>
                </a:lnTo>
                <a:lnTo>
                  <a:pt x="12749" y="8331"/>
                </a:lnTo>
                <a:cubicBezTo>
                  <a:pt x="14146" y="10173"/>
                  <a:pt x="13778" y="12802"/>
                  <a:pt x="11924" y="14198"/>
                </a:cubicBezTo>
                <a:cubicBezTo>
                  <a:pt x="10095" y="15570"/>
                  <a:pt x="7491" y="15214"/>
                  <a:pt x="6095" y="13411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7" name="Freeform 4007"/>
          <p:cNvSpPr/>
          <p:nvPr/>
        </p:nvSpPr>
        <p:spPr>
          <a:xfrm rot="0" flipH="0" flipV="0">
            <a:off x="1541443" y="6070254"/>
            <a:ext cx="14274" cy="16267"/>
          </a:xfrm>
          <a:custGeom>
            <a:pathLst>
              <a:path w="14274" h="16267">
                <a:moveTo>
                  <a:pt x="5727" y="13804"/>
                </a:moveTo>
                <a:lnTo>
                  <a:pt x="1384" y="7531"/>
                </a:lnTo>
                <a:cubicBezTo>
                  <a:pt x="0" y="5537"/>
                  <a:pt x="495" y="2781"/>
                  <a:pt x="2502" y="1397"/>
                </a:cubicBezTo>
                <a:cubicBezTo>
                  <a:pt x="4508" y="0"/>
                  <a:pt x="7250" y="508"/>
                  <a:pt x="8648" y="2502"/>
                </a:cubicBezTo>
                <a:cubicBezTo>
                  <a:pt x="8648" y="2514"/>
                  <a:pt x="8660" y="2527"/>
                  <a:pt x="8660" y="2540"/>
                </a:cubicBezTo>
                <a:lnTo>
                  <a:pt x="8724" y="2616"/>
                </a:lnTo>
                <a:lnTo>
                  <a:pt x="12889" y="8826"/>
                </a:lnTo>
                <a:lnTo>
                  <a:pt x="12940" y="8890"/>
                </a:lnTo>
                <a:cubicBezTo>
                  <a:pt x="14274" y="10883"/>
                  <a:pt x="13740" y="13601"/>
                  <a:pt x="11746" y="14947"/>
                </a:cubicBezTo>
                <a:cubicBezTo>
                  <a:pt x="9765" y="16267"/>
                  <a:pt x="7085" y="15759"/>
                  <a:pt x="5727" y="13804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8" name="Freeform 4008"/>
          <p:cNvSpPr/>
          <p:nvPr/>
        </p:nvSpPr>
        <p:spPr>
          <a:xfrm rot="0" flipH="0" flipV="0">
            <a:off x="1527771" y="6048739"/>
            <a:ext cx="14363" cy="16940"/>
          </a:xfrm>
          <a:custGeom>
            <a:pathLst>
              <a:path w="14363" h="16940">
                <a:moveTo>
                  <a:pt x="5321" y="14147"/>
                </a:moveTo>
                <a:lnTo>
                  <a:pt x="1321" y="7645"/>
                </a:lnTo>
                <a:cubicBezTo>
                  <a:pt x="0" y="5486"/>
                  <a:pt x="673" y="2654"/>
                  <a:pt x="2832" y="1333"/>
                </a:cubicBezTo>
                <a:cubicBezTo>
                  <a:pt x="4991" y="0"/>
                  <a:pt x="7822" y="673"/>
                  <a:pt x="9143" y="2845"/>
                </a:cubicBezTo>
                <a:cubicBezTo>
                  <a:pt x="9156" y="2845"/>
                  <a:pt x="9156" y="2857"/>
                  <a:pt x="9169" y="2870"/>
                </a:cubicBezTo>
                <a:lnTo>
                  <a:pt x="9219" y="2959"/>
                </a:lnTo>
                <a:lnTo>
                  <a:pt x="13042" y="9385"/>
                </a:lnTo>
                <a:lnTo>
                  <a:pt x="13080" y="9448"/>
                </a:lnTo>
                <a:cubicBezTo>
                  <a:pt x="14363" y="11607"/>
                  <a:pt x="13664" y="14388"/>
                  <a:pt x="11505" y="15670"/>
                </a:cubicBezTo>
                <a:cubicBezTo>
                  <a:pt x="9372" y="16940"/>
                  <a:pt x="6616" y="16255"/>
                  <a:pt x="5321" y="14147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9" name="Freeform 4009"/>
          <p:cNvSpPr/>
          <p:nvPr/>
        </p:nvSpPr>
        <p:spPr>
          <a:xfrm rot="0" flipH="0" flipV="0">
            <a:off x="1515324" y="6026525"/>
            <a:ext cx="14401" cy="17563"/>
          </a:xfrm>
          <a:custGeom>
            <a:pathLst>
              <a:path w="14401" h="17563">
                <a:moveTo>
                  <a:pt x="4876" y="14427"/>
                </a:moveTo>
                <a:lnTo>
                  <a:pt x="1257" y="7709"/>
                </a:lnTo>
                <a:cubicBezTo>
                  <a:pt x="0" y="5385"/>
                  <a:pt x="863" y="2502"/>
                  <a:pt x="3187" y="1245"/>
                </a:cubicBezTo>
                <a:cubicBezTo>
                  <a:pt x="5498" y="0"/>
                  <a:pt x="8393" y="864"/>
                  <a:pt x="9638" y="3188"/>
                </a:cubicBezTo>
                <a:cubicBezTo>
                  <a:pt x="9651" y="3188"/>
                  <a:pt x="9651" y="3201"/>
                  <a:pt x="9663" y="3213"/>
                </a:cubicBezTo>
                <a:lnTo>
                  <a:pt x="9714" y="3315"/>
                </a:lnTo>
                <a:lnTo>
                  <a:pt x="13169" y="9944"/>
                </a:lnTo>
                <a:lnTo>
                  <a:pt x="13207" y="10008"/>
                </a:lnTo>
                <a:cubicBezTo>
                  <a:pt x="14401" y="12319"/>
                  <a:pt x="13512" y="15163"/>
                  <a:pt x="11200" y="16370"/>
                </a:cubicBezTo>
                <a:cubicBezTo>
                  <a:pt x="8914" y="17563"/>
                  <a:pt x="6095" y="16687"/>
                  <a:pt x="4876" y="14427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0" name="Freeform 4010"/>
          <p:cNvSpPr/>
          <p:nvPr/>
        </p:nvSpPr>
        <p:spPr>
          <a:xfrm rot="0" flipH="0" flipV="0">
            <a:off x="1504281" y="6003740"/>
            <a:ext cx="14261" cy="18020"/>
          </a:xfrm>
          <a:custGeom>
            <a:pathLst>
              <a:path w="14261" h="18020">
                <a:moveTo>
                  <a:pt x="4330" y="14541"/>
                </a:moveTo>
                <a:lnTo>
                  <a:pt x="1130" y="7607"/>
                </a:lnTo>
                <a:cubicBezTo>
                  <a:pt x="0" y="5156"/>
                  <a:pt x="1067" y="2261"/>
                  <a:pt x="3505" y="1130"/>
                </a:cubicBezTo>
                <a:cubicBezTo>
                  <a:pt x="5955" y="0"/>
                  <a:pt x="8851" y="1067"/>
                  <a:pt x="9981" y="3505"/>
                </a:cubicBezTo>
                <a:lnTo>
                  <a:pt x="10006" y="3543"/>
                </a:lnTo>
                <a:lnTo>
                  <a:pt x="10032" y="3619"/>
                </a:lnTo>
                <a:lnTo>
                  <a:pt x="13118" y="10427"/>
                </a:lnTo>
                <a:lnTo>
                  <a:pt x="13156" y="10503"/>
                </a:lnTo>
                <a:cubicBezTo>
                  <a:pt x="14261" y="12954"/>
                  <a:pt x="13169" y="15823"/>
                  <a:pt x="10730" y="16928"/>
                </a:cubicBezTo>
                <a:cubicBezTo>
                  <a:pt x="8305" y="18020"/>
                  <a:pt x="5447" y="16953"/>
                  <a:pt x="4330" y="14541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1" name="Freeform 4011"/>
          <p:cNvSpPr/>
          <p:nvPr/>
        </p:nvSpPr>
        <p:spPr>
          <a:xfrm rot="0" flipH="0" flipV="0">
            <a:off x="1494647" y="5980350"/>
            <a:ext cx="13981" cy="18376"/>
          </a:xfrm>
          <a:custGeom>
            <a:pathLst>
              <a:path w="13981" h="18376">
                <a:moveTo>
                  <a:pt x="3771" y="14579"/>
                </a:moveTo>
                <a:lnTo>
                  <a:pt x="990" y="7455"/>
                </a:lnTo>
                <a:cubicBezTo>
                  <a:pt x="0" y="4889"/>
                  <a:pt x="1270" y="2006"/>
                  <a:pt x="3821" y="1003"/>
                </a:cubicBezTo>
                <a:cubicBezTo>
                  <a:pt x="6387" y="0"/>
                  <a:pt x="9282" y="1270"/>
                  <a:pt x="10273" y="3835"/>
                </a:cubicBezTo>
                <a:lnTo>
                  <a:pt x="10286" y="3873"/>
                </a:lnTo>
                <a:lnTo>
                  <a:pt x="10324" y="3962"/>
                </a:lnTo>
                <a:lnTo>
                  <a:pt x="12978" y="10935"/>
                </a:lnTo>
                <a:lnTo>
                  <a:pt x="13016" y="11023"/>
                </a:lnTo>
                <a:cubicBezTo>
                  <a:pt x="13981" y="13576"/>
                  <a:pt x="12699" y="16433"/>
                  <a:pt x="10146" y="17411"/>
                </a:cubicBezTo>
                <a:cubicBezTo>
                  <a:pt x="7606" y="18376"/>
                  <a:pt x="4761" y="17106"/>
                  <a:pt x="3771" y="1457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2" name="Freeform 4012"/>
          <p:cNvSpPr/>
          <p:nvPr/>
        </p:nvSpPr>
        <p:spPr>
          <a:xfrm rot="0" flipH="0" flipV="0">
            <a:off x="1486529" y="5956441"/>
            <a:ext cx="13626" cy="18642"/>
          </a:xfrm>
          <a:custGeom>
            <a:pathLst>
              <a:path w="13626" h="18642">
                <a:moveTo>
                  <a:pt x="3162" y="14528"/>
                </a:moveTo>
                <a:lnTo>
                  <a:pt x="851" y="7239"/>
                </a:lnTo>
                <a:cubicBezTo>
                  <a:pt x="0" y="4559"/>
                  <a:pt x="1473" y="1702"/>
                  <a:pt x="4152" y="851"/>
                </a:cubicBezTo>
                <a:cubicBezTo>
                  <a:pt x="6832" y="0"/>
                  <a:pt x="9689" y="1486"/>
                  <a:pt x="10540" y="4153"/>
                </a:cubicBezTo>
                <a:lnTo>
                  <a:pt x="10540" y="4191"/>
                </a:lnTo>
                <a:lnTo>
                  <a:pt x="10578" y="4292"/>
                </a:lnTo>
                <a:lnTo>
                  <a:pt x="12775" y="11417"/>
                </a:lnTo>
                <a:lnTo>
                  <a:pt x="12801" y="11506"/>
                </a:lnTo>
                <a:cubicBezTo>
                  <a:pt x="13626" y="14173"/>
                  <a:pt x="12128" y="17004"/>
                  <a:pt x="9473" y="17829"/>
                </a:cubicBezTo>
                <a:cubicBezTo>
                  <a:pt x="6819" y="18642"/>
                  <a:pt x="4000" y="17169"/>
                  <a:pt x="3162" y="14528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3" name="Freeform 4013"/>
          <p:cNvSpPr/>
          <p:nvPr/>
        </p:nvSpPr>
        <p:spPr>
          <a:xfrm rot="0" flipH="0" flipV="0">
            <a:off x="1480035" y="5932084"/>
            <a:ext cx="13181" cy="18833"/>
          </a:xfrm>
          <a:custGeom>
            <a:pathLst>
              <a:path w="13181" h="18833">
                <a:moveTo>
                  <a:pt x="2501" y="14389"/>
                </a:moveTo>
                <a:lnTo>
                  <a:pt x="685" y="6947"/>
                </a:lnTo>
                <a:cubicBezTo>
                  <a:pt x="0" y="4166"/>
                  <a:pt x="1701" y="1359"/>
                  <a:pt x="4482" y="686"/>
                </a:cubicBezTo>
                <a:cubicBezTo>
                  <a:pt x="7263" y="0"/>
                  <a:pt x="10070" y="1702"/>
                  <a:pt x="10743" y="4484"/>
                </a:cubicBezTo>
                <a:lnTo>
                  <a:pt x="10755" y="4522"/>
                </a:lnTo>
                <a:lnTo>
                  <a:pt x="10781" y="4623"/>
                </a:lnTo>
                <a:lnTo>
                  <a:pt x="12495" y="11875"/>
                </a:lnTo>
                <a:lnTo>
                  <a:pt x="12521" y="11977"/>
                </a:lnTo>
                <a:cubicBezTo>
                  <a:pt x="13181" y="14744"/>
                  <a:pt x="11467" y="17525"/>
                  <a:pt x="8698" y="18173"/>
                </a:cubicBezTo>
                <a:cubicBezTo>
                  <a:pt x="5942" y="18833"/>
                  <a:pt x="3174" y="17132"/>
                  <a:pt x="2501" y="1438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4" name="Freeform 4014"/>
          <p:cNvSpPr/>
          <p:nvPr/>
        </p:nvSpPr>
        <p:spPr>
          <a:xfrm rot="0" flipH="0" flipV="0">
            <a:off x="1475276" y="5907366"/>
            <a:ext cx="12623" cy="18922"/>
          </a:xfrm>
          <a:custGeom>
            <a:pathLst>
              <a:path w="12623" h="18922">
                <a:moveTo>
                  <a:pt x="1790" y="14160"/>
                </a:moveTo>
                <a:lnTo>
                  <a:pt x="495" y="6604"/>
                </a:lnTo>
                <a:cubicBezTo>
                  <a:pt x="0" y="3721"/>
                  <a:pt x="1929" y="991"/>
                  <a:pt x="4812" y="495"/>
                </a:cubicBezTo>
                <a:cubicBezTo>
                  <a:pt x="7682" y="0"/>
                  <a:pt x="10413" y="1943"/>
                  <a:pt x="10908" y="4813"/>
                </a:cubicBezTo>
                <a:lnTo>
                  <a:pt x="10921" y="4851"/>
                </a:lnTo>
                <a:lnTo>
                  <a:pt x="10934" y="4966"/>
                </a:lnTo>
                <a:lnTo>
                  <a:pt x="12140" y="12319"/>
                </a:lnTo>
                <a:lnTo>
                  <a:pt x="12153" y="12421"/>
                </a:lnTo>
                <a:cubicBezTo>
                  <a:pt x="12623" y="15290"/>
                  <a:pt x="10679" y="17995"/>
                  <a:pt x="7809" y="18452"/>
                </a:cubicBezTo>
                <a:cubicBezTo>
                  <a:pt x="4965" y="18922"/>
                  <a:pt x="2272" y="17004"/>
                  <a:pt x="1790" y="14160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5" name="Freeform 4015"/>
          <p:cNvSpPr/>
          <p:nvPr/>
        </p:nvSpPr>
        <p:spPr>
          <a:xfrm rot="0" flipH="0" flipV="0">
            <a:off x="1472358" y="5882421"/>
            <a:ext cx="11950" cy="18884"/>
          </a:xfrm>
          <a:custGeom>
            <a:pathLst>
              <a:path w="11950" h="18884">
                <a:moveTo>
                  <a:pt x="1028" y="13804"/>
                </a:moveTo>
                <a:lnTo>
                  <a:pt x="292" y="6159"/>
                </a:lnTo>
                <a:cubicBezTo>
                  <a:pt x="0" y="3200"/>
                  <a:pt x="2171" y="571"/>
                  <a:pt x="5130" y="292"/>
                </a:cubicBezTo>
                <a:cubicBezTo>
                  <a:pt x="8089" y="0"/>
                  <a:pt x="10730" y="2171"/>
                  <a:pt x="11010" y="5130"/>
                </a:cubicBezTo>
                <a:lnTo>
                  <a:pt x="11010" y="5168"/>
                </a:lnTo>
                <a:lnTo>
                  <a:pt x="11022" y="5295"/>
                </a:lnTo>
                <a:lnTo>
                  <a:pt x="11683" y="12700"/>
                </a:lnTo>
                <a:lnTo>
                  <a:pt x="11695" y="12814"/>
                </a:lnTo>
                <a:cubicBezTo>
                  <a:pt x="11950" y="15759"/>
                  <a:pt x="9778" y="18363"/>
                  <a:pt x="6831" y="18617"/>
                </a:cubicBezTo>
                <a:cubicBezTo>
                  <a:pt x="3898" y="18884"/>
                  <a:pt x="1307" y="16725"/>
                  <a:pt x="1028" y="13804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6" name="Freeform 4016"/>
          <p:cNvSpPr/>
          <p:nvPr/>
        </p:nvSpPr>
        <p:spPr>
          <a:xfrm rot="0" flipH="0" flipV="0">
            <a:off x="1471386" y="5857365"/>
            <a:ext cx="11162" cy="18718"/>
          </a:xfrm>
          <a:custGeom>
            <a:pathLst>
              <a:path w="11162" h="18718">
                <a:moveTo>
                  <a:pt x="215" y="13334"/>
                </a:moveTo>
                <a:lnTo>
                  <a:pt x="63" y="5651"/>
                </a:lnTo>
                <a:cubicBezTo>
                  <a:pt x="0" y="2628"/>
                  <a:pt x="2412" y="114"/>
                  <a:pt x="5434" y="63"/>
                </a:cubicBezTo>
                <a:cubicBezTo>
                  <a:pt x="8469" y="0"/>
                  <a:pt x="10971" y="2400"/>
                  <a:pt x="11035" y="5435"/>
                </a:cubicBezTo>
                <a:lnTo>
                  <a:pt x="11035" y="5486"/>
                </a:lnTo>
                <a:lnTo>
                  <a:pt x="11035" y="5613"/>
                </a:lnTo>
                <a:lnTo>
                  <a:pt x="11124" y="13030"/>
                </a:lnTo>
                <a:lnTo>
                  <a:pt x="11124" y="13157"/>
                </a:lnTo>
                <a:cubicBezTo>
                  <a:pt x="11162" y="16178"/>
                  <a:pt x="8749" y="18642"/>
                  <a:pt x="5739" y="18680"/>
                </a:cubicBezTo>
                <a:cubicBezTo>
                  <a:pt x="2742" y="18718"/>
                  <a:pt x="278" y="16331"/>
                  <a:pt x="215" y="13334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7" name="Freeform 4017"/>
          <p:cNvSpPr/>
          <p:nvPr/>
        </p:nvSpPr>
        <p:spPr>
          <a:xfrm rot="0" flipH="0" flipV="0">
            <a:off x="1471620" y="5831982"/>
            <a:ext cx="11975" cy="19189"/>
          </a:xfrm>
          <a:custGeom>
            <a:pathLst>
              <a:path w="11975" h="19189">
                <a:moveTo>
                  <a:pt x="177" y="13106"/>
                </a:moveTo>
                <a:lnTo>
                  <a:pt x="634" y="5436"/>
                </a:lnTo>
                <a:cubicBezTo>
                  <a:pt x="812" y="2350"/>
                  <a:pt x="3466" y="0"/>
                  <a:pt x="6539" y="178"/>
                </a:cubicBezTo>
                <a:cubicBezTo>
                  <a:pt x="9625" y="368"/>
                  <a:pt x="11975" y="3010"/>
                  <a:pt x="11784" y="6096"/>
                </a:cubicBezTo>
                <a:lnTo>
                  <a:pt x="11784" y="6134"/>
                </a:lnTo>
                <a:lnTo>
                  <a:pt x="11784" y="6274"/>
                </a:lnTo>
                <a:lnTo>
                  <a:pt x="11276" y="13677"/>
                </a:lnTo>
                <a:lnTo>
                  <a:pt x="11276" y="13804"/>
                </a:lnTo>
                <a:cubicBezTo>
                  <a:pt x="11060" y="16877"/>
                  <a:pt x="8419" y="19189"/>
                  <a:pt x="5345" y="18986"/>
                </a:cubicBezTo>
                <a:cubicBezTo>
                  <a:pt x="2310" y="18770"/>
                  <a:pt x="0" y="16153"/>
                  <a:pt x="177" y="13106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8" name="Freeform 4018"/>
          <p:cNvSpPr/>
          <p:nvPr/>
        </p:nvSpPr>
        <p:spPr>
          <a:xfrm rot="0" flipH="0" flipV="0">
            <a:off x="1473606" y="5806665"/>
            <a:ext cx="13219" cy="19735"/>
          </a:xfrm>
          <a:custGeom>
            <a:pathLst>
              <a:path w="13219" h="19735">
                <a:moveTo>
                  <a:pt x="431" y="12890"/>
                </a:moveTo>
                <a:lnTo>
                  <a:pt x="1510" y="5270"/>
                </a:lnTo>
                <a:cubicBezTo>
                  <a:pt x="1942" y="2159"/>
                  <a:pt x="4825" y="0"/>
                  <a:pt x="7936" y="432"/>
                </a:cubicBezTo>
                <a:cubicBezTo>
                  <a:pt x="11048" y="876"/>
                  <a:pt x="13219" y="3746"/>
                  <a:pt x="12775" y="6858"/>
                </a:cubicBezTo>
                <a:lnTo>
                  <a:pt x="12762" y="6909"/>
                </a:lnTo>
                <a:lnTo>
                  <a:pt x="12750" y="7048"/>
                </a:lnTo>
                <a:lnTo>
                  <a:pt x="11645" y="14375"/>
                </a:lnTo>
                <a:lnTo>
                  <a:pt x="11632" y="14515"/>
                </a:lnTo>
                <a:cubicBezTo>
                  <a:pt x="11175" y="17614"/>
                  <a:pt x="8292" y="19735"/>
                  <a:pt x="5193" y="19278"/>
                </a:cubicBezTo>
                <a:cubicBezTo>
                  <a:pt x="2120" y="18820"/>
                  <a:pt x="0" y="15963"/>
                  <a:pt x="431" y="12890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9" name="Freeform 4019"/>
          <p:cNvSpPr/>
          <p:nvPr/>
        </p:nvSpPr>
        <p:spPr>
          <a:xfrm rot="0" flipH="0" flipV="0">
            <a:off x="1477653" y="5781689"/>
            <a:ext cx="14401" cy="20192"/>
          </a:xfrm>
          <a:custGeom>
            <a:pathLst>
              <a:path w="14401" h="20192">
                <a:moveTo>
                  <a:pt x="698" y="12585"/>
                </a:moveTo>
                <a:lnTo>
                  <a:pt x="2399" y="5080"/>
                </a:lnTo>
                <a:cubicBezTo>
                  <a:pt x="3098" y="1956"/>
                  <a:pt x="6197" y="0"/>
                  <a:pt x="9321" y="711"/>
                </a:cubicBezTo>
                <a:cubicBezTo>
                  <a:pt x="12445" y="1410"/>
                  <a:pt x="14401" y="4508"/>
                  <a:pt x="13690" y="7633"/>
                </a:cubicBezTo>
                <a:lnTo>
                  <a:pt x="13677" y="7683"/>
                </a:lnTo>
                <a:lnTo>
                  <a:pt x="13651" y="7810"/>
                </a:lnTo>
                <a:lnTo>
                  <a:pt x="11962" y="15036"/>
                </a:lnTo>
                <a:lnTo>
                  <a:pt x="11924" y="15175"/>
                </a:lnTo>
                <a:cubicBezTo>
                  <a:pt x="11200" y="18274"/>
                  <a:pt x="8102" y="20192"/>
                  <a:pt x="5003" y="19468"/>
                </a:cubicBezTo>
                <a:cubicBezTo>
                  <a:pt x="1917" y="18744"/>
                  <a:pt x="0" y="15671"/>
                  <a:pt x="698" y="12585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0" name="Freeform 4020"/>
          <p:cNvSpPr/>
          <p:nvPr/>
        </p:nvSpPr>
        <p:spPr>
          <a:xfrm rot="0" flipH="0" flipV="0">
            <a:off x="1483758" y="5757252"/>
            <a:ext cx="15455" cy="20497"/>
          </a:xfrm>
          <a:custGeom>
            <a:pathLst>
              <a:path w="15455" h="20497">
                <a:moveTo>
                  <a:pt x="952" y="12179"/>
                </a:moveTo>
                <a:lnTo>
                  <a:pt x="3238" y="4839"/>
                </a:lnTo>
                <a:cubicBezTo>
                  <a:pt x="4215" y="1727"/>
                  <a:pt x="7517" y="0"/>
                  <a:pt x="10616" y="965"/>
                </a:cubicBezTo>
                <a:cubicBezTo>
                  <a:pt x="13728" y="1931"/>
                  <a:pt x="15455" y="5233"/>
                  <a:pt x="14490" y="8344"/>
                </a:cubicBezTo>
                <a:lnTo>
                  <a:pt x="14477" y="8382"/>
                </a:lnTo>
                <a:lnTo>
                  <a:pt x="14439" y="8522"/>
                </a:lnTo>
                <a:lnTo>
                  <a:pt x="12166" y="15582"/>
                </a:lnTo>
                <a:lnTo>
                  <a:pt x="12127" y="15709"/>
                </a:lnTo>
                <a:cubicBezTo>
                  <a:pt x="11137" y="18795"/>
                  <a:pt x="7835" y="20497"/>
                  <a:pt x="4762" y="19506"/>
                </a:cubicBezTo>
                <a:cubicBezTo>
                  <a:pt x="1688" y="18516"/>
                  <a:pt x="0" y="15252"/>
                  <a:pt x="952" y="1217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1" name="Freeform 4021"/>
          <p:cNvSpPr/>
          <p:nvPr/>
        </p:nvSpPr>
        <p:spPr>
          <a:xfrm rot="0" flipH="0" flipV="0">
            <a:off x="1491796" y="5733452"/>
            <a:ext cx="16407" cy="20688"/>
          </a:xfrm>
          <a:custGeom>
            <a:pathLst>
              <a:path w="16407" h="20688">
                <a:moveTo>
                  <a:pt x="1206" y="11722"/>
                </a:moveTo>
                <a:lnTo>
                  <a:pt x="4050" y="4585"/>
                </a:lnTo>
                <a:cubicBezTo>
                  <a:pt x="5282" y="1499"/>
                  <a:pt x="8762" y="0"/>
                  <a:pt x="11835" y="1232"/>
                </a:cubicBezTo>
                <a:cubicBezTo>
                  <a:pt x="14909" y="2451"/>
                  <a:pt x="16407" y="5944"/>
                  <a:pt x="15188" y="9017"/>
                </a:cubicBezTo>
                <a:lnTo>
                  <a:pt x="15176" y="9056"/>
                </a:lnTo>
                <a:lnTo>
                  <a:pt x="15112" y="9182"/>
                </a:lnTo>
                <a:lnTo>
                  <a:pt x="12318" y="16052"/>
                </a:lnTo>
                <a:lnTo>
                  <a:pt x="12267" y="16179"/>
                </a:lnTo>
                <a:cubicBezTo>
                  <a:pt x="11023" y="19227"/>
                  <a:pt x="7543" y="20688"/>
                  <a:pt x="4495" y="19456"/>
                </a:cubicBezTo>
                <a:cubicBezTo>
                  <a:pt x="1459" y="18211"/>
                  <a:pt x="0" y="14757"/>
                  <a:pt x="1206" y="11722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2" name="Freeform 4022"/>
          <p:cNvSpPr/>
          <p:nvPr/>
        </p:nvSpPr>
        <p:spPr>
          <a:xfrm rot="0" flipH="0" flipV="0">
            <a:off x="1501655" y="5710427"/>
            <a:ext cx="17245" cy="20776"/>
          </a:xfrm>
          <a:custGeom>
            <a:pathLst>
              <a:path w="17245" h="20776">
                <a:moveTo>
                  <a:pt x="1447" y="11201"/>
                </a:moveTo>
                <a:lnTo>
                  <a:pt x="4812" y="4293"/>
                </a:lnTo>
                <a:cubicBezTo>
                  <a:pt x="6285" y="1270"/>
                  <a:pt x="9930" y="0"/>
                  <a:pt x="12953" y="1473"/>
                </a:cubicBezTo>
                <a:cubicBezTo>
                  <a:pt x="15988" y="2947"/>
                  <a:pt x="17245" y="6604"/>
                  <a:pt x="15772" y="9627"/>
                </a:cubicBezTo>
                <a:lnTo>
                  <a:pt x="15747" y="9665"/>
                </a:lnTo>
                <a:lnTo>
                  <a:pt x="15696" y="9792"/>
                </a:lnTo>
                <a:lnTo>
                  <a:pt x="12394" y="16433"/>
                </a:lnTo>
                <a:lnTo>
                  <a:pt x="12330" y="16547"/>
                </a:lnTo>
                <a:cubicBezTo>
                  <a:pt x="10845" y="19544"/>
                  <a:pt x="7200" y="20776"/>
                  <a:pt x="4202" y="19290"/>
                </a:cubicBezTo>
                <a:cubicBezTo>
                  <a:pt x="1219" y="17804"/>
                  <a:pt x="0" y="14185"/>
                  <a:pt x="1447" y="11201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3" name="Freeform 4023"/>
          <p:cNvSpPr/>
          <p:nvPr/>
        </p:nvSpPr>
        <p:spPr>
          <a:xfrm rot="0" flipH="0" flipV="0">
            <a:off x="1513219" y="5688362"/>
            <a:ext cx="17829" cy="20598"/>
          </a:xfrm>
          <a:custGeom>
            <a:pathLst>
              <a:path w="17829" h="20598">
                <a:moveTo>
                  <a:pt x="1701" y="10553"/>
                </a:moveTo>
                <a:lnTo>
                  <a:pt x="5549" y="3911"/>
                </a:lnTo>
                <a:cubicBezTo>
                  <a:pt x="7250" y="990"/>
                  <a:pt x="10997" y="0"/>
                  <a:pt x="13918" y="1689"/>
                </a:cubicBezTo>
                <a:cubicBezTo>
                  <a:pt x="16839" y="3391"/>
                  <a:pt x="17829" y="7137"/>
                  <a:pt x="16140" y="10058"/>
                </a:cubicBezTo>
                <a:lnTo>
                  <a:pt x="16128" y="10071"/>
                </a:lnTo>
                <a:lnTo>
                  <a:pt x="16064" y="10173"/>
                </a:lnTo>
                <a:lnTo>
                  <a:pt x="12330" y="16585"/>
                </a:lnTo>
                <a:lnTo>
                  <a:pt x="12267" y="16699"/>
                </a:lnTo>
                <a:cubicBezTo>
                  <a:pt x="10565" y="19620"/>
                  <a:pt x="6819" y="20598"/>
                  <a:pt x="3910" y="18896"/>
                </a:cubicBezTo>
                <a:cubicBezTo>
                  <a:pt x="990" y="17195"/>
                  <a:pt x="0" y="13474"/>
                  <a:pt x="1701" y="10553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4" name="Freeform 4024"/>
          <p:cNvSpPr/>
          <p:nvPr/>
        </p:nvSpPr>
        <p:spPr>
          <a:xfrm rot="0" flipH="0" flipV="0">
            <a:off x="1526382" y="5667163"/>
            <a:ext cx="18262" cy="20332"/>
          </a:xfrm>
          <a:custGeom>
            <a:pathLst>
              <a:path w="18262" h="20332">
                <a:moveTo>
                  <a:pt x="1892" y="9931"/>
                </a:moveTo>
                <a:lnTo>
                  <a:pt x="6171" y="3569"/>
                </a:lnTo>
                <a:cubicBezTo>
                  <a:pt x="8064" y="749"/>
                  <a:pt x="11874" y="0"/>
                  <a:pt x="14693" y="1892"/>
                </a:cubicBezTo>
                <a:cubicBezTo>
                  <a:pt x="17513" y="3785"/>
                  <a:pt x="18262" y="7595"/>
                  <a:pt x="16369" y="10413"/>
                </a:cubicBezTo>
                <a:lnTo>
                  <a:pt x="16357" y="10426"/>
                </a:lnTo>
                <a:lnTo>
                  <a:pt x="16293" y="10527"/>
                </a:lnTo>
                <a:lnTo>
                  <a:pt x="12140" y="16687"/>
                </a:lnTo>
                <a:lnTo>
                  <a:pt x="12064" y="16789"/>
                </a:lnTo>
                <a:cubicBezTo>
                  <a:pt x="10172" y="19595"/>
                  <a:pt x="6362" y="20332"/>
                  <a:pt x="3555" y="18440"/>
                </a:cubicBezTo>
                <a:cubicBezTo>
                  <a:pt x="749" y="16547"/>
                  <a:pt x="0" y="12737"/>
                  <a:pt x="1892" y="9931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5" name="Freeform 4025"/>
          <p:cNvSpPr/>
          <p:nvPr/>
        </p:nvSpPr>
        <p:spPr>
          <a:xfrm rot="0" flipH="0" flipV="0">
            <a:off x="1540922" y="5646888"/>
            <a:ext cx="18592" cy="20015"/>
          </a:xfrm>
          <a:custGeom>
            <a:pathLst>
              <a:path w="18592" h="20015">
                <a:moveTo>
                  <a:pt x="2070" y="9309"/>
                </a:moveTo>
                <a:lnTo>
                  <a:pt x="6730" y="3226"/>
                </a:lnTo>
                <a:cubicBezTo>
                  <a:pt x="8800" y="521"/>
                  <a:pt x="12674" y="0"/>
                  <a:pt x="15379" y="2083"/>
                </a:cubicBezTo>
                <a:cubicBezTo>
                  <a:pt x="18071" y="4153"/>
                  <a:pt x="18592" y="8014"/>
                  <a:pt x="16522" y="10718"/>
                </a:cubicBezTo>
                <a:lnTo>
                  <a:pt x="16509" y="10731"/>
                </a:lnTo>
                <a:lnTo>
                  <a:pt x="16446" y="10820"/>
                </a:lnTo>
                <a:lnTo>
                  <a:pt x="11912" y="16713"/>
                </a:lnTo>
                <a:lnTo>
                  <a:pt x="11848" y="16801"/>
                </a:lnTo>
                <a:cubicBezTo>
                  <a:pt x="9766" y="19507"/>
                  <a:pt x="5905" y="20015"/>
                  <a:pt x="3213" y="17932"/>
                </a:cubicBezTo>
                <a:cubicBezTo>
                  <a:pt x="508" y="15862"/>
                  <a:pt x="0" y="12001"/>
                  <a:pt x="2070" y="930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6" name="Freeform 4026"/>
          <p:cNvSpPr/>
          <p:nvPr/>
        </p:nvSpPr>
        <p:spPr>
          <a:xfrm rot="0" flipH="0" flipV="0">
            <a:off x="1556699" y="5627570"/>
            <a:ext cx="18846" cy="19621"/>
          </a:xfrm>
          <a:custGeom>
            <a:pathLst>
              <a:path w="18846" h="19621">
                <a:moveTo>
                  <a:pt x="2235" y="8674"/>
                </a:moveTo>
                <a:lnTo>
                  <a:pt x="7238" y="2871"/>
                </a:lnTo>
                <a:cubicBezTo>
                  <a:pt x="9473" y="280"/>
                  <a:pt x="13372" y="0"/>
                  <a:pt x="15963" y="2223"/>
                </a:cubicBezTo>
                <a:cubicBezTo>
                  <a:pt x="18554" y="4458"/>
                  <a:pt x="18846" y="8370"/>
                  <a:pt x="16611" y="10960"/>
                </a:cubicBezTo>
                <a:lnTo>
                  <a:pt x="16598" y="10960"/>
                </a:lnTo>
                <a:lnTo>
                  <a:pt x="16535" y="11048"/>
                </a:lnTo>
                <a:lnTo>
                  <a:pt x="11658" y="16674"/>
                </a:lnTo>
                <a:lnTo>
                  <a:pt x="11594" y="16751"/>
                </a:lnTo>
                <a:cubicBezTo>
                  <a:pt x="9359" y="19341"/>
                  <a:pt x="5448" y="19621"/>
                  <a:pt x="2870" y="17386"/>
                </a:cubicBezTo>
                <a:cubicBezTo>
                  <a:pt x="292" y="15150"/>
                  <a:pt x="0" y="11252"/>
                  <a:pt x="2235" y="8674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7" name="Freeform 4027"/>
          <p:cNvSpPr/>
          <p:nvPr/>
        </p:nvSpPr>
        <p:spPr>
          <a:xfrm rot="0" flipH="0" flipV="0">
            <a:off x="1573590" y="5609174"/>
            <a:ext cx="19010" cy="19214"/>
          </a:xfrm>
          <a:custGeom>
            <a:pathLst>
              <a:path w="19010" h="19214">
                <a:moveTo>
                  <a:pt x="2374" y="8064"/>
                </a:moveTo>
                <a:lnTo>
                  <a:pt x="7682" y="2553"/>
                </a:lnTo>
                <a:cubicBezTo>
                  <a:pt x="10057" y="76"/>
                  <a:pt x="13994" y="0"/>
                  <a:pt x="16458" y="2375"/>
                </a:cubicBezTo>
                <a:cubicBezTo>
                  <a:pt x="18934" y="4750"/>
                  <a:pt x="19010" y="8686"/>
                  <a:pt x="16636" y="11162"/>
                </a:cubicBezTo>
                <a:lnTo>
                  <a:pt x="16623" y="11162"/>
                </a:lnTo>
                <a:lnTo>
                  <a:pt x="16559" y="11239"/>
                </a:lnTo>
                <a:lnTo>
                  <a:pt x="11378" y="16611"/>
                </a:lnTo>
                <a:lnTo>
                  <a:pt x="11314" y="16674"/>
                </a:lnTo>
                <a:cubicBezTo>
                  <a:pt x="8939" y="19138"/>
                  <a:pt x="5002" y="19214"/>
                  <a:pt x="2539" y="16826"/>
                </a:cubicBezTo>
                <a:cubicBezTo>
                  <a:pt x="76" y="14452"/>
                  <a:pt x="0" y="10527"/>
                  <a:pt x="2374" y="8064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8" name="Freeform 4028"/>
          <p:cNvSpPr/>
          <p:nvPr/>
        </p:nvSpPr>
        <p:spPr>
          <a:xfrm rot="0" flipH="0" flipV="0">
            <a:off x="1591326" y="5591582"/>
            <a:ext cx="19379" cy="19036"/>
          </a:xfrm>
          <a:custGeom>
            <a:pathLst>
              <a:path w="19379" h="19036">
                <a:moveTo>
                  <a:pt x="2641" y="7594"/>
                </a:moveTo>
                <a:lnTo>
                  <a:pt x="8216" y="2362"/>
                </a:lnTo>
                <a:cubicBezTo>
                  <a:pt x="10718" y="0"/>
                  <a:pt x="14667" y="127"/>
                  <a:pt x="17030" y="2642"/>
                </a:cubicBezTo>
                <a:cubicBezTo>
                  <a:pt x="19379" y="5143"/>
                  <a:pt x="19265" y="9092"/>
                  <a:pt x="16750" y="11454"/>
                </a:cubicBezTo>
                <a:lnTo>
                  <a:pt x="16738" y="11467"/>
                </a:lnTo>
                <a:lnTo>
                  <a:pt x="16674" y="11531"/>
                </a:lnTo>
                <a:lnTo>
                  <a:pt x="11226" y="16623"/>
                </a:lnTo>
                <a:lnTo>
                  <a:pt x="11162" y="16687"/>
                </a:lnTo>
                <a:cubicBezTo>
                  <a:pt x="8648" y="19036"/>
                  <a:pt x="4711" y="18909"/>
                  <a:pt x="2362" y="16395"/>
                </a:cubicBezTo>
                <a:cubicBezTo>
                  <a:pt x="0" y="13880"/>
                  <a:pt x="127" y="9943"/>
                  <a:pt x="2641" y="7594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9" name="Freeform 4029"/>
          <p:cNvSpPr/>
          <p:nvPr/>
        </p:nvSpPr>
        <p:spPr>
          <a:xfrm rot="0" flipH="0" flipV="0">
            <a:off x="1609892" y="5574832"/>
            <a:ext cx="19837" cy="18973"/>
          </a:xfrm>
          <a:custGeom>
            <a:pathLst>
              <a:path w="19837" h="18973">
                <a:moveTo>
                  <a:pt x="2946" y="7213"/>
                </a:moveTo>
                <a:lnTo>
                  <a:pt x="8775" y="2248"/>
                </a:lnTo>
                <a:cubicBezTo>
                  <a:pt x="11404" y="0"/>
                  <a:pt x="15353" y="317"/>
                  <a:pt x="17601" y="2946"/>
                </a:cubicBezTo>
                <a:cubicBezTo>
                  <a:pt x="19837" y="5575"/>
                  <a:pt x="19532" y="9524"/>
                  <a:pt x="16890" y="11772"/>
                </a:cubicBezTo>
                <a:lnTo>
                  <a:pt x="16890" y="11785"/>
                </a:lnTo>
                <a:lnTo>
                  <a:pt x="16827" y="11835"/>
                </a:lnTo>
                <a:lnTo>
                  <a:pt x="11124" y="16687"/>
                </a:lnTo>
                <a:lnTo>
                  <a:pt x="11048" y="16738"/>
                </a:lnTo>
                <a:cubicBezTo>
                  <a:pt x="8419" y="18973"/>
                  <a:pt x="4469" y="18655"/>
                  <a:pt x="2235" y="16026"/>
                </a:cubicBezTo>
                <a:cubicBezTo>
                  <a:pt x="0" y="13385"/>
                  <a:pt x="318" y="9448"/>
                  <a:pt x="2946" y="7213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0" name="Freeform 4030"/>
          <p:cNvSpPr/>
          <p:nvPr/>
        </p:nvSpPr>
        <p:spPr>
          <a:xfrm rot="0" flipH="0" flipV="0">
            <a:off x="1629252" y="5559006"/>
            <a:ext cx="20217" cy="18858"/>
          </a:xfrm>
          <a:custGeom>
            <a:pathLst>
              <a:path w="20217" h="18858">
                <a:moveTo>
                  <a:pt x="3238" y="6819"/>
                </a:moveTo>
                <a:lnTo>
                  <a:pt x="9270" y="2133"/>
                </a:lnTo>
                <a:cubicBezTo>
                  <a:pt x="12013" y="0"/>
                  <a:pt x="15963" y="495"/>
                  <a:pt x="18084" y="3238"/>
                </a:cubicBezTo>
                <a:cubicBezTo>
                  <a:pt x="20217" y="5981"/>
                  <a:pt x="19722" y="9930"/>
                  <a:pt x="16979" y="12064"/>
                </a:cubicBezTo>
                <a:lnTo>
                  <a:pt x="16979" y="12064"/>
                </a:lnTo>
                <a:lnTo>
                  <a:pt x="16903" y="12114"/>
                </a:lnTo>
                <a:lnTo>
                  <a:pt x="10997" y="16686"/>
                </a:lnTo>
                <a:lnTo>
                  <a:pt x="10934" y="16737"/>
                </a:lnTo>
                <a:cubicBezTo>
                  <a:pt x="8190" y="18858"/>
                  <a:pt x="4253" y="18363"/>
                  <a:pt x="2121" y="15620"/>
                </a:cubicBezTo>
                <a:cubicBezTo>
                  <a:pt x="0" y="12876"/>
                  <a:pt x="495" y="8939"/>
                  <a:pt x="3238" y="681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1" name="Freeform 4031"/>
          <p:cNvSpPr/>
          <p:nvPr/>
        </p:nvSpPr>
        <p:spPr>
          <a:xfrm rot="0" flipH="0" flipV="0">
            <a:off x="1649323" y="5544076"/>
            <a:ext cx="20548" cy="18731"/>
          </a:xfrm>
          <a:custGeom>
            <a:pathLst>
              <a:path w="20548" h="18731">
                <a:moveTo>
                  <a:pt x="3505" y="6438"/>
                </a:moveTo>
                <a:lnTo>
                  <a:pt x="9728" y="2019"/>
                </a:lnTo>
                <a:cubicBezTo>
                  <a:pt x="12572" y="0"/>
                  <a:pt x="16509" y="673"/>
                  <a:pt x="18529" y="3517"/>
                </a:cubicBezTo>
                <a:cubicBezTo>
                  <a:pt x="20548" y="6350"/>
                  <a:pt x="19875" y="10286"/>
                  <a:pt x="17030" y="12305"/>
                </a:cubicBezTo>
                <a:lnTo>
                  <a:pt x="17017" y="12318"/>
                </a:lnTo>
                <a:lnTo>
                  <a:pt x="16954" y="12356"/>
                </a:lnTo>
                <a:lnTo>
                  <a:pt x="10858" y="16674"/>
                </a:lnTo>
                <a:lnTo>
                  <a:pt x="10794" y="16725"/>
                </a:lnTo>
                <a:cubicBezTo>
                  <a:pt x="7949" y="18731"/>
                  <a:pt x="4012" y="18058"/>
                  <a:pt x="2007" y="15213"/>
                </a:cubicBezTo>
                <a:cubicBezTo>
                  <a:pt x="0" y="12368"/>
                  <a:pt x="661" y="8444"/>
                  <a:pt x="3505" y="6438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2" name="Freeform 4032"/>
          <p:cNvSpPr/>
          <p:nvPr/>
        </p:nvSpPr>
        <p:spPr>
          <a:xfrm rot="0" flipH="0" flipV="0">
            <a:off x="1670019" y="5530034"/>
            <a:ext cx="20839" cy="18566"/>
          </a:xfrm>
          <a:custGeom>
            <a:pathLst>
              <a:path w="20839" h="18566">
                <a:moveTo>
                  <a:pt x="3771" y="6057"/>
                </a:moveTo>
                <a:lnTo>
                  <a:pt x="10171" y="1905"/>
                </a:lnTo>
                <a:cubicBezTo>
                  <a:pt x="13105" y="0"/>
                  <a:pt x="17029" y="838"/>
                  <a:pt x="18934" y="3771"/>
                </a:cubicBezTo>
                <a:cubicBezTo>
                  <a:pt x="20839" y="6704"/>
                  <a:pt x="20001" y="10616"/>
                  <a:pt x="17067" y="12521"/>
                </a:cubicBezTo>
                <a:lnTo>
                  <a:pt x="17055" y="12533"/>
                </a:lnTo>
                <a:lnTo>
                  <a:pt x="16991" y="12572"/>
                </a:lnTo>
                <a:lnTo>
                  <a:pt x="10717" y="16636"/>
                </a:lnTo>
                <a:lnTo>
                  <a:pt x="10654" y="16674"/>
                </a:lnTo>
                <a:cubicBezTo>
                  <a:pt x="7720" y="18566"/>
                  <a:pt x="3796" y="17728"/>
                  <a:pt x="1905" y="14794"/>
                </a:cubicBezTo>
                <a:cubicBezTo>
                  <a:pt x="0" y="11860"/>
                  <a:pt x="838" y="7949"/>
                  <a:pt x="3771" y="6057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3" name="Freeform 4033"/>
          <p:cNvSpPr/>
          <p:nvPr/>
        </p:nvSpPr>
        <p:spPr>
          <a:xfrm rot="0" flipH="0" flipV="0">
            <a:off x="1691311" y="5516855"/>
            <a:ext cx="21081" cy="18401"/>
          </a:xfrm>
          <a:custGeom>
            <a:pathLst>
              <a:path w="21081" h="18401">
                <a:moveTo>
                  <a:pt x="4013" y="5689"/>
                </a:moveTo>
                <a:lnTo>
                  <a:pt x="10578" y="1791"/>
                </a:lnTo>
                <a:cubicBezTo>
                  <a:pt x="13601" y="0"/>
                  <a:pt x="17500" y="1003"/>
                  <a:pt x="19291" y="4013"/>
                </a:cubicBezTo>
                <a:cubicBezTo>
                  <a:pt x="21081" y="7035"/>
                  <a:pt x="20091" y="10934"/>
                  <a:pt x="17068" y="12724"/>
                </a:cubicBezTo>
                <a:lnTo>
                  <a:pt x="17055" y="12737"/>
                </a:lnTo>
                <a:lnTo>
                  <a:pt x="16992" y="12775"/>
                </a:lnTo>
                <a:lnTo>
                  <a:pt x="10553" y="16572"/>
                </a:lnTo>
                <a:lnTo>
                  <a:pt x="10477" y="16611"/>
                </a:lnTo>
                <a:cubicBezTo>
                  <a:pt x="7467" y="18401"/>
                  <a:pt x="3569" y="17398"/>
                  <a:pt x="1791" y="14375"/>
                </a:cubicBezTo>
                <a:cubicBezTo>
                  <a:pt x="0" y="11365"/>
                  <a:pt x="991" y="7467"/>
                  <a:pt x="4013" y="5689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4" name="Freeform 4034"/>
          <p:cNvSpPr/>
          <p:nvPr/>
        </p:nvSpPr>
        <p:spPr>
          <a:xfrm rot="0" flipH="0" flipV="0">
            <a:off x="1713130" y="5504540"/>
            <a:ext cx="21271" cy="18198"/>
          </a:xfrm>
          <a:custGeom>
            <a:pathLst>
              <a:path w="21271" h="18198">
                <a:moveTo>
                  <a:pt x="4241" y="5321"/>
                </a:moveTo>
                <a:lnTo>
                  <a:pt x="10946" y="1677"/>
                </a:lnTo>
                <a:cubicBezTo>
                  <a:pt x="14032" y="0"/>
                  <a:pt x="17906" y="1143"/>
                  <a:pt x="19595" y="4229"/>
                </a:cubicBezTo>
                <a:cubicBezTo>
                  <a:pt x="21271" y="7327"/>
                  <a:pt x="20128" y="11201"/>
                  <a:pt x="17042" y="12890"/>
                </a:cubicBezTo>
                <a:lnTo>
                  <a:pt x="17029" y="12890"/>
                </a:lnTo>
                <a:lnTo>
                  <a:pt x="16966" y="12928"/>
                </a:lnTo>
                <a:lnTo>
                  <a:pt x="10375" y="16496"/>
                </a:lnTo>
                <a:lnTo>
                  <a:pt x="10324" y="16522"/>
                </a:lnTo>
                <a:cubicBezTo>
                  <a:pt x="7225" y="18198"/>
                  <a:pt x="3352" y="17055"/>
                  <a:pt x="1676" y="13957"/>
                </a:cubicBezTo>
                <a:cubicBezTo>
                  <a:pt x="0" y="10858"/>
                  <a:pt x="1143" y="6997"/>
                  <a:pt x="4241" y="5321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5" name="Freeform 4035"/>
          <p:cNvSpPr/>
          <p:nvPr/>
        </p:nvSpPr>
        <p:spPr>
          <a:xfrm rot="0" flipH="0" flipV="0">
            <a:off x="1735405" y="5493021"/>
            <a:ext cx="21436" cy="18008"/>
          </a:xfrm>
          <a:custGeom>
            <a:pathLst>
              <a:path w="21436" h="18008">
                <a:moveTo>
                  <a:pt x="4444" y="4978"/>
                </a:moveTo>
                <a:lnTo>
                  <a:pt x="11263" y="1575"/>
                </a:lnTo>
                <a:cubicBezTo>
                  <a:pt x="14426" y="0"/>
                  <a:pt x="18274" y="1283"/>
                  <a:pt x="19861" y="4458"/>
                </a:cubicBezTo>
                <a:cubicBezTo>
                  <a:pt x="21436" y="7619"/>
                  <a:pt x="20141" y="11467"/>
                  <a:pt x="16978" y="13042"/>
                </a:cubicBezTo>
                <a:lnTo>
                  <a:pt x="16966" y="13042"/>
                </a:lnTo>
                <a:lnTo>
                  <a:pt x="16902" y="13080"/>
                </a:lnTo>
                <a:lnTo>
                  <a:pt x="10197" y="16407"/>
                </a:lnTo>
                <a:lnTo>
                  <a:pt x="10146" y="16433"/>
                </a:lnTo>
                <a:cubicBezTo>
                  <a:pt x="6971" y="18008"/>
                  <a:pt x="3136" y="16712"/>
                  <a:pt x="1562" y="13550"/>
                </a:cubicBezTo>
                <a:cubicBezTo>
                  <a:pt x="0" y="10375"/>
                  <a:pt x="1282" y="6552"/>
                  <a:pt x="4444" y="4978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6" name="Freeform 4036"/>
          <p:cNvSpPr/>
          <p:nvPr/>
        </p:nvSpPr>
        <p:spPr>
          <a:xfrm rot="0" flipH="0" flipV="0">
            <a:off x="1758081" y="5482329"/>
            <a:ext cx="21564" cy="17779"/>
          </a:xfrm>
          <a:custGeom>
            <a:pathLst>
              <a:path w="21564" h="17779">
                <a:moveTo>
                  <a:pt x="4648" y="4622"/>
                </a:moveTo>
                <a:lnTo>
                  <a:pt x="11582" y="1473"/>
                </a:lnTo>
                <a:cubicBezTo>
                  <a:pt x="14820" y="0"/>
                  <a:pt x="18630" y="1422"/>
                  <a:pt x="20103" y="4660"/>
                </a:cubicBezTo>
                <a:cubicBezTo>
                  <a:pt x="21564" y="7885"/>
                  <a:pt x="20142" y="11695"/>
                  <a:pt x="16903" y="13169"/>
                </a:cubicBezTo>
                <a:lnTo>
                  <a:pt x="16903" y="13169"/>
                </a:lnTo>
                <a:lnTo>
                  <a:pt x="16839" y="13207"/>
                </a:lnTo>
                <a:lnTo>
                  <a:pt x="10020" y="16293"/>
                </a:lnTo>
                <a:lnTo>
                  <a:pt x="9956" y="16318"/>
                </a:lnTo>
                <a:cubicBezTo>
                  <a:pt x="6718" y="17779"/>
                  <a:pt x="2921" y="16344"/>
                  <a:pt x="1461" y="13118"/>
                </a:cubicBezTo>
                <a:cubicBezTo>
                  <a:pt x="0" y="9879"/>
                  <a:pt x="1423" y="6082"/>
                  <a:pt x="4648" y="4622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7" name="Freeform 4037"/>
          <p:cNvSpPr/>
          <p:nvPr/>
        </p:nvSpPr>
        <p:spPr>
          <a:xfrm rot="0" flipH="0" flipV="0">
            <a:off x="1781129" y="5472452"/>
            <a:ext cx="21678" cy="17538"/>
          </a:xfrm>
          <a:custGeom>
            <a:pathLst>
              <a:path w="21678" h="17538">
                <a:moveTo>
                  <a:pt x="4851" y="4267"/>
                </a:moveTo>
                <a:lnTo>
                  <a:pt x="11899" y="1359"/>
                </a:lnTo>
                <a:cubicBezTo>
                  <a:pt x="15188" y="0"/>
                  <a:pt x="18960" y="1562"/>
                  <a:pt x="20319" y="4851"/>
                </a:cubicBezTo>
                <a:cubicBezTo>
                  <a:pt x="21678" y="8153"/>
                  <a:pt x="20116" y="11925"/>
                  <a:pt x="16827" y="13283"/>
                </a:cubicBezTo>
                <a:lnTo>
                  <a:pt x="16814" y="13283"/>
                </a:lnTo>
                <a:lnTo>
                  <a:pt x="16750" y="13309"/>
                </a:lnTo>
                <a:lnTo>
                  <a:pt x="9829" y="16154"/>
                </a:lnTo>
                <a:lnTo>
                  <a:pt x="9765" y="16179"/>
                </a:lnTo>
                <a:cubicBezTo>
                  <a:pt x="6463" y="17538"/>
                  <a:pt x="2705" y="15963"/>
                  <a:pt x="1346" y="12674"/>
                </a:cubicBezTo>
                <a:cubicBezTo>
                  <a:pt x="0" y="9385"/>
                  <a:pt x="1562" y="5625"/>
                  <a:pt x="4851" y="4267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8" name="Freeform 4038"/>
          <p:cNvSpPr/>
          <p:nvPr/>
        </p:nvSpPr>
        <p:spPr>
          <a:xfrm rot="0" flipH="0" flipV="0">
            <a:off x="1804530" y="5463395"/>
            <a:ext cx="21766" cy="17284"/>
          </a:xfrm>
          <a:custGeom>
            <a:pathLst>
              <a:path w="21766" h="17284">
                <a:moveTo>
                  <a:pt x="5041" y="3911"/>
                </a:moveTo>
                <a:lnTo>
                  <a:pt x="12178" y="1245"/>
                </a:lnTo>
                <a:cubicBezTo>
                  <a:pt x="15531" y="0"/>
                  <a:pt x="19265" y="1702"/>
                  <a:pt x="20509" y="5054"/>
                </a:cubicBezTo>
                <a:cubicBezTo>
                  <a:pt x="21766" y="8406"/>
                  <a:pt x="20052" y="12127"/>
                  <a:pt x="16712" y="13385"/>
                </a:cubicBezTo>
                <a:lnTo>
                  <a:pt x="16699" y="13385"/>
                </a:lnTo>
                <a:lnTo>
                  <a:pt x="16636" y="13410"/>
                </a:lnTo>
                <a:lnTo>
                  <a:pt x="9613" y="16014"/>
                </a:lnTo>
                <a:lnTo>
                  <a:pt x="9549" y="16039"/>
                </a:lnTo>
                <a:cubicBezTo>
                  <a:pt x="6196" y="17284"/>
                  <a:pt x="2476" y="15569"/>
                  <a:pt x="1231" y="12216"/>
                </a:cubicBezTo>
                <a:cubicBezTo>
                  <a:pt x="0" y="8876"/>
                  <a:pt x="1689" y="5155"/>
                  <a:pt x="5041" y="3911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9" name="Freeform 4039"/>
          <p:cNvSpPr/>
          <p:nvPr/>
        </p:nvSpPr>
        <p:spPr>
          <a:xfrm rot="0" flipH="0" flipV="0">
            <a:off x="1828242" y="5455162"/>
            <a:ext cx="21818" cy="17005"/>
          </a:xfrm>
          <a:custGeom>
            <a:pathLst>
              <a:path w="21818" h="17005">
                <a:moveTo>
                  <a:pt x="5232" y="3556"/>
                </a:moveTo>
                <a:lnTo>
                  <a:pt x="12458" y="1144"/>
                </a:lnTo>
                <a:cubicBezTo>
                  <a:pt x="15861" y="0"/>
                  <a:pt x="19544" y="1842"/>
                  <a:pt x="20687" y="5245"/>
                </a:cubicBezTo>
                <a:cubicBezTo>
                  <a:pt x="21818" y="8648"/>
                  <a:pt x="19989" y="12331"/>
                  <a:pt x="16585" y="13474"/>
                </a:cubicBezTo>
                <a:lnTo>
                  <a:pt x="16573" y="13474"/>
                </a:lnTo>
                <a:lnTo>
                  <a:pt x="16509" y="13500"/>
                </a:lnTo>
                <a:lnTo>
                  <a:pt x="9397" y="15849"/>
                </a:lnTo>
                <a:lnTo>
                  <a:pt x="9334" y="15875"/>
                </a:lnTo>
                <a:cubicBezTo>
                  <a:pt x="5930" y="17005"/>
                  <a:pt x="2261" y="15163"/>
                  <a:pt x="1130" y="11760"/>
                </a:cubicBezTo>
                <a:cubicBezTo>
                  <a:pt x="0" y="8356"/>
                  <a:pt x="1829" y="4686"/>
                  <a:pt x="5232" y="3556"/>
                </a:cubicBez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0" name="Freeform 4040"/>
          <p:cNvSpPr/>
          <p:nvPr/>
        </p:nvSpPr>
        <p:spPr>
          <a:xfrm rot="0" flipH="0" flipV="0">
            <a:off x="1852239" y="5447797"/>
            <a:ext cx="21817" cy="16674"/>
          </a:xfrm>
          <a:custGeom>
            <a:pathLst>
              <a:path w="21817" h="16674">
                <a:moveTo>
                  <a:pt x="5422" y="3162"/>
                </a:moveTo>
                <a:lnTo>
                  <a:pt x="12737" y="1016"/>
                </a:lnTo>
                <a:cubicBezTo>
                  <a:pt x="16178" y="0"/>
                  <a:pt x="19798" y="1969"/>
                  <a:pt x="20801" y="5409"/>
                </a:cubicBezTo>
                <a:cubicBezTo>
                  <a:pt x="21817" y="8864"/>
                  <a:pt x="19849" y="12471"/>
                  <a:pt x="16407" y="13487"/>
                </a:cubicBezTo>
                <a:lnTo>
                  <a:pt x="16356" y="13499"/>
                </a:lnTo>
                <a:lnTo>
                  <a:pt x="9181" y="15633"/>
                </a:lnTo>
                <a:lnTo>
                  <a:pt x="9117" y="15646"/>
                </a:lnTo>
                <a:cubicBezTo>
                  <a:pt x="5663" y="16674"/>
                  <a:pt x="2044" y="14706"/>
                  <a:pt x="1016" y="11264"/>
                </a:cubicBezTo>
                <a:cubicBezTo>
                  <a:pt x="0" y="7810"/>
                  <a:pt x="1955" y="4190"/>
                  <a:pt x="5410" y="3162"/>
                </a:cubicBezTo>
                <a:close/>
                <a:moveTo>
                  <a:pt x="5422" y="316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1" name="Freeform 4041"/>
          <p:cNvSpPr/>
          <p:nvPr/>
        </p:nvSpPr>
        <p:spPr>
          <a:xfrm rot="0" flipH="0" flipV="0">
            <a:off x="1876564" y="5441286"/>
            <a:ext cx="21703" cy="16242"/>
          </a:xfrm>
          <a:custGeom>
            <a:pathLst>
              <a:path w="21703" h="16242">
                <a:moveTo>
                  <a:pt x="5549" y="2793"/>
                </a:moveTo>
                <a:lnTo>
                  <a:pt x="12927" y="888"/>
                </a:lnTo>
                <a:cubicBezTo>
                  <a:pt x="16394" y="0"/>
                  <a:pt x="19912" y="2082"/>
                  <a:pt x="20814" y="5548"/>
                </a:cubicBezTo>
                <a:cubicBezTo>
                  <a:pt x="21703" y="9003"/>
                  <a:pt x="19620" y="12533"/>
                  <a:pt x="16153" y="13422"/>
                </a:cubicBezTo>
                <a:lnTo>
                  <a:pt x="16115" y="13435"/>
                </a:lnTo>
                <a:lnTo>
                  <a:pt x="8863" y="15327"/>
                </a:lnTo>
                <a:lnTo>
                  <a:pt x="8800" y="15340"/>
                </a:lnTo>
                <a:cubicBezTo>
                  <a:pt x="5334" y="16242"/>
                  <a:pt x="1803" y="14159"/>
                  <a:pt x="901" y="10705"/>
                </a:cubicBezTo>
                <a:cubicBezTo>
                  <a:pt x="0" y="7237"/>
                  <a:pt x="2070" y="3694"/>
                  <a:pt x="5537" y="2793"/>
                </a:cubicBezTo>
                <a:close/>
                <a:moveTo>
                  <a:pt x="5549" y="279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2" name="Freeform 4042"/>
          <p:cNvSpPr/>
          <p:nvPr/>
        </p:nvSpPr>
        <p:spPr>
          <a:xfrm rot="0" flipH="0" flipV="0">
            <a:off x="1901110" y="5435610"/>
            <a:ext cx="21563" cy="15785"/>
          </a:xfrm>
          <a:custGeom>
            <a:pathLst>
              <a:path w="21563" h="15785">
                <a:moveTo>
                  <a:pt x="5676" y="2425"/>
                </a:moveTo>
                <a:lnTo>
                  <a:pt x="13118" y="775"/>
                </a:lnTo>
                <a:cubicBezTo>
                  <a:pt x="16585" y="0"/>
                  <a:pt x="20026" y="2197"/>
                  <a:pt x="20801" y="5663"/>
                </a:cubicBezTo>
                <a:cubicBezTo>
                  <a:pt x="21563" y="9143"/>
                  <a:pt x="19379" y="12572"/>
                  <a:pt x="15899" y="13347"/>
                </a:cubicBezTo>
                <a:lnTo>
                  <a:pt x="15861" y="13359"/>
                </a:lnTo>
                <a:lnTo>
                  <a:pt x="8546" y="14998"/>
                </a:lnTo>
                <a:lnTo>
                  <a:pt x="8482" y="15010"/>
                </a:lnTo>
                <a:cubicBezTo>
                  <a:pt x="5016" y="15785"/>
                  <a:pt x="1562" y="13600"/>
                  <a:pt x="787" y="10133"/>
                </a:cubicBezTo>
                <a:cubicBezTo>
                  <a:pt x="0" y="6654"/>
                  <a:pt x="2184" y="3212"/>
                  <a:pt x="5664" y="2425"/>
                </a:cubicBezTo>
                <a:close/>
                <a:moveTo>
                  <a:pt x="5676" y="242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3" name="Freeform 4043"/>
          <p:cNvSpPr/>
          <p:nvPr/>
        </p:nvSpPr>
        <p:spPr>
          <a:xfrm rot="0" flipH="0" flipV="0">
            <a:off x="1925861" y="5430783"/>
            <a:ext cx="21412" cy="15315"/>
          </a:xfrm>
          <a:custGeom>
            <a:pathLst>
              <a:path w="21412" h="15315">
                <a:moveTo>
                  <a:pt x="5791" y="2044"/>
                </a:moveTo>
                <a:lnTo>
                  <a:pt x="13283" y="648"/>
                </a:lnTo>
                <a:cubicBezTo>
                  <a:pt x="16763" y="0"/>
                  <a:pt x="20103" y="2285"/>
                  <a:pt x="20751" y="5765"/>
                </a:cubicBezTo>
                <a:cubicBezTo>
                  <a:pt x="21412" y="9244"/>
                  <a:pt x="19113" y="12584"/>
                  <a:pt x="15633" y="13245"/>
                </a:cubicBezTo>
                <a:lnTo>
                  <a:pt x="15582" y="13245"/>
                </a:lnTo>
                <a:lnTo>
                  <a:pt x="8229" y="14642"/>
                </a:lnTo>
                <a:lnTo>
                  <a:pt x="8165" y="14655"/>
                </a:lnTo>
                <a:cubicBezTo>
                  <a:pt x="4687" y="15315"/>
                  <a:pt x="1321" y="13029"/>
                  <a:pt x="661" y="9549"/>
                </a:cubicBezTo>
                <a:cubicBezTo>
                  <a:pt x="0" y="6057"/>
                  <a:pt x="2299" y="2704"/>
                  <a:pt x="5779" y="2044"/>
                </a:cubicBezTo>
                <a:close/>
                <a:moveTo>
                  <a:pt x="5791" y="2044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4" name="Freeform 4044"/>
          <p:cNvSpPr/>
          <p:nvPr/>
        </p:nvSpPr>
        <p:spPr>
          <a:xfrm rot="0" flipH="0" flipV="0">
            <a:off x="1950787" y="5426784"/>
            <a:ext cx="21220" cy="14833"/>
          </a:xfrm>
          <a:custGeom>
            <a:pathLst>
              <a:path w="21220" h="14833">
                <a:moveTo>
                  <a:pt x="5892" y="1676"/>
                </a:moveTo>
                <a:lnTo>
                  <a:pt x="13423" y="533"/>
                </a:lnTo>
                <a:cubicBezTo>
                  <a:pt x="16902" y="0"/>
                  <a:pt x="20154" y="2387"/>
                  <a:pt x="20687" y="5879"/>
                </a:cubicBezTo>
                <a:cubicBezTo>
                  <a:pt x="21220" y="9359"/>
                  <a:pt x="18820" y="12610"/>
                  <a:pt x="15340" y="13131"/>
                </a:cubicBezTo>
                <a:lnTo>
                  <a:pt x="15302" y="13144"/>
                </a:lnTo>
                <a:lnTo>
                  <a:pt x="7885" y="14287"/>
                </a:lnTo>
                <a:lnTo>
                  <a:pt x="7822" y="14299"/>
                </a:lnTo>
                <a:cubicBezTo>
                  <a:pt x="4343" y="14833"/>
                  <a:pt x="1079" y="12445"/>
                  <a:pt x="546" y="8965"/>
                </a:cubicBezTo>
                <a:cubicBezTo>
                  <a:pt x="0" y="5473"/>
                  <a:pt x="2387" y="2222"/>
                  <a:pt x="5880" y="1676"/>
                </a:cubicBezTo>
                <a:close/>
                <a:moveTo>
                  <a:pt x="5892" y="167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5" name="Freeform 4045"/>
          <p:cNvSpPr/>
          <p:nvPr/>
        </p:nvSpPr>
        <p:spPr>
          <a:xfrm rot="0" flipH="0" flipV="0">
            <a:off x="1975858" y="5423629"/>
            <a:ext cx="21005" cy="14338"/>
          </a:xfrm>
          <a:custGeom>
            <a:pathLst>
              <a:path w="21005" h="14338">
                <a:moveTo>
                  <a:pt x="5981" y="1308"/>
                </a:moveTo>
                <a:lnTo>
                  <a:pt x="13550" y="419"/>
                </a:lnTo>
                <a:cubicBezTo>
                  <a:pt x="17030" y="0"/>
                  <a:pt x="20179" y="2489"/>
                  <a:pt x="20598" y="5968"/>
                </a:cubicBezTo>
                <a:cubicBezTo>
                  <a:pt x="21005" y="9448"/>
                  <a:pt x="18515" y="12598"/>
                  <a:pt x="15036" y="13017"/>
                </a:cubicBezTo>
                <a:lnTo>
                  <a:pt x="14985" y="13017"/>
                </a:lnTo>
                <a:lnTo>
                  <a:pt x="7543" y="13919"/>
                </a:lnTo>
                <a:lnTo>
                  <a:pt x="7479" y="13919"/>
                </a:lnTo>
                <a:cubicBezTo>
                  <a:pt x="4000" y="14338"/>
                  <a:pt x="838" y="11861"/>
                  <a:pt x="419" y="8381"/>
                </a:cubicBezTo>
                <a:cubicBezTo>
                  <a:pt x="0" y="4889"/>
                  <a:pt x="2489" y="1727"/>
                  <a:pt x="5969" y="1308"/>
                </a:cubicBezTo>
                <a:close/>
                <a:moveTo>
                  <a:pt x="5981" y="130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6" name="Freeform 4046"/>
          <p:cNvSpPr/>
          <p:nvPr/>
        </p:nvSpPr>
        <p:spPr>
          <a:xfrm rot="0" flipH="0" flipV="0">
            <a:off x="2001034" y="5421333"/>
            <a:ext cx="20776" cy="13817"/>
          </a:xfrm>
          <a:custGeom>
            <a:pathLst>
              <a:path w="20776" h="13817">
                <a:moveTo>
                  <a:pt x="6070" y="927"/>
                </a:moveTo>
                <a:lnTo>
                  <a:pt x="13664" y="292"/>
                </a:lnTo>
                <a:cubicBezTo>
                  <a:pt x="17144" y="0"/>
                  <a:pt x="20192" y="2577"/>
                  <a:pt x="20484" y="6045"/>
                </a:cubicBezTo>
                <a:cubicBezTo>
                  <a:pt x="20776" y="9524"/>
                  <a:pt x="18198" y="12572"/>
                  <a:pt x="14718" y="12864"/>
                </a:cubicBezTo>
                <a:lnTo>
                  <a:pt x="14667" y="12864"/>
                </a:lnTo>
                <a:lnTo>
                  <a:pt x="7200" y="13512"/>
                </a:lnTo>
                <a:lnTo>
                  <a:pt x="7136" y="13525"/>
                </a:lnTo>
                <a:cubicBezTo>
                  <a:pt x="3670" y="13817"/>
                  <a:pt x="597" y="11252"/>
                  <a:pt x="305" y="7772"/>
                </a:cubicBezTo>
                <a:cubicBezTo>
                  <a:pt x="0" y="4292"/>
                  <a:pt x="2578" y="1231"/>
                  <a:pt x="6058" y="927"/>
                </a:cubicBezTo>
                <a:close/>
                <a:moveTo>
                  <a:pt x="6070" y="927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7" name="Freeform 4047"/>
          <p:cNvSpPr/>
          <p:nvPr/>
        </p:nvSpPr>
        <p:spPr>
          <a:xfrm rot="0" flipH="0" flipV="0">
            <a:off x="2026297" y="5419877"/>
            <a:ext cx="20522" cy="13296"/>
          </a:xfrm>
          <a:custGeom>
            <a:pathLst>
              <a:path w="20522" h="13296">
                <a:moveTo>
                  <a:pt x="6146" y="558"/>
                </a:moveTo>
                <a:lnTo>
                  <a:pt x="13753" y="178"/>
                </a:lnTo>
                <a:cubicBezTo>
                  <a:pt x="17220" y="0"/>
                  <a:pt x="20166" y="2666"/>
                  <a:pt x="20344" y="6133"/>
                </a:cubicBezTo>
                <a:cubicBezTo>
                  <a:pt x="20522" y="9600"/>
                  <a:pt x="17855" y="12546"/>
                  <a:pt x="14388" y="12724"/>
                </a:cubicBezTo>
                <a:lnTo>
                  <a:pt x="14337" y="12724"/>
                </a:lnTo>
                <a:lnTo>
                  <a:pt x="6857" y="13118"/>
                </a:lnTo>
                <a:lnTo>
                  <a:pt x="6793" y="13118"/>
                </a:lnTo>
                <a:cubicBezTo>
                  <a:pt x="3327" y="13296"/>
                  <a:pt x="368" y="10641"/>
                  <a:pt x="178" y="7174"/>
                </a:cubicBezTo>
                <a:cubicBezTo>
                  <a:pt x="0" y="3694"/>
                  <a:pt x="2667" y="735"/>
                  <a:pt x="6134" y="558"/>
                </a:cubicBezTo>
                <a:close/>
                <a:moveTo>
                  <a:pt x="6146" y="55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8" name="Freeform 4048"/>
          <p:cNvSpPr/>
          <p:nvPr/>
        </p:nvSpPr>
        <p:spPr>
          <a:xfrm rot="0" flipH="0" flipV="0">
            <a:off x="2051606" y="5419285"/>
            <a:ext cx="20243" cy="12750"/>
          </a:xfrm>
          <a:custGeom>
            <a:pathLst>
              <a:path w="20243" h="12750">
                <a:moveTo>
                  <a:pt x="6223" y="177"/>
                </a:moveTo>
                <a:lnTo>
                  <a:pt x="13843" y="51"/>
                </a:lnTo>
                <a:cubicBezTo>
                  <a:pt x="17297" y="0"/>
                  <a:pt x="20129" y="2742"/>
                  <a:pt x="20193" y="6196"/>
                </a:cubicBezTo>
                <a:cubicBezTo>
                  <a:pt x="20243" y="9651"/>
                  <a:pt x="17500" y="12483"/>
                  <a:pt x="14046" y="12546"/>
                </a:cubicBezTo>
                <a:lnTo>
                  <a:pt x="13995" y="12546"/>
                </a:lnTo>
                <a:lnTo>
                  <a:pt x="6502" y="12686"/>
                </a:lnTo>
                <a:lnTo>
                  <a:pt x="6438" y="12686"/>
                </a:lnTo>
                <a:cubicBezTo>
                  <a:pt x="2985" y="12750"/>
                  <a:pt x="140" y="10006"/>
                  <a:pt x="77" y="6552"/>
                </a:cubicBezTo>
                <a:cubicBezTo>
                  <a:pt x="0" y="3098"/>
                  <a:pt x="2756" y="240"/>
                  <a:pt x="6211" y="177"/>
                </a:cubicBezTo>
                <a:close/>
                <a:moveTo>
                  <a:pt x="6223" y="177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9" name="Freeform 4049"/>
          <p:cNvSpPr/>
          <p:nvPr/>
        </p:nvSpPr>
        <p:spPr>
          <a:xfrm rot="0" flipH="0" flipV="0">
            <a:off x="2076841" y="5419299"/>
            <a:ext cx="20167" cy="12673"/>
          </a:xfrm>
          <a:custGeom>
            <a:pathLst>
              <a:path w="20167" h="12673">
                <a:moveTo>
                  <a:pt x="6388" y="50"/>
                </a:moveTo>
                <a:lnTo>
                  <a:pt x="14008" y="176"/>
                </a:lnTo>
                <a:cubicBezTo>
                  <a:pt x="17437" y="240"/>
                  <a:pt x="20167" y="3072"/>
                  <a:pt x="20116" y="6501"/>
                </a:cubicBezTo>
                <a:cubicBezTo>
                  <a:pt x="20053" y="9943"/>
                  <a:pt x="17221" y="12673"/>
                  <a:pt x="13792" y="12610"/>
                </a:cubicBezTo>
                <a:lnTo>
                  <a:pt x="13741" y="12610"/>
                </a:lnTo>
                <a:lnTo>
                  <a:pt x="6249" y="12496"/>
                </a:lnTo>
                <a:lnTo>
                  <a:pt x="6185" y="12496"/>
                </a:lnTo>
                <a:cubicBezTo>
                  <a:pt x="2744" y="12445"/>
                  <a:pt x="0" y="9613"/>
                  <a:pt x="51" y="6184"/>
                </a:cubicBezTo>
                <a:cubicBezTo>
                  <a:pt x="102" y="2742"/>
                  <a:pt x="2934" y="0"/>
                  <a:pt x="6376" y="50"/>
                </a:cubicBezTo>
                <a:close/>
                <a:moveTo>
                  <a:pt x="6388" y="5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0" name="Freeform 4050"/>
          <p:cNvSpPr/>
          <p:nvPr/>
        </p:nvSpPr>
        <p:spPr>
          <a:xfrm rot="0" flipH="0" flipV="0">
            <a:off x="2101947" y="5419930"/>
            <a:ext cx="20306" cy="13080"/>
          </a:xfrm>
          <a:custGeom>
            <a:pathLst>
              <a:path w="20306" h="13080">
                <a:moveTo>
                  <a:pt x="6667" y="165"/>
                </a:moveTo>
                <a:lnTo>
                  <a:pt x="14274" y="558"/>
                </a:lnTo>
                <a:cubicBezTo>
                  <a:pt x="17690" y="736"/>
                  <a:pt x="20306" y="3644"/>
                  <a:pt x="20128" y="7048"/>
                </a:cubicBezTo>
                <a:cubicBezTo>
                  <a:pt x="19951" y="10464"/>
                  <a:pt x="17055" y="13080"/>
                  <a:pt x="13639" y="12903"/>
                </a:cubicBezTo>
                <a:lnTo>
                  <a:pt x="13588" y="12903"/>
                </a:lnTo>
                <a:lnTo>
                  <a:pt x="6109" y="12534"/>
                </a:lnTo>
                <a:lnTo>
                  <a:pt x="6045" y="12534"/>
                </a:lnTo>
                <a:cubicBezTo>
                  <a:pt x="2629" y="12369"/>
                  <a:pt x="0" y="9461"/>
                  <a:pt x="165" y="6045"/>
                </a:cubicBezTo>
                <a:cubicBezTo>
                  <a:pt x="330" y="2628"/>
                  <a:pt x="3238" y="0"/>
                  <a:pt x="6655" y="165"/>
                </a:cubicBezTo>
                <a:close/>
                <a:moveTo>
                  <a:pt x="6667" y="16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1" name="Freeform 4051"/>
          <p:cNvSpPr/>
          <p:nvPr/>
        </p:nvSpPr>
        <p:spPr>
          <a:xfrm rot="0" flipH="0" flipV="0">
            <a:off x="2127013" y="5421427"/>
            <a:ext cx="20433" cy="13474"/>
          </a:xfrm>
          <a:custGeom>
            <a:pathLst>
              <a:path w="20433" h="13474">
                <a:moveTo>
                  <a:pt x="6946" y="279"/>
                </a:moveTo>
                <a:lnTo>
                  <a:pt x="14540" y="926"/>
                </a:lnTo>
                <a:cubicBezTo>
                  <a:pt x="17918" y="1218"/>
                  <a:pt x="20433" y="4203"/>
                  <a:pt x="20141" y="7581"/>
                </a:cubicBezTo>
                <a:cubicBezTo>
                  <a:pt x="19849" y="10972"/>
                  <a:pt x="16864" y="13474"/>
                  <a:pt x="13486" y="13194"/>
                </a:cubicBezTo>
                <a:lnTo>
                  <a:pt x="13435" y="13182"/>
                </a:lnTo>
                <a:lnTo>
                  <a:pt x="5969" y="12559"/>
                </a:lnTo>
                <a:lnTo>
                  <a:pt x="5905" y="12559"/>
                </a:lnTo>
                <a:cubicBezTo>
                  <a:pt x="2514" y="12280"/>
                  <a:pt x="0" y="9295"/>
                  <a:pt x="279" y="5905"/>
                </a:cubicBezTo>
                <a:cubicBezTo>
                  <a:pt x="558" y="2514"/>
                  <a:pt x="3543" y="0"/>
                  <a:pt x="6934" y="279"/>
                </a:cubicBezTo>
                <a:close/>
                <a:moveTo>
                  <a:pt x="6946" y="279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2" name="Freeform 4052"/>
          <p:cNvSpPr/>
          <p:nvPr/>
        </p:nvSpPr>
        <p:spPr>
          <a:xfrm rot="0" flipH="0" flipV="0">
            <a:off x="2152020" y="5423793"/>
            <a:ext cx="20522" cy="13867"/>
          </a:xfrm>
          <a:custGeom>
            <a:pathLst>
              <a:path w="20522" h="13867">
                <a:moveTo>
                  <a:pt x="7213" y="393"/>
                </a:moveTo>
                <a:lnTo>
                  <a:pt x="14769" y="1307"/>
                </a:lnTo>
                <a:cubicBezTo>
                  <a:pt x="18135" y="1713"/>
                  <a:pt x="20522" y="4761"/>
                  <a:pt x="20116" y="8114"/>
                </a:cubicBezTo>
                <a:cubicBezTo>
                  <a:pt x="19709" y="11467"/>
                  <a:pt x="16661" y="13867"/>
                  <a:pt x="13308" y="13461"/>
                </a:cubicBezTo>
                <a:lnTo>
                  <a:pt x="13258" y="13448"/>
                </a:lnTo>
                <a:lnTo>
                  <a:pt x="5817" y="12572"/>
                </a:lnTo>
                <a:lnTo>
                  <a:pt x="5753" y="12559"/>
                </a:lnTo>
                <a:cubicBezTo>
                  <a:pt x="2400" y="12165"/>
                  <a:pt x="0" y="9117"/>
                  <a:pt x="394" y="5752"/>
                </a:cubicBezTo>
                <a:cubicBezTo>
                  <a:pt x="787" y="2399"/>
                  <a:pt x="3835" y="0"/>
                  <a:pt x="7201" y="393"/>
                </a:cubicBezTo>
                <a:close/>
                <a:moveTo>
                  <a:pt x="7213" y="39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3" name="Freeform 4053"/>
          <p:cNvSpPr/>
          <p:nvPr/>
        </p:nvSpPr>
        <p:spPr>
          <a:xfrm rot="0" flipH="0" flipV="0">
            <a:off x="2176922" y="5427029"/>
            <a:ext cx="20599" cy="14235"/>
          </a:xfrm>
          <a:custGeom>
            <a:pathLst>
              <a:path w="20599" h="14235">
                <a:moveTo>
                  <a:pt x="7480" y="507"/>
                </a:moveTo>
                <a:lnTo>
                  <a:pt x="15011" y="1688"/>
                </a:lnTo>
                <a:cubicBezTo>
                  <a:pt x="18325" y="2196"/>
                  <a:pt x="20599" y="5320"/>
                  <a:pt x="20078" y="8634"/>
                </a:cubicBezTo>
                <a:cubicBezTo>
                  <a:pt x="19557" y="11962"/>
                  <a:pt x="16446" y="14235"/>
                  <a:pt x="13131" y="13714"/>
                </a:cubicBezTo>
                <a:lnTo>
                  <a:pt x="13080" y="13702"/>
                </a:lnTo>
                <a:lnTo>
                  <a:pt x="5677" y="12571"/>
                </a:lnTo>
                <a:lnTo>
                  <a:pt x="5614" y="12559"/>
                </a:lnTo>
                <a:cubicBezTo>
                  <a:pt x="2286" y="12051"/>
                  <a:pt x="0" y="8927"/>
                  <a:pt x="508" y="5599"/>
                </a:cubicBezTo>
                <a:cubicBezTo>
                  <a:pt x="1029" y="2272"/>
                  <a:pt x="4140" y="0"/>
                  <a:pt x="7468" y="507"/>
                </a:cubicBezTo>
                <a:close/>
                <a:moveTo>
                  <a:pt x="7480" y="507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4" name="Freeform 4054"/>
          <p:cNvSpPr/>
          <p:nvPr/>
        </p:nvSpPr>
        <p:spPr>
          <a:xfrm rot="0" flipH="0" flipV="0">
            <a:off x="2201702" y="5431140"/>
            <a:ext cx="20649" cy="14592"/>
          </a:xfrm>
          <a:custGeom>
            <a:pathLst>
              <a:path w="20649" h="14592">
                <a:moveTo>
                  <a:pt x="7734" y="622"/>
                </a:moveTo>
                <a:lnTo>
                  <a:pt x="15214" y="2057"/>
                </a:lnTo>
                <a:cubicBezTo>
                  <a:pt x="18503" y="2692"/>
                  <a:pt x="20649" y="5867"/>
                  <a:pt x="20014" y="9156"/>
                </a:cubicBezTo>
                <a:cubicBezTo>
                  <a:pt x="19379" y="12433"/>
                  <a:pt x="16204" y="14592"/>
                  <a:pt x="12928" y="13956"/>
                </a:cubicBezTo>
                <a:lnTo>
                  <a:pt x="12877" y="13944"/>
                </a:lnTo>
                <a:lnTo>
                  <a:pt x="5525" y="12547"/>
                </a:lnTo>
                <a:lnTo>
                  <a:pt x="5461" y="12534"/>
                </a:lnTo>
                <a:cubicBezTo>
                  <a:pt x="2172" y="11912"/>
                  <a:pt x="0" y="8737"/>
                  <a:pt x="635" y="5447"/>
                </a:cubicBezTo>
                <a:cubicBezTo>
                  <a:pt x="1258" y="2158"/>
                  <a:pt x="4433" y="0"/>
                  <a:pt x="7722" y="622"/>
                </a:cubicBezTo>
                <a:close/>
                <a:moveTo>
                  <a:pt x="7734" y="62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5" name="Freeform 4055"/>
          <p:cNvSpPr/>
          <p:nvPr/>
        </p:nvSpPr>
        <p:spPr>
          <a:xfrm rot="0" flipH="0" flipV="0">
            <a:off x="2226334" y="5436130"/>
            <a:ext cx="20675" cy="14921"/>
          </a:xfrm>
          <a:custGeom>
            <a:pathLst>
              <a:path w="20675" h="14921">
                <a:moveTo>
                  <a:pt x="7975" y="736"/>
                </a:moveTo>
                <a:lnTo>
                  <a:pt x="15404" y="2437"/>
                </a:lnTo>
                <a:cubicBezTo>
                  <a:pt x="18642" y="3187"/>
                  <a:pt x="20675" y="6412"/>
                  <a:pt x="19925" y="9651"/>
                </a:cubicBezTo>
                <a:cubicBezTo>
                  <a:pt x="19176" y="12902"/>
                  <a:pt x="15950" y="14921"/>
                  <a:pt x="12712" y="14185"/>
                </a:cubicBezTo>
                <a:lnTo>
                  <a:pt x="12661" y="14172"/>
                </a:lnTo>
                <a:lnTo>
                  <a:pt x="5359" y="12508"/>
                </a:lnTo>
                <a:lnTo>
                  <a:pt x="5296" y="12496"/>
                </a:lnTo>
                <a:cubicBezTo>
                  <a:pt x="2045" y="11759"/>
                  <a:pt x="0" y="8533"/>
                  <a:pt x="737" y="5282"/>
                </a:cubicBezTo>
                <a:cubicBezTo>
                  <a:pt x="1473" y="2031"/>
                  <a:pt x="4712" y="0"/>
                  <a:pt x="7963" y="736"/>
                </a:cubicBezTo>
                <a:close/>
                <a:moveTo>
                  <a:pt x="7975" y="73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6" name="Freeform 4056"/>
          <p:cNvSpPr/>
          <p:nvPr/>
        </p:nvSpPr>
        <p:spPr>
          <a:xfrm rot="0" flipH="0" flipV="0">
            <a:off x="2250784" y="5442000"/>
            <a:ext cx="20662" cy="15251"/>
          </a:xfrm>
          <a:custGeom>
            <a:pathLst>
              <a:path w="20662" h="15251">
                <a:moveTo>
                  <a:pt x="8204" y="850"/>
                </a:moveTo>
                <a:lnTo>
                  <a:pt x="15569" y="2818"/>
                </a:lnTo>
                <a:cubicBezTo>
                  <a:pt x="18757" y="3669"/>
                  <a:pt x="20662" y="6958"/>
                  <a:pt x="19811" y="10159"/>
                </a:cubicBezTo>
                <a:cubicBezTo>
                  <a:pt x="18948" y="13346"/>
                  <a:pt x="15671" y="15251"/>
                  <a:pt x="12471" y="14400"/>
                </a:cubicBezTo>
                <a:lnTo>
                  <a:pt x="12420" y="14388"/>
                </a:lnTo>
                <a:lnTo>
                  <a:pt x="5182" y="12470"/>
                </a:lnTo>
                <a:lnTo>
                  <a:pt x="5118" y="12445"/>
                </a:lnTo>
                <a:cubicBezTo>
                  <a:pt x="1918" y="11606"/>
                  <a:pt x="0" y="8317"/>
                  <a:pt x="851" y="5117"/>
                </a:cubicBezTo>
                <a:cubicBezTo>
                  <a:pt x="1702" y="1904"/>
                  <a:pt x="4991" y="0"/>
                  <a:pt x="8192" y="850"/>
                </a:cubicBezTo>
                <a:close/>
                <a:moveTo>
                  <a:pt x="8204" y="85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7" name="Freeform 4057"/>
          <p:cNvSpPr/>
          <p:nvPr/>
        </p:nvSpPr>
        <p:spPr>
          <a:xfrm rot="0" flipH="0" flipV="0">
            <a:off x="2275029" y="5448751"/>
            <a:ext cx="20598" cy="15557"/>
          </a:xfrm>
          <a:custGeom>
            <a:pathLst>
              <a:path w="20598" h="15557">
                <a:moveTo>
                  <a:pt x="8407" y="965"/>
                </a:moveTo>
                <a:lnTo>
                  <a:pt x="15684" y="3187"/>
                </a:lnTo>
                <a:cubicBezTo>
                  <a:pt x="18833" y="4152"/>
                  <a:pt x="20598" y="7480"/>
                  <a:pt x="19646" y="10629"/>
                </a:cubicBezTo>
                <a:cubicBezTo>
                  <a:pt x="18681" y="13779"/>
                  <a:pt x="15353" y="15557"/>
                  <a:pt x="12204" y="14592"/>
                </a:cubicBezTo>
                <a:lnTo>
                  <a:pt x="12153" y="14579"/>
                </a:lnTo>
                <a:lnTo>
                  <a:pt x="4991" y="12407"/>
                </a:lnTo>
                <a:lnTo>
                  <a:pt x="4928" y="12382"/>
                </a:lnTo>
                <a:cubicBezTo>
                  <a:pt x="1778" y="11429"/>
                  <a:pt x="0" y="8102"/>
                  <a:pt x="953" y="4940"/>
                </a:cubicBezTo>
                <a:cubicBezTo>
                  <a:pt x="1905" y="1790"/>
                  <a:pt x="5232" y="0"/>
                  <a:pt x="8395" y="965"/>
                </a:cubicBezTo>
                <a:close/>
                <a:moveTo>
                  <a:pt x="8407" y="96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8" name="Freeform 4058"/>
          <p:cNvSpPr/>
          <p:nvPr/>
        </p:nvSpPr>
        <p:spPr>
          <a:xfrm rot="0" flipH="0" flipV="0">
            <a:off x="2299017" y="5456361"/>
            <a:ext cx="20547" cy="15798"/>
          </a:xfrm>
          <a:custGeom>
            <a:pathLst>
              <a:path w="20547" h="15798">
                <a:moveTo>
                  <a:pt x="8597" y="1054"/>
                </a:moveTo>
                <a:lnTo>
                  <a:pt x="15797" y="3517"/>
                </a:lnTo>
                <a:cubicBezTo>
                  <a:pt x="18896" y="4571"/>
                  <a:pt x="20547" y="7937"/>
                  <a:pt x="19493" y="11036"/>
                </a:cubicBezTo>
                <a:cubicBezTo>
                  <a:pt x="18426" y="14134"/>
                  <a:pt x="15061" y="15798"/>
                  <a:pt x="11962" y="14731"/>
                </a:cubicBezTo>
                <a:lnTo>
                  <a:pt x="11924" y="14719"/>
                </a:lnTo>
                <a:lnTo>
                  <a:pt x="4826" y="12318"/>
                </a:lnTo>
                <a:lnTo>
                  <a:pt x="4775" y="12293"/>
                </a:lnTo>
                <a:cubicBezTo>
                  <a:pt x="1663" y="11239"/>
                  <a:pt x="0" y="7873"/>
                  <a:pt x="1054" y="4762"/>
                </a:cubicBezTo>
                <a:cubicBezTo>
                  <a:pt x="2108" y="1663"/>
                  <a:pt x="5473" y="0"/>
                  <a:pt x="8585" y="1054"/>
                </a:cubicBezTo>
                <a:close/>
                <a:moveTo>
                  <a:pt x="8597" y="1054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9" name="Freeform 4059"/>
          <p:cNvSpPr/>
          <p:nvPr/>
        </p:nvSpPr>
        <p:spPr>
          <a:xfrm rot="0" flipH="0" flipV="0">
            <a:off x="2322776" y="5464737"/>
            <a:ext cx="20459" cy="16001"/>
          </a:xfrm>
          <a:custGeom>
            <a:pathLst>
              <a:path w="20459" h="16001">
                <a:moveTo>
                  <a:pt x="8750" y="1143"/>
                </a:moveTo>
                <a:lnTo>
                  <a:pt x="15874" y="3822"/>
                </a:lnTo>
                <a:cubicBezTo>
                  <a:pt x="18922" y="4965"/>
                  <a:pt x="20459" y="8369"/>
                  <a:pt x="19316" y="11417"/>
                </a:cubicBezTo>
                <a:cubicBezTo>
                  <a:pt x="18160" y="14465"/>
                  <a:pt x="14757" y="16001"/>
                  <a:pt x="11709" y="14859"/>
                </a:cubicBezTo>
                <a:lnTo>
                  <a:pt x="11683" y="14846"/>
                </a:lnTo>
                <a:lnTo>
                  <a:pt x="4648" y="12217"/>
                </a:lnTo>
                <a:lnTo>
                  <a:pt x="4598" y="12204"/>
                </a:lnTo>
                <a:cubicBezTo>
                  <a:pt x="1550" y="11061"/>
                  <a:pt x="0" y="7658"/>
                  <a:pt x="1143" y="4597"/>
                </a:cubicBezTo>
                <a:cubicBezTo>
                  <a:pt x="2274" y="1549"/>
                  <a:pt x="5677" y="0"/>
                  <a:pt x="8738" y="1143"/>
                </a:cubicBezTo>
                <a:close/>
                <a:moveTo>
                  <a:pt x="8750" y="114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0" name="Freeform 4060"/>
          <p:cNvSpPr/>
          <p:nvPr/>
        </p:nvSpPr>
        <p:spPr>
          <a:xfrm rot="0" flipH="0" flipV="0">
            <a:off x="2346271" y="5473824"/>
            <a:ext cx="20357" cy="16191"/>
          </a:xfrm>
          <a:custGeom>
            <a:pathLst>
              <a:path w="20357" h="16191">
                <a:moveTo>
                  <a:pt x="8889" y="1231"/>
                </a:moveTo>
                <a:lnTo>
                  <a:pt x="15924" y="4113"/>
                </a:lnTo>
                <a:cubicBezTo>
                  <a:pt x="18922" y="5345"/>
                  <a:pt x="20357" y="8762"/>
                  <a:pt x="19125" y="11759"/>
                </a:cubicBezTo>
                <a:cubicBezTo>
                  <a:pt x="17893" y="14756"/>
                  <a:pt x="14476" y="16191"/>
                  <a:pt x="11479" y="14972"/>
                </a:cubicBezTo>
                <a:lnTo>
                  <a:pt x="11441" y="14959"/>
                </a:lnTo>
                <a:lnTo>
                  <a:pt x="4495" y="12127"/>
                </a:lnTo>
                <a:lnTo>
                  <a:pt x="4445" y="12102"/>
                </a:lnTo>
                <a:cubicBezTo>
                  <a:pt x="1447" y="10882"/>
                  <a:pt x="0" y="7454"/>
                  <a:pt x="1219" y="4456"/>
                </a:cubicBezTo>
                <a:cubicBezTo>
                  <a:pt x="2438" y="1446"/>
                  <a:pt x="5867" y="0"/>
                  <a:pt x="8877" y="1231"/>
                </a:cubicBezTo>
                <a:close/>
                <a:moveTo>
                  <a:pt x="8889" y="123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1" name="Freeform 4061"/>
          <p:cNvSpPr/>
          <p:nvPr/>
        </p:nvSpPr>
        <p:spPr>
          <a:xfrm rot="0" flipH="0" flipV="0">
            <a:off x="2369513" y="5483589"/>
            <a:ext cx="20243" cy="16331"/>
          </a:xfrm>
          <a:custGeom>
            <a:pathLst>
              <a:path w="20243" h="16331">
                <a:moveTo>
                  <a:pt x="9004" y="1295"/>
                </a:moveTo>
                <a:lnTo>
                  <a:pt x="15963" y="4368"/>
                </a:lnTo>
                <a:cubicBezTo>
                  <a:pt x="18909" y="5663"/>
                  <a:pt x="20243" y="9105"/>
                  <a:pt x="18935" y="12051"/>
                </a:cubicBezTo>
                <a:cubicBezTo>
                  <a:pt x="17640" y="14998"/>
                  <a:pt x="14198" y="16331"/>
                  <a:pt x="11251" y="15036"/>
                </a:cubicBezTo>
                <a:lnTo>
                  <a:pt x="11226" y="15023"/>
                </a:lnTo>
                <a:lnTo>
                  <a:pt x="4344" y="12013"/>
                </a:lnTo>
                <a:lnTo>
                  <a:pt x="4305" y="11988"/>
                </a:lnTo>
                <a:cubicBezTo>
                  <a:pt x="1346" y="10693"/>
                  <a:pt x="0" y="7251"/>
                  <a:pt x="1296" y="4292"/>
                </a:cubicBezTo>
                <a:cubicBezTo>
                  <a:pt x="2591" y="1345"/>
                  <a:pt x="6033" y="0"/>
                  <a:pt x="8992" y="1295"/>
                </a:cubicBezTo>
                <a:close/>
                <a:moveTo>
                  <a:pt x="9004" y="129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2" name="Freeform 4062"/>
          <p:cNvSpPr/>
          <p:nvPr/>
        </p:nvSpPr>
        <p:spPr>
          <a:xfrm rot="0" flipH="0" flipV="0">
            <a:off x="2392507" y="5493949"/>
            <a:ext cx="20091" cy="16445"/>
          </a:xfrm>
          <a:custGeom>
            <a:pathLst>
              <a:path w="20091" h="16445">
                <a:moveTo>
                  <a:pt x="9093" y="1358"/>
                </a:moveTo>
                <a:lnTo>
                  <a:pt x="15951" y="4583"/>
                </a:lnTo>
                <a:cubicBezTo>
                  <a:pt x="18859" y="5955"/>
                  <a:pt x="20091" y="9409"/>
                  <a:pt x="18732" y="12305"/>
                </a:cubicBezTo>
                <a:cubicBezTo>
                  <a:pt x="17373" y="15201"/>
                  <a:pt x="13906" y="16445"/>
                  <a:pt x="11010" y="15086"/>
                </a:cubicBezTo>
                <a:lnTo>
                  <a:pt x="10985" y="15074"/>
                </a:lnTo>
                <a:lnTo>
                  <a:pt x="4191" y="11898"/>
                </a:lnTo>
                <a:lnTo>
                  <a:pt x="4153" y="11873"/>
                </a:lnTo>
                <a:cubicBezTo>
                  <a:pt x="1245" y="10514"/>
                  <a:pt x="0" y="7060"/>
                  <a:pt x="1359" y="4151"/>
                </a:cubicBezTo>
                <a:cubicBezTo>
                  <a:pt x="2718" y="1244"/>
                  <a:pt x="6172" y="0"/>
                  <a:pt x="9081" y="1346"/>
                </a:cubicBezTo>
                <a:close/>
                <a:moveTo>
                  <a:pt x="9093" y="135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3" name="Freeform 4063"/>
          <p:cNvSpPr/>
          <p:nvPr/>
        </p:nvSpPr>
        <p:spPr>
          <a:xfrm rot="0" flipH="0" flipV="0">
            <a:off x="2415237" y="5504843"/>
            <a:ext cx="19976" cy="16560"/>
          </a:xfrm>
          <a:custGeom>
            <a:pathLst>
              <a:path w="19976" h="16560">
                <a:moveTo>
                  <a:pt x="9169" y="1422"/>
                </a:moveTo>
                <a:lnTo>
                  <a:pt x="15963" y="4812"/>
                </a:lnTo>
                <a:cubicBezTo>
                  <a:pt x="18820" y="6222"/>
                  <a:pt x="19976" y="9689"/>
                  <a:pt x="18554" y="12547"/>
                </a:cubicBezTo>
                <a:cubicBezTo>
                  <a:pt x="17131" y="15392"/>
                  <a:pt x="13677" y="16560"/>
                  <a:pt x="10819" y="15138"/>
                </a:cubicBezTo>
                <a:lnTo>
                  <a:pt x="10794" y="15125"/>
                </a:lnTo>
                <a:lnTo>
                  <a:pt x="4064" y="11785"/>
                </a:lnTo>
                <a:lnTo>
                  <a:pt x="4026" y="11772"/>
                </a:lnTo>
                <a:cubicBezTo>
                  <a:pt x="1169" y="10362"/>
                  <a:pt x="0" y="6895"/>
                  <a:pt x="1410" y="4025"/>
                </a:cubicBezTo>
                <a:cubicBezTo>
                  <a:pt x="2832" y="1169"/>
                  <a:pt x="6299" y="0"/>
                  <a:pt x="9157" y="1410"/>
                </a:cubicBezTo>
                <a:close/>
                <a:moveTo>
                  <a:pt x="9169" y="142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4" name="Freeform 4064"/>
          <p:cNvSpPr/>
          <p:nvPr/>
        </p:nvSpPr>
        <p:spPr>
          <a:xfrm rot="0" flipH="0" flipV="0">
            <a:off x="2437738" y="5516238"/>
            <a:ext cx="19849" cy="16624"/>
          </a:xfrm>
          <a:custGeom>
            <a:pathLst>
              <a:path w="19849" h="16624">
                <a:moveTo>
                  <a:pt x="9232" y="1473"/>
                </a:moveTo>
                <a:lnTo>
                  <a:pt x="15950" y="4990"/>
                </a:lnTo>
                <a:cubicBezTo>
                  <a:pt x="18757" y="6464"/>
                  <a:pt x="19849" y="9931"/>
                  <a:pt x="18376" y="12737"/>
                </a:cubicBezTo>
                <a:cubicBezTo>
                  <a:pt x="16902" y="15544"/>
                  <a:pt x="13435" y="16624"/>
                  <a:pt x="10628" y="15150"/>
                </a:cubicBezTo>
                <a:lnTo>
                  <a:pt x="10616" y="15150"/>
                </a:lnTo>
                <a:lnTo>
                  <a:pt x="3949" y="11671"/>
                </a:lnTo>
                <a:lnTo>
                  <a:pt x="3911" y="11658"/>
                </a:lnTo>
                <a:cubicBezTo>
                  <a:pt x="1105" y="10197"/>
                  <a:pt x="0" y="6730"/>
                  <a:pt x="1473" y="3911"/>
                </a:cubicBezTo>
                <a:cubicBezTo>
                  <a:pt x="2933" y="1093"/>
                  <a:pt x="6400" y="0"/>
                  <a:pt x="9220" y="1461"/>
                </a:cubicBezTo>
                <a:close/>
                <a:moveTo>
                  <a:pt x="9232" y="147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5" name="Freeform 4065"/>
          <p:cNvSpPr/>
          <p:nvPr/>
        </p:nvSpPr>
        <p:spPr>
          <a:xfrm rot="0" flipH="0" flipV="0">
            <a:off x="2460028" y="5528074"/>
            <a:ext cx="19710" cy="16674"/>
          </a:xfrm>
          <a:custGeom>
            <a:pathLst>
              <a:path w="19710" h="16674">
                <a:moveTo>
                  <a:pt x="9271" y="1511"/>
                </a:moveTo>
                <a:lnTo>
                  <a:pt x="15925" y="5143"/>
                </a:lnTo>
                <a:cubicBezTo>
                  <a:pt x="18694" y="6654"/>
                  <a:pt x="19710" y="10121"/>
                  <a:pt x="18199" y="12890"/>
                </a:cubicBezTo>
                <a:cubicBezTo>
                  <a:pt x="16687" y="15658"/>
                  <a:pt x="13220" y="16674"/>
                  <a:pt x="10452" y="15163"/>
                </a:cubicBezTo>
                <a:lnTo>
                  <a:pt x="10439" y="15150"/>
                </a:lnTo>
                <a:lnTo>
                  <a:pt x="3823" y="11556"/>
                </a:lnTo>
                <a:lnTo>
                  <a:pt x="3798" y="11544"/>
                </a:lnTo>
                <a:cubicBezTo>
                  <a:pt x="1029" y="10045"/>
                  <a:pt x="0" y="6565"/>
                  <a:pt x="1512" y="3797"/>
                </a:cubicBezTo>
                <a:cubicBezTo>
                  <a:pt x="3010" y="1029"/>
                  <a:pt x="6490" y="0"/>
                  <a:pt x="9259" y="1499"/>
                </a:cubicBezTo>
                <a:close/>
                <a:moveTo>
                  <a:pt x="9271" y="151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6" name="Freeform 4066"/>
          <p:cNvSpPr/>
          <p:nvPr/>
        </p:nvSpPr>
        <p:spPr>
          <a:xfrm rot="0" flipH="0" flipV="0">
            <a:off x="2482108" y="5540288"/>
            <a:ext cx="19570" cy="16700"/>
          </a:xfrm>
          <a:custGeom>
            <a:pathLst>
              <a:path w="19570" h="16700">
                <a:moveTo>
                  <a:pt x="9296" y="1549"/>
                </a:moveTo>
                <a:lnTo>
                  <a:pt x="15887" y="5295"/>
                </a:lnTo>
                <a:cubicBezTo>
                  <a:pt x="18617" y="6832"/>
                  <a:pt x="19570" y="10299"/>
                  <a:pt x="18020" y="13029"/>
                </a:cubicBezTo>
                <a:cubicBezTo>
                  <a:pt x="16471" y="15747"/>
                  <a:pt x="13017" y="16700"/>
                  <a:pt x="10286" y="15163"/>
                </a:cubicBezTo>
                <a:lnTo>
                  <a:pt x="10273" y="15150"/>
                </a:lnTo>
                <a:lnTo>
                  <a:pt x="3721" y="11454"/>
                </a:lnTo>
                <a:lnTo>
                  <a:pt x="3696" y="11442"/>
                </a:lnTo>
                <a:cubicBezTo>
                  <a:pt x="965" y="9892"/>
                  <a:pt x="0" y="6425"/>
                  <a:pt x="1537" y="3695"/>
                </a:cubicBezTo>
                <a:cubicBezTo>
                  <a:pt x="3086" y="965"/>
                  <a:pt x="6553" y="0"/>
                  <a:pt x="9284" y="1537"/>
                </a:cubicBezTo>
                <a:close/>
                <a:moveTo>
                  <a:pt x="9296" y="1549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7" name="Freeform 4067"/>
          <p:cNvSpPr/>
          <p:nvPr/>
        </p:nvSpPr>
        <p:spPr>
          <a:xfrm rot="0" flipH="0" flipV="0">
            <a:off x="2504004" y="5552842"/>
            <a:ext cx="19430" cy="16712"/>
          </a:xfrm>
          <a:custGeom>
            <a:pathLst>
              <a:path w="19430" h="16712">
                <a:moveTo>
                  <a:pt x="9309" y="1574"/>
                </a:moveTo>
                <a:lnTo>
                  <a:pt x="15849" y="5409"/>
                </a:lnTo>
                <a:cubicBezTo>
                  <a:pt x="18529" y="6984"/>
                  <a:pt x="19430" y="10438"/>
                  <a:pt x="17856" y="13118"/>
                </a:cubicBezTo>
                <a:cubicBezTo>
                  <a:pt x="16281" y="15810"/>
                  <a:pt x="12826" y="16712"/>
                  <a:pt x="10147" y="15137"/>
                </a:cubicBezTo>
                <a:lnTo>
                  <a:pt x="10134" y="15137"/>
                </a:lnTo>
                <a:lnTo>
                  <a:pt x="3633" y="11340"/>
                </a:lnTo>
                <a:lnTo>
                  <a:pt x="3607" y="11327"/>
                </a:lnTo>
                <a:cubicBezTo>
                  <a:pt x="915" y="9765"/>
                  <a:pt x="0" y="6298"/>
                  <a:pt x="1575" y="3605"/>
                </a:cubicBezTo>
                <a:cubicBezTo>
                  <a:pt x="3137" y="914"/>
                  <a:pt x="6604" y="0"/>
                  <a:pt x="9297" y="1562"/>
                </a:cubicBezTo>
                <a:close/>
                <a:moveTo>
                  <a:pt x="9309" y="1574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8" name="Freeform 4068"/>
          <p:cNvSpPr/>
          <p:nvPr/>
        </p:nvSpPr>
        <p:spPr>
          <a:xfrm rot="0" flipH="0" flipV="0">
            <a:off x="2525736" y="5565675"/>
            <a:ext cx="19303" cy="16713"/>
          </a:xfrm>
          <a:custGeom>
            <a:pathLst>
              <a:path w="19303" h="16713">
                <a:moveTo>
                  <a:pt x="9309" y="1600"/>
                </a:moveTo>
                <a:lnTo>
                  <a:pt x="15798" y="5511"/>
                </a:lnTo>
                <a:cubicBezTo>
                  <a:pt x="18453" y="7099"/>
                  <a:pt x="19303" y="10553"/>
                  <a:pt x="17716" y="13207"/>
                </a:cubicBezTo>
                <a:cubicBezTo>
                  <a:pt x="16116" y="15862"/>
                  <a:pt x="12661" y="16713"/>
                  <a:pt x="10007" y="15112"/>
                </a:cubicBezTo>
                <a:lnTo>
                  <a:pt x="10007" y="15112"/>
                </a:lnTo>
                <a:lnTo>
                  <a:pt x="3544" y="11239"/>
                </a:lnTo>
                <a:lnTo>
                  <a:pt x="3531" y="11239"/>
                </a:lnTo>
                <a:cubicBezTo>
                  <a:pt x="864" y="9639"/>
                  <a:pt x="0" y="6197"/>
                  <a:pt x="1588" y="3530"/>
                </a:cubicBezTo>
                <a:cubicBezTo>
                  <a:pt x="3188" y="864"/>
                  <a:pt x="6630" y="0"/>
                  <a:pt x="9297" y="1588"/>
                </a:cubicBezTo>
                <a:close/>
                <a:moveTo>
                  <a:pt x="9309" y="160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9" name="Freeform 4069"/>
          <p:cNvSpPr/>
          <p:nvPr/>
        </p:nvSpPr>
        <p:spPr>
          <a:xfrm rot="0" flipH="0" flipV="0">
            <a:off x="2547315" y="5578753"/>
            <a:ext cx="19202" cy="16686"/>
          </a:xfrm>
          <a:custGeom>
            <a:pathLst>
              <a:path w="19202" h="16686">
                <a:moveTo>
                  <a:pt x="9309" y="1612"/>
                </a:moveTo>
                <a:lnTo>
                  <a:pt x="15760" y="5574"/>
                </a:lnTo>
                <a:cubicBezTo>
                  <a:pt x="18376" y="7187"/>
                  <a:pt x="19202" y="10628"/>
                  <a:pt x="17589" y="13245"/>
                </a:cubicBezTo>
                <a:cubicBezTo>
                  <a:pt x="15963" y="15874"/>
                  <a:pt x="12534" y="16686"/>
                  <a:pt x="9905" y="15073"/>
                </a:cubicBezTo>
                <a:lnTo>
                  <a:pt x="9905" y="15073"/>
                </a:lnTo>
                <a:lnTo>
                  <a:pt x="3480" y="11149"/>
                </a:lnTo>
                <a:lnTo>
                  <a:pt x="3467" y="11137"/>
                </a:lnTo>
                <a:cubicBezTo>
                  <a:pt x="839" y="9524"/>
                  <a:pt x="0" y="6082"/>
                  <a:pt x="1613" y="3453"/>
                </a:cubicBezTo>
                <a:cubicBezTo>
                  <a:pt x="3226" y="825"/>
                  <a:pt x="6668" y="0"/>
                  <a:pt x="9297" y="1600"/>
                </a:cubicBezTo>
                <a:close/>
                <a:moveTo>
                  <a:pt x="9309" y="161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0" name="Freeform 4070"/>
          <p:cNvSpPr/>
          <p:nvPr/>
        </p:nvSpPr>
        <p:spPr>
          <a:xfrm rot="0" flipH="0" flipV="0">
            <a:off x="2568789" y="5592021"/>
            <a:ext cx="19074" cy="16661"/>
          </a:xfrm>
          <a:custGeom>
            <a:pathLst>
              <a:path w="19074" h="16661">
                <a:moveTo>
                  <a:pt x="9283" y="1625"/>
                </a:moveTo>
                <a:lnTo>
                  <a:pt x="15696" y="5638"/>
                </a:lnTo>
                <a:cubicBezTo>
                  <a:pt x="18287" y="7263"/>
                  <a:pt x="19074" y="10680"/>
                  <a:pt x="17449" y="13283"/>
                </a:cubicBezTo>
                <a:cubicBezTo>
                  <a:pt x="15836" y="15874"/>
                  <a:pt x="12407" y="16661"/>
                  <a:pt x="9816" y="15036"/>
                </a:cubicBezTo>
                <a:lnTo>
                  <a:pt x="3416" y="11061"/>
                </a:lnTo>
                <a:cubicBezTo>
                  <a:pt x="800" y="9435"/>
                  <a:pt x="0" y="6019"/>
                  <a:pt x="1613" y="3403"/>
                </a:cubicBezTo>
                <a:cubicBezTo>
                  <a:pt x="3226" y="800"/>
                  <a:pt x="6655" y="0"/>
                  <a:pt x="9258" y="1613"/>
                </a:cubicBezTo>
                <a:close/>
                <a:moveTo>
                  <a:pt x="9283" y="162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1" name="Freeform 4071"/>
          <p:cNvSpPr/>
          <p:nvPr/>
        </p:nvSpPr>
        <p:spPr>
          <a:xfrm rot="0" flipH="0" flipV="0">
            <a:off x="2590161" y="5605433"/>
            <a:ext cx="18986" cy="16636"/>
          </a:xfrm>
          <a:custGeom>
            <a:pathLst>
              <a:path w="18986" h="16636">
                <a:moveTo>
                  <a:pt x="9258" y="1638"/>
                </a:moveTo>
                <a:lnTo>
                  <a:pt x="15646" y="5689"/>
                </a:lnTo>
                <a:cubicBezTo>
                  <a:pt x="18211" y="7314"/>
                  <a:pt x="18986" y="10718"/>
                  <a:pt x="17347" y="13296"/>
                </a:cubicBezTo>
                <a:cubicBezTo>
                  <a:pt x="15722" y="15862"/>
                  <a:pt x="12318" y="16636"/>
                  <a:pt x="9740" y="14998"/>
                </a:cubicBezTo>
                <a:lnTo>
                  <a:pt x="3366" y="10985"/>
                </a:lnTo>
                <a:cubicBezTo>
                  <a:pt x="775" y="9359"/>
                  <a:pt x="0" y="5943"/>
                  <a:pt x="1626" y="3365"/>
                </a:cubicBezTo>
                <a:cubicBezTo>
                  <a:pt x="3251" y="788"/>
                  <a:pt x="6655" y="0"/>
                  <a:pt x="9246" y="1626"/>
                </a:cubicBezTo>
                <a:close/>
                <a:moveTo>
                  <a:pt x="9258" y="163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2" name="Freeform 4072"/>
          <p:cNvSpPr/>
          <p:nvPr/>
        </p:nvSpPr>
        <p:spPr>
          <a:xfrm rot="0" flipH="0" flipV="0">
            <a:off x="2611466" y="5618962"/>
            <a:ext cx="18884" cy="16585"/>
          </a:xfrm>
          <a:custGeom>
            <a:pathLst>
              <a:path w="18884" h="16585">
                <a:moveTo>
                  <a:pt x="9220" y="1638"/>
                </a:moveTo>
                <a:lnTo>
                  <a:pt x="15595" y="5714"/>
                </a:lnTo>
                <a:cubicBezTo>
                  <a:pt x="18135" y="7340"/>
                  <a:pt x="18884" y="10731"/>
                  <a:pt x="17259" y="13283"/>
                </a:cubicBezTo>
                <a:cubicBezTo>
                  <a:pt x="15620" y="15836"/>
                  <a:pt x="12242" y="16585"/>
                  <a:pt x="9689" y="14947"/>
                </a:cubicBezTo>
                <a:lnTo>
                  <a:pt x="3315" y="10896"/>
                </a:lnTo>
                <a:cubicBezTo>
                  <a:pt x="762" y="9270"/>
                  <a:pt x="0" y="5879"/>
                  <a:pt x="1626" y="3327"/>
                </a:cubicBezTo>
                <a:cubicBezTo>
                  <a:pt x="3252" y="762"/>
                  <a:pt x="6642" y="0"/>
                  <a:pt x="9208" y="1626"/>
                </a:cubicBezTo>
                <a:close/>
                <a:moveTo>
                  <a:pt x="9220" y="163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3" name="Freeform 4073"/>
          <p:cNvSpPr/>
          <p:nvPr/>
        </p:nvSpPr>
        <p:spPr>
          <a:xfrm rot="0" flipH="0" flipV="0">
            <a:off x="2632734" y="5632563"/>
            <a:ext cx="18795" cy="16509"/>
          </a:xfrm>
          <a:custGeom>
            <a:pathLst>
              <a:path w="18795" h="16509">
                <a:moveTo>
                  <a:pt x="9169" y="1625"/>
                </a:moveTo>
                <a:lnTo>
                  <a:pt x="15531" y="5701"/>
                </a:lnTo>
                <a:cubicBezTo>
                  <a:pt x="18058" y="7339"/>
                  <a:pt x="18795" y="10705"/>
                  <a:pt x="17169" y="13232"/>
                </a:cubicBezTo>
                <a:cubicBezTo>
                  <a:pt x="15544" y="15772"/>
                  <a:pt x="12178" y="16509"/>
                  <a:pt x="9651" y="14883"/>
                </a:cubicBezTo>
                <a:lnTo>
                  <a:pt x="3277" y="10819"/>
                </a:lnTo>
                <a:cubicBezTo>
                  <a:pt x="737" y="9194"/>
                  <a:pt x="0" y="5828"/>
                  <a:pt x="1613" y="3275"/>
                </a:cubicBezTo>
                <a:cubicBezTo>
                  <a:pt x="3239" y="736"/>
                  <a:pt x="6617" y="0"/>
                  <a:pt x="9157" y="1613"/>
                </a:cubicBezTo>
                <a:close/>
                <a:moveTo>
                  <a:pt x="9169" y="162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4" name="Freeform 4074"/>
          <p:cNvSpPr/>
          <p:nvPr/>
        </p:nvSpPr>
        <p:spPr>
          <a:xfrm rot="0" flipH="0" flipV="0">
            <a:off x="2653974" y="5646173"/>
            <a:ext cx="18719" cy="16445"/>
          </a:xfrm>
          <a:custGeom>
            <a:pathLst>
              <a:path w="18719" h="16445">
                <a:moveTo>
                  <a:pt x="9118" y="1625"/>
                </a:moveTo>
                <a:lnTo>
                  <a:pt x="15468" y="5701"/>
                </a:lnTo>
                <a:cubicBezTo>
                  <a:pt x="17995" y="7327"/>
                  <a:pt x="18719" y="10667"/>
                  <a:pt x="17106" y="13194"/>
                </a:cubicBezTo>
                <a:cubicBezTo>
                  <a:pt x="15493" y="15709"/>
                  <a:pt x="12153" y="16445"/>
                  <a:pt x="9638" y="14832"/>
                </a:cubicBezTo>
                <a:lnTo>
                  <a:pt x="3264" y="10769"/>
                </a:lnTo>
                <a:cubicBezTo>
                  <a:pt x="736" y="9156"/>
                  <a:pt x="0" y="5803"/>
                  <a:pt x="1613" y="3275"/>
                </a:cubicBezTo>
                <a:cubicBezTo>
                  <a:pt x="3226" y="749"/>
                  <a:pt x="6578" y="0"/>
                  <a:pt x="9106" y="1613"/>
                </a:cubicBezTo>
                <a:close/>
                <a:moveTo>
                  <a:pt x="9118" y="162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5" name="Freeform 4075"/>
          <p:cNvSpPr/>
          <p:nvPr/>
        </p:nvSpPr>
        <p:spPr>
          <a:xfrm rot="0" flipH="0" flipV="0">
            <a:off x="2675218" y="5659774"/>
            <a:ext cx="18668" cy="16369"/>
          </a:xfrm>
          <a:custGeom>
            <a:pathLst>
              <a:path w="18668" h="16369">
                <a:moveTo>
                  <a:pt x="9067" y="1612"/>
                </a:moveTo>
                <a:lnTo>
                  <a:pt x="15429" y="5675"/>
                </a:lnTo>
                <a:cubicBezTo>
                  <a:pt x="17931" y="7276"/>
                  <a:pt x="18668" y="10603"/>
                  <a:pt x="17067" y="13118"/>
                </a:cubicBezTo>
                <a:cubicBezTo>
                  <a:pt x="15467" y="15620"/>
                  <a:pt x="12153" y="16369"/>
                  <a:pt x="9638" y="14769"/>
                </a:cubicBezTo>
                <a:lnTo>
                  <a:pt x="3264" y="10705"/>
                </a:lnTo>
                <a:cubicBezTo>
                  <a:pt x="749" y="9104"/>
                  <a:pt x="0" y="5777"/>
                  <a:pt x="1600" y="3262"/>
                </a:cubicBezTo>
                <a:cubicBezTo>
                  <a:pt x="3200" y="749"/>
                  <a:pt x="6540" y="0"/>
                  <a:pt x="9055" y="1600"/>
                </a:cubicBezTo>
                <a:close/>
                <a:moveTo>
                  <a:pt x="9067" y="161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6" name="Freeform 4076"/>
          <p:cNvSpPr/>
          <p:nvPr/>
        </p:nvSpPr>
        <p:spPr>
          <a:xfrm rot="0" flipH="0" flipV="0">
            <a:off x="2696512" y="5673326"/>
            <a:ext cx="18617" cy="16268"/>
          </a:xfrm>
          <a:custGeom>
            <a:pathLst>
              <a:path w="18617" h="16268">
                <a:moveTo>
                  <a:pt x="8991" y="1587"/>
                </a:moveTo>
                <a:lnTo>
                  <a:pt x="15366" y="5625"/>
                </a:lnTo>
                <a:cubicBezTo>
                  <a:pt x="17868" y="7200"/>
                  <a:pt x="18617" y="10515"/>
                  <a:pt x="17030" y="13016"/>
                </a:cubicBezTo>
                <a:cubicBezTo>
                  <a:pt x="15455" y="15518"/>
                  <a:pt x="12153" y="16268"/>
                  <a:pt x="9651" y="14680"/>
                </a:cubicBezTo>
                <a:lnTo>
                  <a:pt x="3251" y="10654"/>
                </a:lnTo>
                <a:cubicBezTo>
                  <a:pt x="749" y="9067"/>
                  <a:pt x="0" y="5765"/>
                  <a:pt x="1575" y="3250"/>
                </a:cubicBezTo>
                <a:cubicBezTo>
                  <a:pt x="3149" y="749"/>
                  <a:pt x="6464" y="0"/>
                  <a:pt x="8979" y="1575"/>
                </a:cubicBezTo>
                <a:close/>
                <a:moveTo>
                  <a:pt x="8991" y="1587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7" name="Freeform 4077"/>
          <p:cNvSpPr/>
          <p:nvPr/>
        </p:nvSpPr>
        <p:spPr>
          <a:xfrm rot="0" flipH="0" flipV="0">
            <a:off x="2717860" y="5686763"/>
            <a:ext cx="18566" cy="16166"/>
          </a:xfrm>
          <a:custGeom>
            <a:pathLst>
              <a:path w="18566" h="16166">
                <a:moveTo>
                  <a:pt x="8915" y="1574"/>
                </a:moveTo>
                <a:lnTo>
                  <a:pt x="15315" y="5574"/>
                </a:lnTo>
                <a:cubicBezTo>
                  <a:pt x="17804" y="7123"/>
                  <a:pt x="18566" y="10413"/>
                  <a:pt x="17017" y="12902"/>
                </a:cubicBezTo>
                <a:cubicBezTo>
                  <a:pt x="15468" y="15404"/>
                  <a:pt x="12178" y="16166"/>
                  <a:pt x="9689" y="14616"/>
                </a:cubicBezTo>
                <a:lnTo>
                  <a:pt x="3264" y="10616"/>
                </a:lnTo>
                <a:cubicBezTo>
                  <a:pt x="762" y="9054"/>
                  <a:pt x="0" y="5777"/>
                  <a:pt x="1550" y="3275"/>
                </a:cubicBezTo>
                <a:cubicBezTo>
                  <a:pt x="3112" y="774"/>
                  <a:pt x="6401" y="0"/>
                  <a:pt x="8890" y="1562"/>
                </a:cubicBezTo>
                <a:close/>
                <a:moveTo>
                  <a:pt x="8915" y="1574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8" name="Freeform 4078"/>
          <p:cNvSpPr/>
          <p:nvPr/>
        </p:nvSpPr>
        <p:spPr>
          <a:xfrm rot="0" flipH="0" flipV="0">
            <a:off x="2739288" y="5700078"/>
            <a:ext cx="18541" cy="16039"/>
          </a:xfrm>
          <a:custGeom>
            <a:pathLst>
              <a:path w="18541" h="16039">
                <a:moveTo>
                  <a:pt x="8839" y="1536"/>
                </a:moveTo>
                <a:lnTo>
                  <a:pt x="15265" y="5485"/>
                </a:lnTo>
                <a:lnTo>
                  <a:pt x="15277" y="5485"/>
                </a:lnTo>
                <a:cubicBezTo>
                  <a:pt x="17767" y="7022"/>
                  <a:pt x="18541" y="10273"/>
                  <a:pt x="17017" y="12762"/>
                </a:cubicBezTo>
                <a:cubicBezTo>
                  <a:pt x="15481" y="15264"/>
                  <a:pt x="12242" y="16039"/>
                  <a:pt x="9753" y="14515"/>
                </a:cubicBezTo>
                <a:lnTo>
                  <a:pt x="3290" y="10565"/>
                </a:lnTo>
                <a:cubicBezTo>
                  <a:pt x="788" y="9041"/>
                  <a:pt x="0" y="5777"/>
                  <a:pt x="1537" y="3275"/>
                </a:cubicBezTo>
                <a:cubicBezTo>
                  <a:pt x="3061" y="787"/>
                  <a:pt x="6325" y="0"/>
                  <a:pt x="8814" y="1524"/>
                </a:cubicBezTo>
                <a:lnTo>
                  <a:pt x="8827" y="1524"/>
                </a:lnTo>
                <a:close/>
                <a:moveTo>
                  <a:pt x="8839" y="153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9" name="Freeform 4079"/>
          <p:cNvSpPr/>
          <p:nvPr/>
        </p:nvSpPr>
        <p:spPr>
          <a:xfrm rot="0" flipH="0" flipV="0">
            <a:off x="2760851" y="5713202"/>
            <a:ext cx="18464" cy="15861"/>
          </a:xfrm>
          <a:custGeom>
            <a:pathLst>
              <a:path w="18464" h="15861">
                <a:moveTo>
                  <a:pt x="8724" y="1511"/>
                </a:moveTo>
                <a:lnTo>
                  <a:pt x="15175" y="5397"/>
                </a:lnTo>
                <a:lnTo>
                  <a:pt x="15188" y="5409"/>
                </a:lnTo>
                <a:cubicBezTo>
                  <a:pt x="17664" y="6908"/>
                  <a:pt x="18464" y="10121"/>
                  <a:pt x="16978" y="12598"/>
                </a:cubicBezTo>
                <a:cubicBezTo>
                  <a:pt x="15493" y="15061"/>
                  <a:pt x="12280" y="15861"/>
                  <a:pt x="9816" y="14388"/>
                </a:cubicBezTo>
                <a:lnTo>
                  <a:pt x="3314" y="10515"/>
                </a:lnTo>
                <a:cubicBezTo>
                  <a:pt x="812" y="9029"/>
                  <a:pt x="0" y="5803"/>
                  <a:pt x="1486" y="3314"/>
                </a:cubicBezTo>
                <a:cubicBezTo>
                  <a:pt x="2971" y="826"/>
                  <a:pt x="6197" y="0"/>
                  <a:pt x="8686" y="1486"/>
                </a:cubicBezTo>
                <a:lnTo>
                  <a:pt x="8712" y="1499"/>
                </a:lnTo>
                <a:close/>
                <a:moveTo>
                  <a:pt x="8724" y="151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0" name="Freeform 4080"/>
          <p:cNvSpPr/>
          <p:nvPr/>
        </p:nvSpPr>
        <p:spPr>
          <a:xfrm rot="0" flipH="0" flipV="0">
            <a:off x="2782571" y="5726136"/>
            <a:ext cx="18376" cy="15633"/>
          </a:xfrm>
          <a:custGeom>
            <a:pathLst>
              <a:path w="18376" h="15633">
                <a:moveTo>
                  <a:pt x="8572" y="1460"/>
                </a:moveTo>
                <a:lnTo>
                  <a:pt x="15074" y="5270"/>
                </a:lnTo>
                <a:lnTo>
                  <a:pt x="15087" y="5282"/>
                </a:lnTo>
                <a:cubicBezTo>
                  <a:pt x="17550" y="6730"/>
                  <a:pt x="18376" y="9892"/>
                  <a:pt x="16928" y="12356"/>
                </a:cubicBezTo>
                <a:cubicBezTo>
                  <a:pt x="15493" y="14807"/>
                  <a:pt x="12343" y="15633"/>
                  <a:pt x="9880" y="14210"/>
                </a:cubicBezTo>
                <a:lnTo>
                  <a:pt x="3327" y="10413"/>
                </a:lnTo>
                <a:cubicBezTo>
                  <a:pt x="851" y="8978"/>
                  <a:pt x="0" y="5803"/>
                  <a:pt x="1448" y="3326"/>
                </a:cubicBezTo>
                <a:cubicBezTo>
                  <a:pt x="2883" y="851"/>
                  <a:pt x="6058" y="0"/>
                  <a:pt x="8534" y="1435"/>
                </a:cubicBezTo>
                <a:lnTo>
                  <a:pt x="8560" y="1448"/>
                </a:lnTo>
                <a:close/>
                <a:moveTo>
                  <a:pt x="8572" y="146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1" name="Freeform 4081"/>
          <p:cNvSpPr/>
          <p:nvPr/>
        </p:nvSpPr>
        <p:spPr>
          <a:xfrm rot="0" flipH="0" flipV="0">
            <a:off x="2804471" y="5738787"/>
            <a:ext cx="18274" cy="15391"/>
          </a:xfrm>
          <a:custGeom>
            <a:pathLst>
              <a:path w="18274" h="15391">
                <a:moveTo>
                  <a:pt x="8394" y="1409"/>
                </a:moveTo>
                <a:lnTo>
                  <a:pt x="14947" y="5130"/>
                </a:lnTo>
                <a:lnTo>
                  <a:pt x="14959" y="5142"/>
                </a:lnTo>
                <a:cubicBezTo>
                  <a:pt x="17410" y="6527"/>
                  <a:pt x="18274" y="9638"/>
                  <a:pt x="16877" y="12089"/>
                </a:cubicBezTo>
                <a:cubicBezTo>
                  <a:pt x="15493" y="14540"/>
                  <a:pt x="12394" y="15391"/>
                  <a:pt x="9956" y="14020"/>
                </a:cubicBezTo>
                <a:lnTo>
                  <a:pt x="3340" y="10311"/>
                </a:lnTo>
                <a:cubicBezTo>
                  <a:pt x="876" y="8940"/>
                  <a:pt x="0" y="5815"/>
                  <a:pt x="1384" y="3352"/>
                </a:cubicBezTo>
                <a:cubicBezTo>
                  <a:pt x="2768" y="876"/>
                  <a:pt x="5880" y="0"/>
                  <a:pt x="8356" y="1384"/>
                </a:cubicBezTo>
                <a:lnTo>
                  <a:pt x="8369" y="1397"/>
                </a:lnTo>
                <a:close/>
                <a:moveTo>
                  <a:pt x="8394" y="1409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2" name="Freeform 4082"/>
          <p:cNvSpPr/>
          <p:nvPr/>
        </p:nvSpPr>
        <p:spPr>
          <a:xfrm rot="0" flipH="0" flipV="0">
            <a:off x="2826546" y="5751123"/>
            <a:ext cx="18185" cy="15125"/>
          </a:xfrm>
          <a:custGeom>
            <a:pathLst>
              <a:path w="18185" h="15125">
                <a:moveTo>
                  <a:pt x="8216" y="1346"/>
                </a:moveTo>
                <a:lnTo>
                  <a:pt x="14819" y="4952"/>
                </a:lnTo>
                <a:lnTo>
                  <a:pt x="14845" y="4965"/>
                </a:lnTo>
                <a:cubicBezTo>
                  <a:pt x="17283" y="6298"/>
                  <a:pt x="18185" y="9359"/>
                  <a:pt x="16852" y="11798"/>
                </a:cubicBezTo>
                <a:cubicBezTo>
                  <a:pt x="15518" y="14236"/>
                  <a:pt x="12483" y="15125"/>
                  <a:pt x="10044" y="13817"/>
                </a:cubicBezTo>
                <a:lnTo>
                  <a:pt x="3378" y="10210"/>
                </a:lnTo>
                <a:cubicBezTo>
                  <a:pt x="914" y="8889"/>
                  <a:pt x="0" y="5829"/>
                  <a:pt x="1320" y="3365"/>
                </a:cubicBezTo>
                <a:cubicBezTo>
                  <a:pt x="2641" y="915"/>
                  <a:pt x="5715" y="0"/>
                  <a:pt x="8166" y="1321"/>
                </a:cubicBezTo>
                <a:lnTo>
                  <a:pt x="8191" y="1334"/>
                </a:lnTo>
                <a:close/>
                <a:moveTo>
                  <a:pt x="8216" y="134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3" name="Freeform 4083"/>
          <p:cNvSpPr/>
          <p:nvPr/>
        </p:nvSpPr>
        <p:spPr>
          <a:xfrm rot="0" flipH="0" flipV="0">
            <a:off x="2848832" y="5763076"/>
            <a:ext cx="18097" cy="14845"/>
          </a:xfrm>
          <a:custGeom>
            <a:pathLst>
              <a:path w="18097" h="14845">
                <a:moveTo>
                  <a:pt x="8026" y="1282"/>
                </a:moveTo>
                <a:lnTo>
                  <a:pt x="14693" y="4761"/>
                </a:lnTo>
                <a:lnTo>
                  <a:pt x="14718" y="4774"/>
                </a:lnTo>
                <a:cubicBezTo>
                  <a:pt x="17157" y="6044"/>
                  <a:pt x="18097" y="9054"/>
                  <a:pt x="16827" y="11480"/>
                </a:cubicBezTo>
                <a:cubicBezTo>
                  <a:pt x="15557" y="13905"/>
                  <a:pt x="12572" y="14845"/>
                  <a:pt x="10146" y="13601"/>
                </a:cubicBezTo>
                <a:lnTo>
                  <a:pt x="3404" y="10121"/>
                </a:lnTo>
                <a:cubicBezTo>
                  <a:pt x="953" y="8863"/>
                  <a:pt x="0" y="5854"/>
                  <a:pt x="1257" y="3402"/>
                </a:cubicBezTo>
                <a:cubicBezTo>
                  <a:pt x="2527" y="952"/>
                  <a:pt x="5525" y="0"/>
                  <a:pt x="7976" y="1257"/>
                </a:cubicBezTo>
                <a:lnTo>
                  <a:pt x="8001" y="1270"/>
                </a:lnTo>
                <a:close/>
                <a:moveTo>
                  <a:pt x="8026" y="128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4" name="Freeform 4084"/>
          <p:cNvSpPr/>
          <p:nvPr/>
        </p:nvSpPr>
        <p:spPr>
          <a:xfrm rot="0" flipH="0" flipV="0">
            <a:off x="2871348" y="5774596"/>
            <a:ext cx="18008" cy="14553"/>
          </a:xfrm>
          <a:custGeom>
            <a:pathLst>
              <a:path w="18008" h="14553">
                <a:moveTo>
                  <a:pt x="7823" y="1219"/>
                </a:moveTo>
                <a:lnTo>
                  <a:pt x="14566" y="4559"/>
                </a:lnTo>
                <a:lnTo>
                  <a:pt x="14592" y="4584"/>
                </a:lnTo>
                <a:cubicBezTo>
                  <a:pt x="17017" y="5778"/>
                  <a:pt x="18008" y="8724"/>
                  <a:pt x="16801" y="11150"/>
                </a:cubicBezTo>
                <a:cubicBezTo>
                  <a:pt x="15608" y="13563"/>
                  <a:pt x="12674" y="14553"/>
                  <a:pt x="10261" y="13360"/>
                </a:cubicBezTo>
                <a:lnTo>
                  <a:pt x="3442" y="10032"/>
                </a:lnTo>
                <a:cubicBezTo>
                  <a:pt x="1004" y="8839"/>
                  <a:pt x="0" y="5892"/>
                  <a:pt x="1194" y="3454"/>
                </a:cubicBezTo>
                <a:cubicBezTo>
                  <a:pt x="2388" y="1004"/>
                  <a:pt x="5334" y="0"/>
                  <a:pt x="7773" y="1194"/>
                </a:cubicBezTo>
                <a:lnTo>
                  <a:pt x="7798" y="1207"/>
                </a:lnTo>
                <a:close/>
                <a:moveTo>
                  <a:pt x="7823" y="1219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5" name="Freeform 4085"/>
          <p:cNvSpPr/>
          <p:nvPr/>
        </p:nvSpPr>
        <p:spPr>
          <a:xfrm rot="0" flipH="0" flipV="0">
            <a:off x="2894097" y="5785639"/>
            <a:ext cx="17932" cy="14223"/>
          </a:xfrm>
          <a:custGeom>
            <a:pathLst>
              <a:path w="17932" h="14223">
                <a:moveTo>
                  <a:pt x="7620" y="1143"/>
                </a:moveTo>
                <a:lnTo>
                  <a:pt x="14439" y="4330"/>
                </a:lnTo>
                <a:lnTo>
                  <a:pt x="14465" y="4343"/>
                </a:lnTo>
                <a:cubicBezTo>
                  <a:pt x="16891" y="5473"/>
                  <a:pt x="17932" y="8356"/>
                  <a:pt x="16802" y="10769"/>
                </a:cubicBezTo>
                <a:cubicBezTo>
                  <a:pt x="15671" y="13182"/>
                  <a:pt x="12814" y="14223"/>
                  <a:pt x="10401" y="13106"/>
                </a:cubicBezTo>
                <a:lnTo>
                  <a:pt x="3506" y="9931"/>
                </a:lnTo>
                <a:cubicBezTo>
                  <a:pt x="1067" y="8813"/>
                  <a:pt x="0" y="5918"/>
                  <a:pt x="1131" y="3492"/>
                </a:cubicBezTo>
                <a:cubicBezTo>
                  <a:pt x="2248" y="1055"/>
                  <a:pt x="5131" y="0"/>
                  <a:pt x="7570" y="1118"/>
                </a:cubicBezTo>
                <a:lnTo>
                  <a:pt x="7595" y="1131"/>
                </a:lnTo>
                <a:close/>
                <a:moveTo>
                  <a:pt x="7620" y="114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6" name="Freeform 4086"/>
          <p:cNvSpPr/>
          <p:nvPr/>
        </p:nvSpPr>
        <p:spPr>
          <a:xfrm rot="0" flipH="0" flipV="0">
            <a:off x="2917122" y="5796138"/>
            <a:ext cx="17817" cy="13867"/>
          </a:xfrm>
          <a:custGeom>
            <a:pathLst>
              <a:path w="17817" h="13867">
                <a:moveTo>
                  <a:pt x="7391" y="1066"/>
                </a:moveTo>
                <a:lnTo>
                  <a:pt x="14274" y="4075"/>
                </a:lnTo>
                <a:lnTo>
                  <a:pt x="14299" y="4088"/>
                </a:lnTo>
                <a:cubicBezTo>
                  <a:pt x="16712" y="5142"/>
                  <a:pt x="17817" y="7949"/>
                  <a:pt x="16763" y="10362"/>
                </a:cubicBezTo>
                <a:cubicBezTo>
                  <a:pt x="15709" y="12762"/>
                  <a:pt x="12915" y="13867"/>
                  <a:pt x="10515" y="12826"/>
                </a:cubicBezTo>
                <a:lnTo>
                  <a:pt x="3543" y="9828"/>
                </a:lnTo>
                <a:cubicBezTo>
                  <a:pt x="1118" y="8787"/>
                  <a:pt x="0" y="5968"/>
                  <a:pt x="1041" y="3542"/>
                </a:cubicBezTo>
                <a:cubicBezTo>
                  <a:pt x="2096" y="1116"/>
                  <a:pt x="4902" y="0"/>
                  <a:pt x="7328" y="1041"/>
                </a:cubicBezTo>
                <a:lnTo>
                  <a:pt x="7353" y="1054"/>
                </a:lnTo>
                <a:close/>
                <a:moveTo>
                  <a:pt x="7391" y="106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7" name="Freeform 4087"/>
          <p:cNvSpPr/>
          <p:nvPr/>
        </p:nvSpPr>
        <p:spPr>
          <a:xfrm rot="0" flipH="0" flipV="0">
            <a:off x="2940404" y="5806028"/>
            <a:ext cx="17716" cy="13499"/>
          </a:xfrm>
          <a:custGeom>
            <a:pathLst>
              <a:path w="17716" h="13499">
                <a:moveTo>
                  <a:pt x="7150" y="990"/>
                </a:moveTo>
                <a:lnTo>
                  <a:pt x="14122" y="3809"/>
                </a:lnTo>
                <a:lnTo>
                  <a:pt x="14147" y="3822"/>
                </a:lnTo>
                <a:cubicBezTo>
                  <a:pt x="16560" y="4800"/>
                  <a:pt x="17716" y="7530"/>
                  <a:pt x="16751" y="9943"/>
                </a:cubicBezTo>
                <a:cubicBezTo>
                  <a:pt x="15773" y="12331"/>
                  <a:pt x="13055" y="13499"/>
                  <a:pt x="10655" y="12547"/>
                </a:cubicBezTo>
                <a:lnTo>
                  <a:pt x="3594" y="9727"/>
                </a:lnTo>
                <a:cubicBezTo>
                  <a:pt x="1182" y="8762"/>
                  <a:pt x="0" y="6019"/>
                  <a:pt x="966" y="3606"/>
                </a:cubicBezTo>
                <a:cubicBezTo>
                  <a:pt x="1931" y="1180"/>
                  <a:pt x="4674" y="0"/>
                  <a:pt x="7087" y="965"/>
                </a:cubicBezTo>
                <a:lnTo>
                  <a:pt x="7112" y="978"/>
                </a:lnTo>
                <a:close/>
                <a:moveTo>
                  <a:pt x="7150" y="99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8" name="Freeform 4088"/>
          <p:cNvSpPr/>
          <p:nvPr/>
        </p:nvSpPr>
        <p:spPr>
          <a:xfrm rot="0" flipH="0" flipV="0">
            <a:off x="2963956" y="5815268"/>
            <a:ext cx="17614" cy="13092"/>
          </a:xfrm>
          <a:custGeom>
            <a:pathLst>
              <a:path w="17614" h="13092">
                <a:moveTo>
                  <a:pt x="6908" y="901"/>
                </a:moveTo>
                <a:lnTo>
                  <a:pt x="13956" y="3504"/>
                </a:lnTo>
                <a:lnTo>
                  <a:pt x="13994" y="3517"/>
                </a:lnTo>
                <a:cubicBezTo>
                  <a:pt x="16394" y="4406"/>
                  <a:pt x="17614" y="7073"/>
                  <a:pt x="16725" y="9473"/>
                </a:cubicBezTo>
                <a:cubicBezTo>
                  <a:pt x="15848" y="11861"/>
                  <a:pt x="13194" y="13092"/>
                  <a:pt x="10806" y="12216"/>
                </a:cubicBezTo>
                <a:lnTo>
                  <a:pt x="3657" y="9613"/>
                </a:lnTo>
                <a:cubicBezTo>
                  <a:pt x="1244" y="8736"/>
                  <a:pt x="0" y="6069"/>
                  <a:pt x="889" y="3656"/>
                </a:cubicBezTo>
                <a:cubicBezTo>
                  <a:pt x="1765" y="1243"/>
                  <a:pt x="4432" y="0"/>
                  <a:pt x="6845" y="876"/>
                </a:cubicBezTo>
                <a:lnTo>
                  <a:pt x="6870" y="889"/>
                </a:lnTo>
                <a:close/>
                <a:moveTo>
                  <a:pt x="6908" y="90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9" name="Freeform 4089"/>
          <p:cNvSpPr/>
          <p:nvPr/>
        </p:nvSpPr>
        <p:spPr>
          <a:xfrm rot="0" flipH="0" flipV="0">
            <a:off x="2987796" y="5823785"/>
            <a:ext cx="17487" cy="12648"/>
          </a:xfrm>
          <a:custGeom>
            <a:pathLst>
              <a:path w="17487" h="12648">
                <a:moveTo>
                  <a:pt x="6642" y="812"/>
                </a:moveTo>
                <a:lnTo>
                  <a:pt x="13766" y="3186"/>
                </a:lnTo>
                <a:lnTo>
                  <a:pt x="13804" y="3199"/>
                </a:lnTo>
                <a:cubicBezTo>
                  <a:pt x="16205" y="3999"/>
                  <a:pt x="17487" y="6590"/>
                  <a:pt x="16687" y="8978"/>
                </a:cubicBezTo>
                <a:cubicBezTo>
                  <a:pt x="15900" y="11365"/>
                  <a:pt x="13322" y="12648"/>
                  <a:pt x="10934" y="11873"/>
                </a:cubicBezTo>
                <a:lnTo>
                  <a:pt x="3721" y="9498"/>
                </a:lnTo>
                <a:cubicBezTo>
                  <a:pt x="1309" y="8711"/>
                  <a:pt x="0" y="6120"/>
                  <a:pt x="788" y="3720"/>
                </a:cubicBezTo>
                <a:cubicBezTo>
                  <a:pt x="1588" y="1307"/>
                  <a:pt x="4166" y="0"/>
                  <a:pt x="6579" y="787"/>
                </a:cubicBezTo>
                <a:lnTo>
                  <a:pt x="6604" y="800"/>
                </a:lnTo>
                <a:close/>
                <a:moveTo>
                  <a:pt x="6642" y="81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0" name="Freeform 4090"/>
          <p:cNvSpPr/>
          <p:nvPr/>
        </p:nvSpPr>
        <p:spPr>
          <a:xfrm rot="0" flipH="0" flipV="0">
            <a:off x="3011907" y="5831532"/>
            <a:ext cx="17347" cy="12179"/>
          </a:xfrm>
          <a:custGeom>
            <a:pathLst>
              <a:path w="17347" h="12179">
                <a:moveTo>
                  <a:pt x="6362" y="711"/>
                </a:moveTo>
                <a:lnTo>
                  <a:pt x="13562" y="2844"/>
                </a:lnTo>
                <a:lnTo>
                  <a:pt x="13600" y="2857"/>
                </a:lnTo>
                <a:cubicBezTo>
                  <a:pt x="15988" y="3568"/>
                  <a:pt x="17347" y="6057"/>
                  <a:pt x="16636" y="8445"/>
                </a:cubicBezTo>
                <a:cubicBezTo>
                  <a:pt x="15937" y="10820"/>
                  <a:pt x="13448" y="12179"/>
                  <a:pt x="11073" y="11480"/>
                </a:cubicBezTo>
                <a:lnTo>
                  <a:pt x="3772" y="9359"/>
                </a:lnTo>
                <a:cubicBezTo>
                  <a:pt x="1384" y="8673"/>
                  <a:pt x="0" y="6159"/>
                  <a:pt x="698" y="3771"/>
                </a:cubicBezTo>
                <a:cubicBezTo>
                  <a:pt x="1397" y="1371"/>
                  <a:pt x="3899" y="0"/>
                  <a:pt x="6299" y="686"/>
                </a:cubicBezTo>
                <a:lnTo>
                  <a:pt x="6312" y="699"/>
                </a:lnTo>
                <a:close/>
                <a:moveTo>
                  <a:pt x="6362" y="71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1" name="Freeform 4091"/>
          <p:cNvSpPr/>
          <p:nvPr/>
        </p:nvSpPr>
        <p:spPr>
          <a:xfrm rot="0" flipH="0" flipV="0">
            <a:off x="3036276" y="5838425"/>
            <a:ext cx="17182" cy="11683"/>
          </a:xfrm>
          <a:custGeom>
            <a:pathLst>
              <a:path w="17182" h="11683">
                <a:moveTo>
                  <a:pt x="6070" y="622"/>
                </a:moveTo>
                <a:lnTo>
                  <a:pt x="13334" y="2488"/>
                </a:lnTo>
                <a:lnTo>
                  <a:pt x="13385" y="2501"/>
                </a:lnTo>
                <a:cubicBezTo>
                  <a:pt x="15760" y="3111"/>
                  <a:pt x="17182" y="5524"/>
                  <a:pt x="16572" y="7899"/>
                </a:cubicBezTo>
                <a:cubicBezTo>
                  <a:pt x="15963" y="10261"/>
                  <a:pt x="13562" y="11683"/>
                  <a:pt x="11200" y="11086"/>
                </a:cubicBezTo>
                <a:lnTo>
                  <a:pt x="3823" y="9232"/>
                </a:lnTo>
                <a:cubicBezTo>
                  <a:pt x="1448" y="8635"/>
                  <a:pt x="0" y="6222"/>
                  <a:pt x="597" y="3835"/>
                </a:cubicBezTo>
                <a:cubicBezTo>
                  <a:pt x="1194" y="1447"/>
                  <a:pt x="3619" y="0"/>
                  <a:pt x="5994" y="610"/>
                </a:cubicBezTo>
                <a:lnTo>
                  <a:pt x="6020" y="610"/>
                </a:lnTo>
                <a:close/>
                <a:moveTo>
                  <a:pt x="6070" y="62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2" name="Freeform 4092"/>
          <p:cNvSpPr/>
          <p:nvPr/>
        </p:nvSpPr>
        <p:spPr>
          <a:xfrm rot="0" flipH="0" flipV="0">
            <a:off x="3060887" y="5844439"/>
            <a:ext cx="16991" cy="11149"/>
          </a:xfrm>
          <a:custGeom>
            <a:pathLst>
              <a:path w="16991" h="11149">
                <a:moveTo>
                  <a:pt x="5765" y="520"/>
                </a:moveTo>
                <a:lnTo>
                  <a:pt x="13092" y="2107"/>
                </a:lnTo>
                <a:lnTo>
                  <a:pt x="13143" y="2120"/>
                </a:lnTo>
                <a:cubicBezTo>
                  <a:pt x="15505" y="2628"/>
                  <a:pt x="16991" y="4952"/>
                  <a:pt x="16483" y="7314"/>
                </a:cubicBezTo>
                <a:cubicBezTo>
                  <a:pt x="15975" y="9651"/>
                  <a:pt x="13664" y="11149"/>
                  <a:pt x="11314" y="10654"/>
                </a:cubicBezTo>
                <a:lnTo>
                  <a:pt x="3873" y="9079"/>
                </a:lnTo>
                <a:cubicBezTo>
                  <a:pt x="1511" y="8584"/>
                  <a:pt x="0" y="6247"/>
                  <a:pt x="495" y="3885"/>
                </a:cubicBezTo>
                <a:cubicBezTo>
                  <a:pt x="1003" y="1510"/>
                  <a:pt x="3327" y="0"/>
                  <a:pt x="5689" y="508"/>
                </a:cubicBezTo>
                <a:lnTo>
                  <a:pt x="5715" y="508"/>
                </a:lnTo>
                <a:close/>
                <a:moveTo>
                  <a:pt x="5765" y="52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3" name="Freeform 4093"/>
          <p:cNvSpPr/>
          <p:nvPr/>
        </p:nvSpPr>
        <p:spPr>
          <a:xfrm rot="0" flipH="0" flipV="0">
            <a:off x="3085720" y="5849510"/>
            <a:ext cx="16776" cy="10591"/>
          </a:xfrm>
          <a:custGeom>
            <a:pathLst>
              <a:path w="16776" h="10591">
                <a:moveTo>
                  <a:pt x="5448" y="419"/>
                </a:moveTo>
                <a:lnTo>
                  <a:pt x="12826" y="1714"/>
                </a:lnTo>
                <a:lnTo>
                  <a:pt x="12877" y="1727"/>
                </a:lnTo>
                <a:cubicBezTo>
                  <a:pt x="15214" y="2133"/>
                  <a:pt x="16776" y="4368"/>
                  <a:pt x="16370" y="6705"/>
                </a:cubicBezTo>
                <a:cubicBezTo>
                  <a:pt x="15963" y="9029"/>
                  <a:pt x="13741" y="10591"/>
                  <a:pt x="11416" y="10197"/>
                </a:cubicBezTo>
                <a:lnTo>
                  <a:pt x="3925" y="8915"/>
                </a:lnTo>
                <a:cubicBezTo>
                  <a:pt x="1575" y="8508"/>
                  <a:pt x="0" y="6286"/>
                  <a:pt x="394" y="3936"/>
                </a:cubicBezTo>
                <a:cubicBezTo>
                  <a:pt x="800" y="1587"/>
                  <a:pt x="3023" y="0"/>
                  <a:pt x="5372" y="407"/>
                </a:cubicBezTo>
                <a:lnTo>
                  <a:pt x="5398" y="407"/>
                </a:lnTo>
                <a:close/>
                <a:moveTo>
                  <a:pt x="5448" y="419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4" name="Freeform 4094"/>
          <p:cNvSpPr/>
          <p:nvPr/>
        </p:nvSpPr>
        <p:spPr>
          <a:xfrm rot="0" flipH="0" flipV="0">
            <a:off x="3110725" y="5853598"/>
            <a:ext cx="16560" cy="9968"/>
          </a:xfrm>
          <a:custGeom>
            <a:pathLst>
              <a:path w="16560" h="9968">
                <a:moveTo>
                  <a:pt x="5118" y="304"/>
                </a:moveTo>
                <a:lnTo>
                  <a:pt x="12560" y="1281"/>
                </a:lnTo>
                <a:lnTo>
                  <a:pt x="12623" y="1294"/>
                </a:lnTo>
                <a:cubicBezTo>
                  <a:pt x="14935" y="1599"/>
                  <a:pt x="16560" y="3720"/>
                  <a:pt x="16255" y="6031"/>
                </a:cubicBezTo>
                <a:cubicBezTo>
                  <a:pt x="15951" y="8343"/>
                  <a:pt x="13842" y="9968"/>
                  <a:pt x="11531" y="9676"/>
                </a:cubicBezTo>
                <a:lnTo>
                  <a:pt x="3975" y="8724"/>
                </a:lnTo>
                <a:cubicBezTo>
                  <a:pt x="1651" y="8431"/>
                  <a:pt x="0" y="6298"/>
                  <a:pt x="293" y="3974"/>
                </a:cubicBezTo>
                <a:cubicBezTo>
                  <a:pt x="585" y="1650"/>
                  <a:pt x="2706" y="0"/>
                  <a:pt x="5042" y="292"/>
                </a:cubicBezTo>
                <a:lnTo>
                  <a:pt x="5068" y="292"/>
                </a:lnTo>
                <a:close/>
                <a:moveTo>
                  <a:pt x="5118" y="304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5" name="Freeform 4095"/>
          <p:cNvSpPr/>
          <p:nvPr/>
        </p:nvSpPr>
        <p:spPr>
          <a:xfrm rot="0" flipH="0" flipV="0">
            <a:off x="3135914" y="5856589"/>
            <a:ext cx="16281" cy="9321"/>
          </a:xfrm>
          <a:custGeom>
            <a:pathLst>
              <a:path w="16281" h="9321">
                <a:moveTo>
                  <a:pt x="4775" y="190"/>
                </a:moveTo>
                <a:lnTo>
                  <a:pt x="12242" y="837"/>
                </a:lnTo>
                <a:lnTo>
                  <a:pt x="12306" y="837"/>
                </a:lnTo>
                <a:cubicBezTo>
                  <a:pt x="14592" y="1040"/>
                  <a:pt x="16281" y="3060"/>
                  <a:pt x="16090" y="5346"/>
                </a:cubicBezTo>
                <a:cubicBezTo>
                  <a:pt x="15887" y="7619"/>
                  <a:pt x="13893" y="9321"/>
                  <a:pt x="11607" y="9130"/>
                </a:cubicBezTo>
                <a:lnTo>
                  <a:pt x="4026" y="8521"/>
                </a:lnTo>
                <a:cubicBezTo>
                  <a:pt x="1715" y="8330"/>
                  <a:pt x="0" y="6311"/>
                  <a:pt x="191" y="4012"/>
                </a:cubicBezTo>
                <a:cubicBezTo>
                  <a:pt x="381" y="1713"/>
                  <a:pt x="2401" y="0"/>
                  <a:pt x="4699" y="178"/>
                </a:cubicBezTo>
                <a:lnTo>
                  <a:pt x="4725" y="190"/>
                </a:lnTo>
                <a:close/>
                <a:moveTo>
                  <a:pt x="4775" y="19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6" name="Freeform 4096"/>
          <p:cNvSpPr/>
          <p:nvPr/>
        </p:nvSpPr>
        <p:spPr>
          <a:xfrm rot="0" flipH="0" flipV="0">
            <a:off x="3161197" y="5858456"/>
            <a:ext cx="15976" cy="8673"/>
          </a:xfrm>
          <a:custGeom>
            <a:pathLst>
              <a:path w="15976" h="8673">
                <a:moveTo>
                  <a:pt x="4419" y="88"/>
                </a:moveTo>
                <a:lnTo>
                  <a:pt x="11911" y="405"/>
                </a:lnTo>
                <a:lnTo>
                  <a:pt x="11962" y="405"/>
                </a:lnTo>
                <a:cubicBezTo>
                  <a:pt x="14223" y="507"/>
                  <a:pt x="15976" y="2412"/>
                  <a:pt x="15874" y="4672"/>
                </a:cubicBezTo>
                <a:cubicBezTo>
                  <a:pt x="15785" y="6920"/>
                  <a:pt x="13893" y="8673"/>
                  <a:pt x="11632" y="8584"/>
                </a:cubicBezTo>
                <a:lnTo>
                  <a:pt x="4039" y="8304"/>
                </a:lnTo>
                <a:cubicBezTo>
                  <a:pt x="1765" y="8228"/>
                  <a:pt x="0" y="6311"/>
                  <a:pt x="76" y="4050"/>
                </a:cubicBezTo>
                <a:cubicBezTo>
                  <a:pt x="165" y="1777"/>
                  <a:pt x="2070" y="0"/>
                  <a:pt x="4343" y="88"/>
                </a:cubicBezTo>
                <a:lnTo>
                  <a:pt x="4369" y="88"/>
                </a:lnTo>
                <a:close/>
                <a:moveTo>
                  <a:pt x="4419" y="8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7" name="Freeform 4097"/>
          <p:cNvSpPr/>
          <p:nvPr/>
        </p:nvSpPr>
        <p:spPr>
          <a:xfrm rot="0" flipH="0" flipV="0">
            <a:off x="3186492" y="5859202"/>
            <a:ext cx="15696" cy="8114"/>
          </a:xfrm>
          <a:custGeom>
            <a:pathLst>
              <a:path w="15696" h="8114">
                <a:moveTo>
                  <a:pt x="4114" y="12"/>
                </a:moveTo>
                <a:lnTo>
                  <a:pt x="11606" y="0"/>
                </a:lnTo>
                <a:lnTo>
                  <a:pt x="11657" y="0"/>
                </a:lnTo>
                <a:cubicBezTo>
                  <a:pt x="13880" y="0"/>
                  <a:pt x="15683" y="1802"/>
                  <a:pt x="15696" y="4025"/>
                </a:cubicBezTo>
                <a:cubicBezTo>
                  <a:pt x="15696" y="6235"/>
                  <a:pt x="13905" y="8038"/>
                  <a:pt x="11695" y="8051"/>
                </a:cubicBezTo>
                <a:lnTo>
                  <a:pt x="4089" y="8101"/>
                </a:lnTo>
                <a:cubicBezTo>
                  <a:pt x="1854" y="8114"/>
                  <a:pt x="38" y="6323"/>
                  <a:pt x="25" y="4088"/>
                </a:cubicBezTo>
                <a:cubicBezTo>
                  <a:pt x="0" y="1853"/>
                  <a:pt x="1803" y="24"/>
                  <a:pt x="4038" y="12"/>
                </a:cubicBezTo>
                <a:lnTo>
                  <a:pt x="4064" y="12"/>
                </a:lnTo>
                <a:close/>
                <a:moveTo>
                  <a:pt x="4114" y="1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8" name="Freeform 4098"/>
          <p:cNvSpPr/>
          <p:nvPr/>
        </p:nvSpPr>
        <p:spPr>
          <a:xfrm rot="0" flipH="0" flipV="0">
            <a:off x="3211642" y="5858374"/>
            <a:ext cx="15722" cy="8495"/>
          </a:xfrm>
          <a:custGeom>
            <a:pathLst>
              <a:path w="15722" h="8495">
                <a:moveTo>
                  <a:pt x="3962" y="431"/>
                </a:moveTo>
                <a:lnTo>
                  <a:pt x="11454" y="101"/>
                </a:lnTo>
                <a:lnTo>
                  <a:pt x="11505" y="101"/>
                </a:lnTo>
                <a:cubicBezTo>
                  <a:pt x="13690" y="0"/>
                  <a:pt x="15531" y="1688"/>
                  <a:pt x="15633" y="3885"/>
                </a:cubicBezTo>
                <a:cubicBezTo>
                  <a:pt x="15722" y="6057"/>
                  <a:pt x="14045" y="7898"/>
                  <a:pt x="11874" y="8012"/>
                </a:cubicBezTo>
                <a:lnTo>
                  <a:pt x="4279" y="8381"/>
                </a:lnTo>
                <a:cubicBezTo>
                  <a:pt x="2083" y="8495"/>
                  <a:pt x="216" y="6806"/>
                  <a:pt x="114" y="4609"/>
                </a:cubicBezTo>
                <a:cubicBezTo>
                  <a:pt x="0" y="2412"/>
                  <a:pt x="1702" y="545"/>
                  <a:pt x="3886" y="431"/>
                </a:cubicBezTo>
                <a:lnTo>
                  <a:pt x="3912" y="431"/>
                </a:lnTo>
                <a:close/>
                <a:moveTo>
                  <a:pt x="3962" y="43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9" name="Freeform 4099"/>
          <p:cNvSpPr/>
          <p:nvPr/>
        </p:nvSpPr>
        <p:spPr>
          <a:xfrm rot="0" flipH="0" flipV="0">
            <a:off x="3236757" y="5856495"/>
            <a:ext cx="15722" cy="8838"/>
          </a:xfrm>
          <a:custGeom>
            <a:pathLst>
              <a:path w="15722" h="8838">
                <a:moveTo>
                  <a:pt x="3810" y="838"/>
                </a:moveTo>
                <a:lnTo>
                  <a:pt x="11277" y="191"/>
                </a:lnTo>
                <a:lnTo>
                  <a:pt x="11328" y="191"/>
                </a:lnTo>
                <a:cubicBezTo>
                  <a:pt x="13474" y="0"/>
                  <a:pt x="15354" y="1587"/>
                  <a:pt x="15544" y="3733"/>
                </a:cubicBezTo>
                <a:cubicBezTo>
                  <a:pt x="15722" y="5867"/>
                  <a:pt x="14147" y="7746"/>
                  <a:pt x="12014" y="7937"/>
                </a:cubicBezTo>
                <a:lnTo>
                  <a:pt x="4457" y="8635"/>
                </a:lnTo>
                <a:cubicBezTo>
                  <a:pt x="2299" y="8838"/>
                  <a:pt x="407" y="7251"/>
                  <a:pt x="204" y="5105"/>
                </a:cubicBezTo>
                <a:cubicBezTo>
                  <a:pt x="0" y="2946"/>
                  <a:pt x="1588" y="1041"/>
                  <a:pt x="3747" y="850"/>
                </a:cubicBezTo>
                <a:lnTo>
                  <a:pt x="3760" y="838"/>
                </a:lnTo>
                <a:close/>
                <a:moveTo>
                  <a:pt x="3810" y="83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0" name="Freeform 4100"/>
          <p:cNvSpPr/>
          <p:nvPr/>
        </p:nvSpPr>
        <p:spPr>
          <a:xfrm rot="0" flipH="0" flipV="0">
            <a:off x="3261808" y="5853581"/>
            <a:ext cx="15683" cy="9143"/>
          </a:xfrm>
          <a:custGeom>
            <a:pathLst>
              <a:path w="15683" h="9143">
                <a:moveTo>
                  <a:pt x="3644" y="1231"/>
                </a:moveTo>
                <a:lnTo>
                  <a:pt x="11086" y="279"/>
                </a:lnTo>
                <a:lnTo>
                  <a:pt x="11124" y="266"/>
                </a:lnTo>
                <a:cubicBezTo>
                  <a:pt x="13219" y="0"/>
                  <a:pt x="15137" y="1484"/>
                  <a:pt x="15416" y="3580"/>
                </a:cubicBezTo>
                <a:cubicBezTo>
                  <a:pt x="15683" y="5663"/>
                  <a:pt x="14210" y="7568"/>
                  <a:pt x="12127" y="7847"/>
                </a:cubicBezTo>
                <a:lnTo>
                  <a:pt x="4596" y="8863"/>
                </a:lnTo>
                <a:cubicBezTo>
                  <a:pt x="2489" y="9143"/>
                  <a:pt x="558" y="7669"/>
                  <a:pt x="279" y="5561"/>
                </a:cubicBezTo>
                <a:cubicBezTo>
                  <a:pt x="0" y="3453"/>
                  <a:pt x="1473" y="1523"/>
                  <a:pt x="3581" y="1243"/>
                </a:cubicBezTo>
                <a:lnTo>
                  <a:pt x="3594" y="1231"/>
                </a:lnTo>
                <a:close/>
                <a:moveTo>
                  <a:pt x="3644" y="123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1" name="Freeform 4101"/>
          <p:cNvSpPr/>
          <p:nvPr/>
        </p:nvSpPr>
        <p:spPr>
          <a:xfrm rot="0" flipH="0" flipV="0">
            <a:off x="3286725" y="5849652"/>
            <a:ext cx="15620" cy="9422"/>
          </a:xfrm>
          <a:custGeom>
            <a:pathLst>
              <a:path w="15620" h="9422">
                <a:moveTo>
                  <a:pt x="3492" y="1612"/>
                </a:moveTo>
                <a:lnTo>
                  <a:pt x="10896" y="355"/>
                </a:lnTo>
                <a:lnTo>
                  <a:pt x="10934" y="342"/>
                </a:lnTo>
                <a:cubicBezTo>
                  <a:pt x="12978" y="0"/>
                  <a:pt x="14921" y="1371"/>
                  <a:pt x="15277" y="3415"/>
                </a:cubicBezTo>
                <a:cubicBezTo>
                  <a:pt x="15620" y="5460"/>
                  <a:pt x="14248" y="7390"/>
                  <a:pt x="12216" y="7746"/>
                </a:cubicBezTo>
                <a:lnTo>
                  <a:pt x="4736" y="9066"/>
                </a:lnTo>
                <a:cubicBezTo>
                  <a:pt x="2680" y="9422"/>
                  <a:pt x="724" y="8050"/>
                  <a:pt x="356" y="5993"/>
                </a:cubicBezTo>
                <a:cubicBezTo>
                  <a:pt x="0" y="3948"/>
                  <a:pt x="1372" y="1980"/>
                  <a:pt x="3429" y="1624"/>
                </a:cubicBezTo>
                <a:lnTo>
                  <a:pt x="3442" y="1624"/>
                </a:lnTo>
                <a:close/>
                <a:moveTo>
                  <a:pt x="3492" y="161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2" name="Freeform 4102"/>
          <p:cNvSpPr/>
          <p:nvPr/>
        </p:nvSpPr>
        <p:spPr>
          <a:xfrm rot="0" flipH="0" flipV="0">
            <a:off x="3311478" y="5844712"/>
            <a:ext cx="15531" cy="9701"/>
          </a:xfrm>
          <a:custGeom>
            <a:pathLst>
              <a:path w="15531" h="9701">
                <a:moveTo>
                  <a:pt x="3340" y="1993"/>
                </a:moveTo>
                <a:lnTo>
                  <a:pt x="10680" y="431"/>
                </a:lnTo>
                <a:lnTo>
                  <a:pt x="10731" y="419"/>
                </a:lnTo>
                <a:cubicBezTo>
                  <a:pt x="12725" y="0"/>
                  <a:pt x="14681" y="1270"/>
                  <a:pt x="15112" y="3263"/>
                </a:cubicBezTo>
                <a:cubicBezTo>
                  <a:pt x="15531" y="5256"/>
                  <a:pt x="14262" y="7199"/>
                  <a:pt x="12280" y="7631"/>
                </a:cubicBezTo>
                <a:lnTo>
                  <a:pt x="4863" y="9257"/>
                </a:lnTo>
                <a:cubicBezTo>
                  <a:pt x="2858" y="9701"/>
                  <a:pt x="877" y="8431"/>
                  <a:pt x="445" y="6425"/>
                </a:cubicBezTo>
                <a:cubicBezTo>
                  <a:pt x="0" y="4418"/>
                  <a:pt x="1270" y="2437"/>
                  <a:pt x="3277" y="2005"/>
                </a:cubicBezTo>
                <a:lnTo>
                  <a:pt x="3302" y="2005"/>
                </a:lnTo>
                <a:close/>
                <a:moveTo>
                  <a:pt x="3340" y="199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Freeform 4103"/>
          <p:cNvSpPr/>
          <p:nvPr/>
        </p:nvSpPr>
        <p:spPr>
          <a:xfrm rot="0" flipH="0" flipV="0">
            <a:off x="3336052" y="5838790"/>
            <a:ext cx="15392" cy="9943"/>
          </a:xfrm>
          <a:custGeom>
            <a:pathLst>
              <a:path w="15392" h="9943">
                <a:moveTo>
                  <a:pt x="3175" y="2362"/>
                </a:moveTo>
                <a:lnTo>
                  <a:pt x="10452" y="508"/>
                </a:lnTo>
                <a:lnTo>
                  <a:pt x="10502" y="496"/>
                </a:lnTo>
                <a:cubicBezTo>
                  <a:pt x="12433" y="0"/>
                  <a:pt x="14414" y="1169"/>
                  <a:pt x="14909" y="3111"/>
                </a:cubicBezTo>
                <a:cubicBezTo>
                  <a:pt x="15392" y="5041"/>
                  <a:pt x="14236" y="7010"/>
                  <a:pt x="12306" y="7505"/>
                </a:cubicBezTo>
                <a:lnTo>
                  <a:pt x="4953" y="9435"/>
                </a:lnTo>
                <a:cubicBezTo>
                  <a:pt x="3010" y="9943"/>
                  <a:pt x="1016" y="8775"/>
                  <a:pt x="509" y="6819"/>
                </a:cubicBezTo>
                <a:cubicBezTo>
                  <a:pt x="0" y="4876"/>
                  <a:pt x="1169" y="2882"/>
                  <a:pt x="3112" y="2374"/>
                </a:cubicBezTo>
                <a:lnTo>
                  <a:pt x="3137" y="2374"/>
                </a:lnTo>
                <a:close/>
                <a:moveTo>
                  <a:pt x="3175" y="236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4" name="Freeform 4104"/>
          <p:cNvSpPr/>
          <p:nvPr/>
        </p:nvSpPr>
        <p:spPr>
          <a:xfrm rot="0" flipH="0" flipV="0">
            <a:off x="3360398" y="5831903"/>
            <a:ext cx="15239" cy="10159"/>
          </a:xfrm>
          <a:custGeom>
            <a:pathLst>
              <a:path w="15239" h="10159">
                <a:moveTo>
                  <a:pt x="3009" y="2717"/>
                </a:moveTo>
                <a:lnTo>
                  <a:pt x="10209" y="571"/>
                </a:lnTo>
                <a:lnTo>
                  <a:pt x="10247" y="558"/>
                </a:lnTo>
                <a:cubicBezTo>
                  <a:pt x="12140" y="0"/>
                  <a:pt x="14121" y="1067"/>
                  <a:pt x="14680" y="2945"/>
                </a:cubicBezTo>
                <a:cubicBezTo>
                  <a:pt x="15239" y="4825"/>
                  <a:pt x="14172" y="6793"/>
                  <a:pt x="12305" y="7365"/>
                </a:cubicBezTo>
                <a:lnTo>
                  <a:pt x="5028" y="9575"/>
                </a:lnTo>
                <a:cubicBezTo>
                  <a:pt x="3135" y="10159"/>
                  <a:pt x="1143" y="9092"/>
                  <a:pt x="571" y="7200"/>
                </a:cubicBezTo>
                <a:cubicBezTo>
                  <a:pt x="0" y="5307"/>
                  <a:pt x="1066" y="3313"/>
                  <a:pt x="2946" y="2729"/>
                </a:cubicBezTo>
                <a:lnTo>
                  <a:pt x="2971" y="2729"/>
                </a:lnTo>
                <a:close/>
                <a:moveTo>
                  <a:pt x="3009" y="2717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Freeform 4105"/>
          <p:cNvSpPr/>
          <p:nvPr/>
        </p:nvSpPr>
        <p:spPr>
          <a:xfrm rot="0" flipH="0" flipV="0">
            <a:off x="3384452" y="5824055"/>
            <a:ext cx="15061" cy="10362"/>
          </a:xfrm>
          <a:custGeom>
            <a:pathLst>
              <a:path w="15061" h="10362">
                <a:moveTo>
                  <a:pt x="2857" y="3073"/>
                </a:moveTo>
                <a:lnTo>
                  <a:pt x="9969" y="635"/>
                </a:lnTo>
                <a:lnTo>
                  <a:pt x="10007" y="622"/>
                </a:lnTo>
                <a:cubicBezTo>
                  <a:pt x="11835" y="0"/>
                  <a:pt x="13817" y="978"/>
                  <a:pt x="14439" y="2794"/>
                </a:cubicBezTo>
                <a:cubicBezTo>
                  <a:pt x="15061" y="4622"/>
                  <a:pt x="14096" y="6590"/>
                  <a:pt x="12293" y="7225"/>
                </a:cubicBezTo>
                <a:lnTo>
                  <a:pt x="5104" y="9727"/>
                </a:lnTo>
                <a:cubicBezTo>
                  <a:pt x="3276" y="10362"/>
                  <a:pt x="1270" y="9397"/>
                  <a:pt x="635" y="7556"/>
                </a:cubicBezTo>
                <a:cubicBezTo>
                  <a:pt x="0" y="5727"/>
                  <a:pt x="965" y="3733"/>
                  <a:pt x="2794" y="3098"/>
                </a:cubicBezTo>
                <a:lnTo>
                  <a:pt x="2819" y="3085"/>
                </a:lnTo>
                <a:close/>
                <a:moveTo>
                  <a:pt x="2857" y="307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6" name="Freeform 4106"/>
          <p:cNvSpPr/>
          <p:nvPr/>
        </p:nvSpPr>
        <p:spPr>
          <a:xfrm rot="0" flipH="0" flipV="0">
            <a:off x="3408206" y="5815280"/>
            <a:ext cx="14858" cy="10540"/>
          </a:xfrm>
          <a:custGeom>
            <a:pathLst>
              <a:path w="14858" h="10540">
                <a:moveTo>
                  <a:pt x="2692" y="3416"/>
                </a:moveTo>
                <a:lnTo>
                  <a:pt x="9715" y="699"/>
                </a:lnTo>
                <a:lnTo>
                  <a:pt x="9740" y="686"/>
                </a:lnTo>
                <a:cubicBezTo>
                  <a:pt x="11505" y="0"/>
                  <a:pt x="13487" y="876"/>
                  <a:pt x="14172" y="2642"/>
                </a:cubicBezTo>
                <a:cubicBezTo>
                  <a:pt x="14858" y="4406"/>
                  <a:pt x="13982" y="6375"/>
                  <a:pt x="12229" y="7060"/>
                </a:cubicBezTo>
                <a:lnTo>
                  <a:pt x="5155" y="9842"/>
                </a:lnTo>
                <a:cubicBezTo>
                  <a:pt x="3390" y="10540"/>
                  <a:pt x="1384" y="9664"/>
                  <a:pt x="686" y="7899"/>
                </a:cubicBezTo>
                <a:cubicBezTo>
                  <a:pt x="0" y="6133"/>
                  <a:pt x="864" y="4127"/>
                  <a:pt x="2642" y="3441"/>
                </a:cubicBezTo>
                <a:lnTo>
                  <a:pt x="2654" y="3428"/>
                </a:lnTo>
                <a:close/>
                <a:moveTo>
                  <a:pt x="2692" y="341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Freeform 4107"/>
          <p:cNvSpPr/>
          <p:nvPr/>
        </p:nvSpPr>
        <p:spPr>
          <a:xfrm rot="0" flipH="0" flipV="0">
            <a:off x="3431606" y="5805621"/>
            <a:ext cx="14592" cy="10667"/>
          </a:xfrm>
          <a:custGeom>
            <a:pathLst>
              <a:path w="14592" h="10667">
                <a:moveTo>
                  <a:pt x="2540" y="3721"/>
                </a:moveTo>
                <a:lnTo>
                  <a:pt x="9448" y="750"/>
                </a:lnTo>
                <a:lnTo>
                  <a:pt x="9486" y="724"/>
                </a:lnTo>
                <a:cubicBezTo>
                  <a:pt x="11176" y="0"/>
                  <a:pt x="13144" y="775"/>
                  <a:pt x="13868" y="2477"/>
                </a:cubicBezTo>
                <a:cubicBezTo>
                  <a:pt x="14592" y="4152"/>
                  <a:pt x="13830" y="6108"/>
                  <a:pt x="12153" y="6845"/>
                </a:cubicBezTo>
                <a:lnTo>
                  <a:pt x="5194" y="9918"/>
                </a:lnTo>
                <a:cubicBezTo>
                  <a:pt x="3492" y="10667"/>
                  <a:pt x="1499" y="9893"/>
                  <a:pt x="750" y="8191"/>
                </a:cubicBezTo>
                <a:cubicBezTo>
                  <a:pt x="0" y="6489"/>
                  <a:pt x="775" y="4495"/>
                  <a:pt x="2477" y="3746"/>
                </a:cubicBezTo>
                <a:lnTo>
                  <a:pt x="2502" y="3733"/>
                </a:lnTo>
                <a:close/>
                <a:moveTo>
                  <a:pt x="2540" y="372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8" name="Freeform 4108"/>
          <p:cNvSpPr/>
          <p:nvPr/>
        </p:nvSpPr>
        <p:spPr>
          <a:xfrm rot="0" flipH="0" flipV="0">
            <a:off x="3454673" y="5795070"/>
            <a:ext cx="14248" cy="10718"/>
          </a:xfrm>
          <a:custGeom>
            <a:pathLst>
              <a:path w="14248" h="10718">
                <a:moveTo>
                  <a:pt x="2349" y="4038"/>
                </a:moveTo>
                <a:lnTo>
                  <a:pt x="9143" y="787"/>
                </a:lnTo>
                <a:lnTo>
                  <a:pt x="9168" y="775"/>
                </a:lnTo>
                <a:cubicBezTo>
                  <a:pt x="10781" y="0"/>
                  <a:pt x="12712" y="686"/>
                  <a:pt x="13474" y="2286"/>
                </a:cubicBezTo>
                <a:cubicBezTo>
                  <a:pt x="14248" y="3886"/>
                  <a:pt x="13575" y="5803"/>
                  <a:pt x="11988" y="6578"/>
                </a:cubicBezTo>
                <a:lnTo>
                  <a:pt x="5155" y="9918"/>
                </a:lnTo>
                <a:cubicBezTo>
                  <a:pt x="3530" y="10718"/>
                  <a:pt x="1588" y="10045"/>
                  <a:pt x="800" y="8432"/>
                </a:cubicBezTo>
                <a:cubicBezTo>
                  <a:pt x="0" y="6806"/>
                  <a:pt x="673" y="4863"/>
                  <a:pt x="2286" y="4063"/>
                </a:cubicBezTo>
                <a:lnTo>
                  <a:pt x="2311" y="4050"/>
                </a:lnTo>
                <a:close/>
                <a:moveTo>
                  <a:pt x="2349" y="403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9" name="Freeform 4109"/>
          <p:cNvSpPr/>
          <p:nvPr/>
        </p:nvSpPr>
        <p:spPr>
          <a:xfrm rot="0" flipH="0" flipV="0">
            <a:off x="3477323" y="5783635"/>
            <a:ext cx="13868" cy="10743"/>
          </a:xfrm>
          <a:custGeom>
            <a:pathLst>
              <a:path w="13868" h="10743">
                <a:moveTo>
                  <a:pt x="2159" y="4343"/>
                </a:moveTo>
                <a:lnTo>
                  <a:pt x="8813" y="826"/>
                </a:lnTo>
                <a:lnTo>
                  <a:pt x="8851" y="813"/>
                </a:lnTo>
                <a:cubicBezTo>
                  <a:pt x="10375" y="0"/>
                  <a:pt x="12255" y="584"/>
                  <a:pt x="13068" y="2108"/>
                </a:cubicBezTo>
                <a:cubicBezTo>
                  <a:pt x="13868" y="3632"/>
                  <a:pt x="13296" y="5498"/>
                  <a:pt x="11785" y="6311"/>
                </a:cubicBezTo>
                <a:lnTo>
                  <a:pt x="5092" y="9918"/>
                </a:lnTo>
                <a:cubicBezTo>
                  <a:pt x="3555" y="10743"/>
                  <a:pt x="1652" y="10172"/>
                  <a:pt x="826" y="8648"/>
                </a:cubicBezTo>
                <a:cubicBezTo>
                  <a:pt x="0" y="7111"/>
                  <a:pt x="572" y="5193"/>
                  <a:pt x="2109" y="4368"/>
                </a:cubicBezTo>
                <a:lnTo>
                  <a:pt x="2121" y="4355"/>
                </a:lnTo>
                <a:close/>
                <a:moveTo>
                  <a:pt x="2159" y="434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0" name="Freeform 4110"/>
          <p:cNvSpPr/>
          <p:nvPr/>
        </p:nvSpPr>
        <p:spPr>
          <a:xfrm rot="0" flipH="0" flipV="0">
            <a:off x="3499506" y="5771331"/>
            <a:ext cx="13474" cy="10769"/>
          </a:xfrm>
          <a:custGeom>
            <a:pathLst>
              <a:path w="13474" h="10769">
                <a:moveTo>
                  <a:pt x="1981" y="4635"/>
                </a:moveTo>
                <a:lnTo>
                  <a:pt x="8496" y="864"/>
                </a:lnTo>
                <a:lnTo>
                  <a:pt x="8521" y="838"/>
                </a:lnTo>
                <a:cubicBezTo>
                  <a:pt x="9969" y="0"/>
                  <a:pt x="11810" y="495"/>
                  <a:pt x="12636" y="1930"/>
                </a:cubicBezTo>
                <a:cubicBezTo>
                  <a:pt x="13474" y="3365"/>
                  <a:pt x="12991" y="5193"/>
                  <a:pt x="11569" y="6031"/>
                </a:cubicBezTo>
                <a:lnTo>
                  <a:pt x="5028" y="9905"/>
                </a:lnTo>
                <a:cubicBezTo>
                  <a:pt x="3581" y="10769"/>
                  <a:pt x="1715" y="10286"/>
                  <a:pt x="851" y="8838"/>
                </a:cubicBezTo>
                <a:cubicBezTo>
                  <a:pt x="0" y="7390"/>
                  <a:pt x="483" y="5524"/>
                  <a:pt x="1931" y="4673"/>
                </a:cubicBezTo>
                <a:lnTo>
                  <a:pt x="1956" y="4647"/>
                </a:lnTo>
                <a:close/>
                <a:moveTo>
                  <a:pt x="1981" y="463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1" name="Freeform 4111"/>
          <p:cNvSpPr/>
          <p:nvPr/>
        </p:nvSpPr>
        <p:spPr>
          <a:xfrm rot="0" flipH="0" flipV="0">
            <a:off x="3521198" y="5758174"/>
            <a:ext cx="13055" cy="10756"/>
          </a:xfrm>
          <a:custGeom>
            <a:pathLst>
              <a:path w="13055" h="10756">
                <a:moveTo>
                  <a:pt x="1803" y="4914"/>
                </a:moveTo>
                <a:lnTo>
                  <a:pt x="8153" y="876"/>
                </a:lnTo>
                <a:lnTo>
                  <a:pt x="8191" y="863"/>
                </a:lnTo>
                <a:cubicBezTo>
                  <a:pt x="9537" y="0"/>
                  <a:pt x="11340" y="406"/>
                  <a:pt x="12191" y="1765"/>
                </a:cubicBezTo>
                <a:cubicBezTo>
                  <a:pt x="13055" y="3111"/>
                  <a:pt x="12661" y="4889"/>
                  <a:pt x="11315" y="5752"/>
                </a:cubicBezTo>
                <a:lnTo>
                  <a:pt x="4939" y="9879"/>
                </a:lnTo>
                <a:cubicBezTo>
                  <a:pt x="3581" y="10756"/>
                  <a:pt x="1765" y="10362"/>
                  <a:pt x="876" y="9003"/>
                </a:cubicBezTo>
                <a:cubicBezTo>
                  <a:pt x="0" y="7644"/>
                  <a:pt x="394" y="5828"/>
                  <a:pt x="1753" y="4952"/>
                </a:cubicBezTo>
                <a:lnTo>
                  <a:pt x="1778" y="4926"/>
                </a:lnTo>
                <a:close/>
                <a:moveTo>
                  <a:pt x="1803" y="4914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2" name="Freeform 4112"/>
          <p:cNvSpPr/>
          <p:nvPr/>
        </p:nvSpPr>
        <p:spPr>
          <a:xfrm rot="0" flipH="0" flipV="0">
            <a:off x="3542357" y="5744179"/>
            <a:ext cx="12597" cy="10730"/>
          </a:xfrm>
          <a:custGeom>
            <a:pathLst>
              <a:path w="12597" h="10730">
                <a:moveTo>
                  <a:pt x="1625" y="5181"/>
                </a:moveTo>
                <a:lnTo>
                  <a:pt x="7809" y="902"/>
                </a:lnTo>
                <a:lnTo>
                  <a:pt x="7835" y="876"/>
                </a:lnTo>
                <a:cubicBezTo>
                  <a:pt x="9105" y="0"/>
                  <a:pt x="10845" y="317"/>
                  <a:pt x="11734" y="1587"/>
                </a:cubicBezTo>
                <a:cubicBezTo>
                  <a:pt x="12597" y="2845"/>
                  <a:pt x="12292" y="4572"/>
                  <a:pt x="11035" y="5460"/>
                </a:cubicBezTo>
                <a:lnTo>
                  <a:pt x="4838" y="9841"/>
                </a:lnTo>
                <a:cubicBezTo>
                  <a:pt x="3555" y="10730"/>
                  <a:pt x="1790" y="10426"/>
                  <a:pt x="902" y="9156"/>
                </a:cubicBezTo>
                <a:cubicBezTo>
                  <a:pt x="0" y="7873"/>
                  <a:pt x="305" y="6120"/>
                  <a:pt x="1575" y="5219"/>
                </a:cubicBezTo>
                <a:lnTo>
                  <a:pt x="1600" y="5206"/>
                </a:lnTo>
                <a:close/>
                <a:moveTo>
                  <a:pt x="1625" y="518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3" name="Freeform 4113"/>
          <p:cNvSpPr/>
          <p:nvPr/>
        </p:nvSpPr>
        <p:spPr>
          <a:xfrm rot="0" flipH="0" flipV="0">
            <a:off x="3562939" y="5729344"/>
            <a:ext cx="12140" cy="10705"/>
          </a:xfrm>
          <a:custGeom>
            <a:pathLst>
              <a:path w="12140" h="10705">
                <a:moveTo>
                  <a:pt x="1460" y="5448"/>
                </a:moveTo>
                <a:lnTo>
                  <a:pt x="7467" y="915"/>
                </a:lnTo>
                <a:lnTo>
                  <a:pt x="7492" y="902"/>
                </a:lnTo>
                <a:cubicBezTo>
                  <a:pt x="8673" y="0"/>
                  <a:pt x="10362" y="242"/>
                  <a:pt x="11251" y="1423"/>
                </a:cubicBezTo>
                <a:cubicBezTo>
                  <a:pt x="12140" y="2604"/>
                  <a:pt x="11912" y="4280"/>
                  <a:pt x="10743" y="5182"/>
                </a:cubicBezTo>
                <a:lnTo>
                  <a:pt x="4723" y="9791"/>
                </a:lnTo>
                <a:cubicBezTo>
                  <a:pt x="3542" y="10705"/>
                  <a:pt x="1828" y="10489"/>
                  <a:pt x="914" y="9296"/>
                </a:cubicBezTo>
                <a:cubicBezTo>
                  <a:pt x="0" y="8102"/>
                  <a:pt x="229" y="6400"/>
                  <a:pt x="1410" y="5486"/>
                </a:cubicBezTo>
                <a:lnTo>
                  <a:pt x="1435" y="5473"/>
                </a:lnTo>
                <a:close/>
                <a:moveTo>
                  <a:pt x="1460" y="5448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4" name="Freeform 4114"/>
          <p:cNvSpPr/>
          <p:nvPr/>
        </p:nvSpPr>
        <p:spPr>
          <a:xfrm rot="0" flipH="0" flipV="0">
            <a:off x="3582908" y="5713718"/>
            <a:ext cx="11658" cy="10654"/>
          </a:xfrm>
          <a:custGeom>
            <a:pathLst>
              <a:path w="11658" h="10654">
                <a:moveTo>
                  <a:pt x="1295" y="5689"/>
                </a:moveTo>
                <a:lnTo>
                  <a:pt x="7111" y="914"/>
                </a:lnTo>
                <a:lnTo>
                  <a:pt x="7137" y="902"/>
                </a:lnTo>
                <a:cubicBezTo>
                  <a:pt x="8229" y="0"/>
                  <a:pt x="9854" y="152"/>
                  <a:pt x="10769" y="1257"/>
                </a:cubicBezTo>
                <a:cubicBezTo>
                  <a:pt x="11658" y="2349"/>
                  <a:pt x="11505" y="3962"/>
                  <a:pt x="10426" y="4877"/>
                </a:cubicBezTo>
                <a:lnTo>
                  <a:pt x="4596" y="9727"/>
                </a:lnTo>
                <a:cubicBezTo>
                  <a:pt x="3492" y="10654"/>
                  <a:pt x="1841" y="10514"/>
                  <a:pt x="927" y="9397"/>
                </a:cubicBezTo>
                <a:cubicBezTo>
                  <a:pt x="0" y="8292"/>
                  <a:pt x="140" y="6654"/>
                  <a:pt x="1257" y="5727"/>
                </a:cubicBezTo>
                <a:lnTo>
                  <a:pt x="1270" y="5714"/>
                </a:lnTo>
                <a:close/>
                <a:moveTo>
                  <a:pt x="1295" y="5689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5" name="Freeform 4115"/>
          <p:cNvSpPr/>
          <p:nvPr/>
        </p:nvSpPr>
        <p:spPr>
          <a:xfrm rot="0" flipH="0" flipV="0">
            <a:off x="3602206" y="5697296"/>
            <a:ext cx="11163" cy="10603"/>
          </a:xfrm>
          <a:custGeom>
            <a:pathLst>
              <a:path w="11163" h="10603">
                <a:moveTo>
                  <a:pt x="1143" y="5930"/>
                </a:moveTo>
                <a:lnTo>
                  <a:pt x="6756" y="927"/>
                </a:lnTo>
                <a:lnTo>
                  <a:pt x="6781" y="901"/>
                </a:lnTo>
                <a:cubicBezTo>
                  <a:pt x="7797" y="0"/>
                  <a:pt x="9359" y="88"/>
                  <a:pt x="10261" y="1105"/>
                </a:cubicBezTo>
                <a:cubicBezTo>
                  <a:pt x="11163" y="2108"/>
                  <a:pt x="11087" y="3670"/>
                  <a:pt x="10083" y="4572"/>
                </a:cubicBezTo>
                <a:lnTo>
                  <a:pt x="4470" y="9676"/>
                </a:lnTo>
                <a:cubicBezTo>
                  <a:pt x="3441" y="10603"/>
                  <a:pt x="1866" y="10527"/>
                  <a:pt x="928" y="9498"/>
                </a:cubicBezTo>
                <a:cubicBezTo>
                  <a:pt x="0" y="8482"/>
                  <a:pt x="77" y="6895"/>
                  <a:pt x="1105" y="5968"/>
                </a:cubicBezTo>
                <a:lnTo>
                  <a:pt x="1118" y="5955"/>
                </a:lnTo>
                <a:close/>
                <a:moveTo>
                  <a:pt x="1143" y="593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6" name="Freeform 4116"/>
          <p:cNvSpPr/>
          <p:nvPr/>
        </p:nvSpPr>
        <p:spPr>
          <a:xfrm rot="0" flipH="0" flipV="0">
            <a:off x="3620811" y="5680092"/>
            <a:ext cx="10654" cy="10540"/>
          </a:xfrm>
          <a:custGeom>
            <a:pathLst>
              <a:path w="10654" h="10540">
                <a:moveTo>
                  <a:pt x="990" y="6172"/>
                </a:moveTo>
                <a:lnTo>
                  <a:pt x="6387" y="940"/>
                </a:lnTo>
                <a:lnTo>
                  <a:pt x="6400" y="915"/>
                </a:lnTo>
                <a:cubicBezTo>
                  <a:pt x="7340" y="0"/>
                  <a:pt x="8838" y="26"/>
                  <a:pt x="9740" y="966"/>
                </a:cubicBezTo>
                <a:cubicBezTo>
                  <a:pt x="10654" y="1893"/>
                  <a:pt x="10629" y="3379"/>
                  <a:pt x="9714" y="4293"/>
                </a:cubicBezTo>
                <a:lnTo>
                  <a:pt x="4317" y="9613"/>
                </a:lnTo>
                <a:cubicBezTo>
                  <a:pt x="3377" y="10540"/>
                  <a:pt x="1866" y="10540"/>
                  <a:pt x="940" y="9601"/>
                </a:cubicBezTo>
                <a:cubicBezTo>
                  <a:pt x="0" y="8648"/>
                  <a:pt x="13" y="7137"/>
                  <a:pt x="952" y="6210"/>
                </a:cubicBezTo>
                <a:lnTo>
                  <a:pt x="965" y="6197"/>
                </a:lnTo>
                <a:close/>
                <a:moveTo>
                  <a:pt x="990" y="617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7" name="Freeform 4117"/>
          <p:cNvSpPr/>
          <p:nvPr/>
        </p:nvSpPr>
        <p:spPr>
          <a:xfrm rot="0" flipH="0" flipV="0">
            <a:off x="3638641" y="5662102"/>
            <a:ext cx="10210" cy="10553"/>
          </a:xfrm>
          <a:custGeom>
            <a:pathLst>
              <a:path w="10210" h="10553">
                <a:moveTo>
                  <a:pt x="889" y="6426"/>
                </a:moveTo>
                <a:lnTo>
                  <a:pt x="6057" y="965"/>
                </a:lnTo>
                <a:lnTo>
                  <a:pt x="6070" y="940"/>
                </a:lnTo>
                <a:cubicBezTo>
                  <a:pt x="6934" y="38"/>
                  <a:pt x="8356" y="0"/>
                  <a:pt x="9258" y="851"/>
                </a:cubicBezTo>
                <a:cubicBezTo>
                  <a:pt x="10160" y="1702"/>
                  <a:pt x="10210" y="3125"/>
                  <a:pt x="9359" y="4026"/>
                </a:cubicBezTo>
                <a:lnTo>
                  <a:pt x="4203" y="9575"/>
                </a:lnTo>
                <a:cubicBezTo>
                  <a:pt x="3340" y="10502"/>
                  <a:pt x="1904" y="10553"/>
                  <a:pt x="977" y="9689"/>
                </a:cubicBezTo>
                <a:cubicBezTo>
                  <a:pt x="51" y="8838"/>
                  <a:pt x="0" y="7391"/>
                  <a:pt x="851" y="6464"/>
                </a:cubicBezTo>
                <a:lnTo>
                  <a:pt x="864" y="6451"/>
                </a:lnTo>
                <a:close/>
                <a:moveTo>
                  <a:pt x="889" y="642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8" name="Freeform 4118"/>
          <p:cNvSpPr/>
          <p:nvPr/>
        </p:nvSpPr>
        <p:spPr>
          <a:xfrm rot="0" flipH="0" flipV="0">
            <a:off x="3655668" y="5643356"/>
            <a:ext cx="9778" cy="10578"/>
          </a:xfrm>
          <a:custGeom>
            <a:pathLst>
              <a:path w="9778" h="10578">
                <a:moveTo>
                  <a:pt x="812" y="6692"/>
                </a:moveTo>
                <a:lnTo>
                  <a:pt x="5739" y="1016"/>
                </a:lnTo>
                <a:lnTo>
                  <a:pt x="5752" y="990"/>
                </a:lnTo>
                <a:cubicBezTo>
                  <a:pt x="6526" y="89"/>
                  <a:pt x="7885" y="0"/>
                  <a:pt x="8787" y="774"/>
                </a:cubicBezTo>
                <a:cubicBezTo>
                  <a:pt x="9676" y="1549"/>
                  <a:pt x="9778" y="2895"/>
                  <a:pt x="9016" y="3784"/>
                </a:cubicBezTo>
                <a:lnTo>
                  <a:pt x="4101" y="9549"/>
                </a:lnTo>
                <a:cubicBezTo>
                  <a:pt x="3313" y="10476"/>
                  <a:pt x="1942" y="10578"/>
                  <a:pt x="1027" y="9803"/>
                </a:cubicBezTo>
                <a:cubicBezTo>
                  <a:pt x="114" y="9016"/>
                  <a:pt x="0" y="7644"/>
                  <a:pt x="787" y="6730"/>
                </a:cubicBezTo>
                <a:lnTo>
                  <a:pt x="800" y="6717"/>
                </a:lnTo>
                <a:close/>
                <a:moveTo>
                  <a:pt x="812" y="669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9" name="Freeform 4119"/>
          <p:cNvSpPr/>
          <p:nvPr/>
        </p:nvSpPr>
        <p:spPr>
          <a:xfrm rot="0" flipH="0" flipV="0">
            <a:off x="3671877" y="5623898"/>
            <a:ext cx="9321" cy="10590"/>
          </a:xfrm>
          <a:custGeom>
            <a:pathLst>
              <a:path w="9321" h="10590">
                <a:moveTo>
                  <a:pt x="736" y="6946"/>
                </a:moveTo>
                <a:lnTo>
                  <a:pt x="5409" y="1054"/>
                </a:lnTo>
                <a:lnTo>
                  <a:pt x="5422" y="1028"/>
                </a:lnTo>
                <a:cubicBezTo>
                  <a:pt x="6120" y="152"/>
                  <a:pt x="7403" y="0"/>
                  <a:pt x="8292" y="698"/>
                </a:cubicBezTo>
                <a:cubicBezTo>
                  <a:pt x="9168" y="1397"/>
                  <a:pt x="9321" y="2667"/>
                  <a:pt x="8635" y="3556"/>
                </a:cubicBezTo>
                <a:lnTo>
                  <a:pt x="3974" y="9524"/>
                </a:lnTo>
                <a:cubicBezTo>
                  <a:pt x="3276" y="10425"/>
                  <a:pt x="1967" y="10590"/>
                  <a:pt x="1066" y="9892"/>
                </a:cubicBezTo>
                <a:cubicBezTo>
                  <a:pt x="165" y="9181"/>
                  <a:pt x="0" y="7885"/>
                  <a:pt x="711" y="6984"/>
                </a:cubicBezTo>
                <a:lnTo>
                  <a:pt x="724" y="6971"/>
                </a:lnTo>
                <a:close/>
                <a:moveTo>
                  <a:pt x="736" y="694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0" name="Freeform 4120"/>
          <p:cNvSpPr/>
          <p:nvPr/>
        </p:nvSpPr>
        <p:spPr>
          <a:xfrm rot="0" flipH="0" flipV="0">
            <a:off x="3687230" y="5603777"/>
            <a:ext cx="8825" cy="10578"/>
          </a:xfrm>
          <a:custGeom>
            <a:pathLst>
              <a:path w="8825" h="10578">
                <a:moveTo>
                  <a:pt x="647" y="7175"/>
                </a:moveTo>
                <a:lnTo>
                  <a:pt x="5053" y="1080"/>
                </a:lnTo>
                <a:lnTo>
                  <a:pt x="5066" y="1054"/>
                </a:lnTo>
                <a:cubicBezTo>
                  <a:pt x="5688" y="190"/>
                  <a:pt x="6895" y="0"/>
                  <a:pt x="7759" y="622"/>
                </a:cubicBezTo>
                <a:cubicBezTo>
                  <a:pt x="8622" y="1245"/>
                  <a:pt x="8825" y="2438"/>
                  <a:pt x="8203" y="3302"/>
                </a:cubicBezTo>
                <a:lnTo>
                  <a:pt x="3822" y="9486"/>
                </a:lnTo>
                <a:cubicBezTo>
                  <a:pt x="3199" y="10362"/>
                  <a:pt x="1967" y="10578"/>
                  <a:pt x="1091" y="9943"/>
                </a:cubicBezTo>
                <a:cubicBezTo>
                  <a:pt x="203" y="9321"/>
                  <a:pt x="0" y="8089"/>
                  <a:pt x="622" y="7213"/>
                </a:cubicBezTo>
                <a:lnTo>
                  <a:pt x="635" y="7200"/>
                </a:lnTo>
                <a:close/>
                <a:moveTo>
                  <a:pt x="647" y="717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1" name="Freeform 4121"/>
          <p:cNvSpPr/>
          <p:nvPr/>
        </p:nvSpPr>
        <p:spPr>
          <a:xfrm rot="0" flipH="0" flipV="0">
            <a:off x="3701661" y="5582975"/>
            <a:ext cx="8318" cy="10553"/>
          </a:xfrm>
          <a:custGeom>
            <a:pathLst>
              <a:path w="8318" h="10553">
                <a:moveTo>
                  <a:pt x="584" y="7404"/>
                </a:moveTo>
                <a:lnTo>
                  <a:pt x="4698" y="1105"/>
                </a:lnTo>
                <a:lnTo>
                  <a:pt x="4711" y="1080"/>
                </a:lnTo>
                <a:cubicBezTo>
                  <a:pt x="5257" y="229"/>
                  <a:pt x="6387" y="0"/>
                  <a:pt x="7238" y="546"/>
                </a:cubicBezTo>
                <a:cubicBezTo>
                  <a:pt x="8076" y="1093"/>
                  <a:pt x="8318" y="2210"/>
                  <a:pt x="7772" y="3061"/>
                </a:cubicBezTo>
                <a:lnTo>
                  <a:pt x="3682" y="9448"/>
                </a:lnTo>
                <a:cubicBezTo>
                  <a:pt x="3136" y="10312"/>
                  <a:pt x="1980" y="10553"/>
                  <a:pt x="1117" y="10007"/>
                </a:cubicBezTo>
                <a:cubicBezTo>
                  <a:pt x="254" y="9448"/>
                  <a:pt x="0" y="8305"/>
                  <a:pt x="559" y="7442"/>
                </a:cubicBezTo>
                <a:lnTo>
                  <a:pt x="572" y="7429"/>
                </a:lnTo>
                <a:close/>
                <a:moveTo>
                  <a:pt x="584" y="7404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2" name="Freeform 4122"/>
          <p:cNvSpPr/>
          <p:nvPr/>
        </p:nvSpPr>
        <p:spPr>
          <a:xfrm rot="0" flipH="0" flipV="0">
            <a:off x="3714961" y="5561334"/>
            <a:ext cx="7594" cy="10629"/>
          </a:xfrm>
          <a:custGeom>
            <a:pathLst>
              <a:path w="7594" h="10629">
                <a:moveTo>
                  <a:pt x="482" y="7747"/>
                </a:moveTo>
                <a:lnTo>
                  <a:pt x="4114" y="1169"/>
                </a:lnTo>
                <a:lnTo>
                  <a:pt x="4126" y="1131"/>
                </a:lnTo>
                <a:cubicBezTo>
                  <a:pt x="4584" y="305"/>
                  <a:pt x="5638" y="0"/>
                  <a:pt x="6463" y="458"/>
                </a:cubicBezTo>
                <a:cubicBezTo>
                  <a:pt x="7289" y="915"/>
                  <a:pt x="7594" y="1944"/>
                  <a:pt x="7136" y="2769"/>
                </a:cubicBezTo>
                <a:lnTo>
                  <a:pt x="3529" y="9461"/>
                </a:lnTo>
                <a:cubicBezTo>
                  <a:pt x="3072" y="10312"/>
                  <a:pt x="2005" y="10629"/>
                  <a:pt x="1155" y="10172"/>
                </a:cubicBezTo>
                <a:cubicBezTo>
                  <a:pt x="305" y="9702"/>
                  <a:pt x="0" y="8648"/>
                  <a:pt x="457" y="7797"/>
                </a:cubicBezTo>
                <a:lnTo>
                  <a:pt x="457" y="7785"/>
                </a:lnTo>
                <a:close/>
                <a:moveTo>
                  <a:pt x="482" y="7747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3" name="Freeform 4123"/>
          <p:cNvSpPr/>
          <p:nvPr/>
        </p:nvSpPr>
        <p:spPr>
          <a:xfrm rot="0" flipH="0" flipV="0">
            <a:off x="3726362" y="5538582"/>
            <a:ext cx="6565" cy="10731"/>
          </a:xfrm>
          <a:custGeom>
            <a:pathLst>
              <a:path w="6565" h="10731">
                <a:moveTo>
                  <a:pt x="368" y="8191"/>
                </a:moveTo>
                <a:lnTo>
                  <a:pt x="3238" y="1270"/>
                </a:lnTo>
                <a:lnTo>
                  <a:pt x="3263" y="1206"/>
                </a:lnTo>
                <a:cubicBezTo>
                  <a:pt x="3593" y="394"/>
                  <a:pt x="4533" y="0"/>
                  <a:pt x="5359" y="343"/>
                </a:cubicBezTo>
                <a:cubicBezTo>
                  <a:pt x="6171" y="686"/>
                  <a:pt x="6565" y="1613"/>
                  <a:pt x="6235" y="2426"/>
                </a:cubicBezTo>
                <a:lnTo>
                  <a:pt x="3377" y="9486"/>
                </a:lnTo>
                <a:cubicBezTo>
                  <a:pt x="3034" y="10337"/>
                  <a:pt x="2082" y="10731"/>
                  <a:pt x="1244" y="10400"/>
                </a:cubicBezTo>
                <a:cubicBezTo>
                  <a:pt x="406" y="10057"/>
                  <a:pt x="0" y="9105"/>
                  <a:pt x="343" y="8267"/>
                </a:cubicBezTo>
                <a:lnTo>
                  <a:pt x="343" y="8254"/>
                </a:lnTo>
                <a:close/>
                <a:moveTo>
                  <a:pt x="368" y="8191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4" name="Freeform 4124"/>
          <p:cNvSpPr/>
          <p:nvPr/>
        </p:nvSpPr>
        <p:spPr>
          <a:xfrm rot="0" flipH="0" flipV="0">
            <a:off x="3734872" y="5514653"/>
            <a:ext cx="5079" cy="10756"/>
          </a:xfrm>
          <a:custGeom>
            <a:pathLst>
              <a:path w="5079" h="10756">
                <a:moveTo>
                  <a:pt x="215" y="8636"/>
                </a:moveTo>
                <a:lnTo>
                  <a:pt x="1967" y="1385"/>
                </a:lnTo>
                <a:lnTo>
                  <a:pt x="1980" y="1296"/>
                </a:lnTo>
                <a:cubicBezTo>
                  <a:pt x="2183" y="496"/>
                  <a:pt x="2983" y="0"/>
                  <a:pt x="3796" y="191"/>
                </a:cubicBezTo>
                <a:cubicBezTo>
                  <a:pt x="4596" y="394"/>
                  <a:pt x="5079" y="1194"/>
                  <a:pt x="4901" y="1994"/>
                </a:cubicBezTo>
                <a:lnTo>
                  <a:pt x="3174" y="9423"/>
                </a:lnTo>
                <a:cubicBezTo>
                  <a:pt x="2983" y="10248"/>
                  <a:pt x="2158" y="10756"/>
                  <a:pt x="1332" y="10566"/>
                </a:cubicBezTo>
                <a:cubicBezTo>
                  <a:pt x="519" y="10375"/>
                  <a:pt x="0" y="9550"/>
                  <a:pt x="190" y="8724"/>
                </a:cubicBezTo>
                <a:lnTo>
                  <a:pt x="190" y="8712"/>
                </a:lnTo>
                <a:close/>
                <a:moveTo>
                  <a:pt x="215" y="863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5" name="Freeform 4125"/>
          <p:cNvSpPr/>
          <p:nvPr/>
        </p:nvSpPr>
        <p:spPr>
          <a:xfrm rot="0" flipH="0" flipV="0">
            <a:off x="3739238" y="5489881"/>
            <a:ext cx="3072" cy="10502"/>
          </a:xfrm>
          <a:custGeom>
            <a:pathLst>
              <a:path w="3072" h="10502">
                <a:moveTo>
                  <a:pt x="25" y="8915"/>
                </a:moveTo>
                <a:lnTo>
                  <a:pt x="278" y="1473"/>
                </a:lnTo>
                <a:lnTo>
                  <a:pt x="278" y="1372"/>
                </a:lnTo>
                <a:cubicBezTo>
                  <a:pt x="304" y="610"/>
                  <a:pt x="952" y="0"/>
                  <a:pt x="1714" y="38"/>
                </a:cubicBezTo>
                <a:cubicBezTo>
                  <a:pt x="2476" y="64"/>
                  <a:pt x="3072" y="699"/>
                  <a:pt x="3060" y="1461"/>
                </a:cubicBezTo>
                <a:lnTo>
                  <a:pt x="2869" y="9092"/>
                </a:lnTo>
                <a:cubicBezTo>
                  <a:pt x="2844" y="9880"/>
                  <a:pt x="2196" y="10502"/>
                  <a:pt x="1409" y="10477"/>
                </a:cubicBezTo>
                <a:cubicBezTo>
                  <a:pt x="621" y="10464"/>
                  <a:pt x="0" y="9804"/>
                  <a:pt x="25" y="9016"/>
                </a:cubicBezTo>
                <a:lnTo>
                  <a:pt x="25" y="9003"/>
                </a:lnTo>
                <a:close/>
                <a:moveTo>
                  <a:pt x="25" y="891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6" name="Freeform 4126"/>
          <p:cNvSpPr/>
          <p:nvPr/>
        </p:nvSpPr>
        <p:spPr>
          <a:xfrm rot="0" flipH="0" flipV="0">
            <a:off x="3735898" y="5465038"/>
            <a:ext cx="4698" cy="10299"/>
          </a:xfrm>
          <a:custGeom>
            <a:pathLst>
              <a:path w="4698" h="10299">
                <a:moveTo>
                  <a:pt x="1943" y="9055"/>
                </a:moveTo>
                <a:lnTo>
                  <a:pt x="191" y="1817"/>
                </a:lnTo>
                <a:lnTo>
                  <a:pt x="165" y="1715"/>
                </a:lnTo>
                <a:cubicBezTo>
                  <a:pt x="0" y="1029"/>
                  <a:pt x="420" y="331"/>
                  <a:pt x="1105" y="166"/>
                </a:cubicBezTo>
                <a:cubicBezTo>
                  <a:pt x="1791" y="0"/>
                  <a:pt x="2476" y="419"/>
                  <a:pt x="2654" y="1105"/>
                </a:cubicBezTo>
                <a:lnTo>
                  <a:pt x="4521" y="8535"/>
                </a:lnTo>
                <a:cubicBezTo>
                  <a:pt x="4698" y="9232"/>
                  <a:pt x="4267" y="9944"/>
                  <a:pt x="3568" y="10121"/>
                </a:cubicBezTo>
                <a:cubicBezTo>
                  <a:pt x="2857" y="10299"/>
                  <a:pt x="2146" y="9880"/>
                  <a:pt x="1968" y="9169"/>
                </a:cubicBezTo>
                <a:lnTo>
                  <a:pt x="1968" y="9156"/>
                </a:lnTo>
                <a:close/>
                <a:moveTo>
                  <a:pt x="1943" y="9055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7" name="Freeform 4127"/>
          <p:cNvSpPr/>
          <p:nvPr/>
        </p:nvSpPr>
        <p:spPr>
          <a:xfrm rot="0" flipH="0" flipV="0">
            <a:off x="3725768" y="5442162"/>
            <a:ext cx="6463" cy="9385"/>
          </a:xfrm>
          <a:custGeom>
            <a:pathLst>
              <a:path w="6463" h="9385">
                <a:moveTo>
                  <a:pt x="3987" y="8509"/>
                </a:moveTo>
                <a:lnTo>
                  <a:pt x="355" y="1994"/>
                </a:lnTo>
                <a:lnTo>
                  <a:pt x="305" y="1906"/>
                </a:lnTo>
                <a:cubicBezTo>
                  <a:pt x="0" y="1347"/>
                  <a:pt x="203" y="635"/>
                  <a:pt x="762" y="318"/>
                </a:cubicBezTo>
                <a:cubicBezTo>
                  <a:pt x="1321" y="0"/>
                  <a:pt x="2032" y="204"/>
                  <a:pt x="2349" y="762"/>
                </a:cubicBezTo>
                <a:lnTo>
                  <a:pt x="6133" y="7417"/>
                </a:lnTo>
                <a:cubicBezTo>
                  <a:pt x="6463" y="7989"/>
                  <a:pt x="6260" y="8724"/>
                  <a:pt x="5688" y="9055"/>
                </a:cubicBezTo>
                <a:cubicBezTo>
                  <a:pt x="5104" y="9385"/>
                  <a:pt x="4367" y="9182"/>
                  <a:pt x="4037" y="8610"/>
                </a:cubicBezTo>
                <a:lnTo>
                  <a:pt x="4037" y="8597"/>
                </a:lnTo>
                <a:close/>
                <a:moveTo>
                  <a:pt x="3987" y="8509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8" name="Freeform 4128"/>
          <p:cNvSpPr/>
          <p:nvPr/>
        </p:nvSpPr>
        <p:spPr>
          <a:xfrm rot="0" flipH="0" flipV="0">
            <a:off x="3709678" y="5423187"/>
            <a:ext cx="7949" cy="7657"/>
          </a:xfrm>
          <a:custGeom>
            <a:pathLst>
              <a:path w="7949" h="7657">
                <a:moveTo>
                  <a:pt x="5905" y="7162"/>
                </a:moveTo>
                <a:lnTo>
                  <a:pt x="521" y="2019"/>
                </a:lnTo>
                <a:lnTo>
                  <a:pt x="444" y="1943"/>
                </a:lnTo>
                <a:cubicBezTo>
                  <a:pt x="25" y="1536"/>
                  <a:pt x="0" y="863"/>
                  <a:pt x="406" y="432"/>
                </a:cubicBezTo>
                <a:cubicBezTo>
                  <a:pt x="813" y="12"/>
                  <a:pt x="1486" y="0"/>
                  <a:pt x="1905" y="393"/>
                </a:cubicBezTo>
                <a:lnTo>
                  <a:pt x="7492" y="5639"/>
                </a:lnTo>
                <a:cubicBezTo>
                  <a:pt x="7936" y="6058"/>
                  <a:pt x="7949" y="6756"/>
                  <a:pt x="7543" y="7200"/>
                </a:cubicBezTo>
                <a:cubicBezTo>
                  <a:pt x="7124" y="7631"/>
                  <a:pt x="6425" y="7657"/>
                  <a:pt x="5993" y="7238"/>
                </a:cubicBezTo>
                <a:lnTo>
                  <a:pt x="5981" y="7238"/>
                </a:lnTo>
                <a:close/>
                <a:moveTo>
                  <a:pt x="5905" y="7162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9" name="Freeform 4129"/>
          <p:cNvSpPr/>
          <p:nvPr/>
        </p:nvSpPr>
        <p:spPr>
          <a:xfrm rot="0" flipH="0" flipV="0">
            <a:off x="3688043" y="5410830"/>
            <a:ext cx="9333" cy="5066"/>
          </a:xfrm>
          <a:custGeom>
            <a:pathLst>
              <a:path w="9333" h="5066">
                <a:moveTo>
                  <a:pt x="7721" y="4813"/>
                </a:moveTo>
                <a:lnTo>
                  <a:pt x="838" y="2007"/>
                </a:lnTo>
                <a:lnTo>
                  <a:pt x="724" y="1956"/>
                </a:lnTo>
                <a:cubicBezTo>
                  <a:pt x="241" y="1766"/>
                  <a:pt x="0" y="1207"/>
                  <a:pt x="203" y="711"/>
                </a:cubicBezTo>
                <a:cubicBezTo>
                  <a:pt x="406" y="229"/>
                  <a:pt x="952" y="0"/>
                  <a:pt x="1448" y="191"/>
                </a:cubicBezTo>
                <a:lnTo>
                  <a:pt x="8571" y="3023"/>
                </a:lnTo>
                <a:cubicBezTo>
                  <a:pt x="9079" y="3226"/>
                  <a:pt x="9333" y="3798"/>
                  <a:pt x="9130" y="4306"/>
                </a:cubicBezTo>
                <a:cubicBezTo>
                  <a:pt x="8927" y="4813"/>
                  <a:pt x="8343" y="5066"/>
                  <a:pt x="7847" y="4863"/>
                </a:cubicBezTo>
                <a:lnTo>
                  <a:pt x="7835" y="4863"/>
                </a:lnTo>
                <a:close/>
                <a:moveTo>
                  <a:pt x="7721" y="4813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0" name="Freeform 4130"/>
          <p:cNvSpPr/>
          <p:nvPr/>
        </p:nvSpPr>
        <p:spPr>
          <a:xfrm rot="0" flipH="0" flipV="0">
            <a:off x="3649803" y="5357212"/>
            <a:ext cx="31432" cy="37871"/>
          </a:xfrm>
          <a:custGeom>
            <a:pathLst>
              <a:path w="31432" h="37871">
                <a:moveTo>
                  <a:pt x="31432" y="0"/>
                </a:moveTo>
                <a:lnTo>
                  <a:pt x="21285" y="37871"/>
                </a:lnTo>
                <a:lnTo>
                  <a:pt x="0" y="14719"/>
                </a:lnTo>
                <a:close/>
                <a:moveTo>
                  <a:pt x="31432" y="0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1" name="Freeform 4131"/>
          <p:cNvSpPr/>
          <p:nvPr/>
        </p:nvSpPr>
        <p:spPr>
          <a:xfrm rot="0" flipH="0" flipV="0">
            <a:off x="3516767" y="5289823"/>
            <a:ext cx="208851" cy="121856"/>
          </a:xfrm>
          <a:custGeom>
            <a:pathLst>
              <a:path w="208851" h="121856">
                <a:moveTo>
                  <a:pt x="0" y="0"/>
                </a:moveTo>
                <a:lnTo>
                  <a:pt x="78219" y="117119"/>
                </a:lnTo>
                <a:cubicBezTo>
                  <a:pt x="79717" y="119367"/>
                  <a:pt x="82067" y="120904"/>
                  <a:pt x="84721" y="121373"/>
                </a:cubicBezTo>
                <a:cubicBezTo>
                  <a:pt x="87376" y="121856"/>
                  <a:pt x="90106" y="121234"/>
                  <a:pt x="92290" y="119646"/>
                </a:cubicBezTo>
                <a:lnTo>
                  <a:pt x="206921" y="36677"/>
                </a:lnTo>
                <a:cubicBezTo>
                  <a:pt x="208241" y="35737"/>
                  <a:pt x="208851" y="34086"/>
                  <a:pt x="208457" y="32511"/>
                </a:cubicBezTo>
                <a:cubicBezTo>
                  <a:pt x="208064" y="30937"/>
                  <a:pt x="206768" y="29756"/>
                  <a:pt x="205155" y="29527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2" name="Freeform 4132"/>
          <p:cNvSpPr/>
          <p:nvPr/>
        </p:nvSpPr>
        <p:spPr>
          <a:xfrm rot="0" flipH="0" flipV="0">
            <a:off x="3516769" y="5289827"/>
            <a:ext cx="164452" cy="91452"/>
          </a:xfrm>
          <a:custGeom>
            <a:pathLst>
              <a:path w="164452" h="91452">
                <a:moveTo>
                  <a:pt x="164452" y="67386"/>
                </a:moveTo>
                <a:lnTo>
                  <a:pt x="0" y="0"/>
                </a:lnTo>
                <a:lnTo>
                  <a:pt x="145999" y="80835"/>
                </a:lnTo>
                <a:lnTo>
                  <a:pt x="143625" y="91452"/>
                </a:lnTo>
                <a:close/>
                <a:moveTo>
                  <a:pt x="164452" y="6738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3" name="Freeform 4133"/>
          <p:cNvSpPr/>
          <p:nvPr/>
        </p:nvSpPr>
        <p:spPr>
          <a:xfrm rot="0" flipH="0" flipV="0">
            <a:off x="3651759" y="5370663"/>
            <a:ext cx="19329" cy="24421"/>
          </a:xfrm>
          <a:custGeom>
            <a:pathLst>
              <a:path w="19329" h="24421">
                <a:moveTo>
                  <a:pt x="0" y="7886"/>
                </a:moveTo>
                <a:lnTo>
                  <a:pt x="19329" y="24421"/>
                </a:lnTo>
                <a:lnTo>
                  <a:pt x="11010" y="0"/>
                </a:lnTo>
                <a:close/>
                <a:moveTo>
                  <a:pt x="0" y="7886"/>
                </a:moveTo>
              </a:path>
            </a:pathLst>
          </a:custGeom>
          <a:solidFill>
            <a:srgbClr val="E89E0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4" name="Rectangle 4134"/>
          <p:cNvSpPr/>
          <p:nvPr/>
        </p:nvSpPr>
        <p:spPr>
          <a:xfrm rot="0" flipH="0" flipV="0">
            <a:off x="2613646" y="7155404"/>
            <a:ext cx="100723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27</a:t>
            </a:r>
          </a:p>
        </p:txBody>
      </p:sp>
      <p:sp>
        <p:nvSpPr>
          <p:cNvPr id="4135" name="Rectangle 4135"/>
          <p:cNvSpPr/>
          <p:nvPr/>
        </p:nvSpPr>
        <p:spPr>
          <a:xfrm rot="0" flipH="0" flipV="0">
            <a:off x="496799" y="687744"/>
            <a:ext cx="2563246" cy="306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ОКРЕМІ РЕКОМЕНДАЦІЇ —</a:t>
            </a:r>
          </a:p>
          <a:p>
            <a:pPr marL="0">
              <a:lnSpc>
                <a:spcPts val="997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це перевірка інформації та фактчекінг</a:t>
            </a:r>
          </a:p>
        </p:txBody>
      </p:sp>
      <p:sp>
        <p:nvSpPr>
          <p:cNvPr id="4136" name="Rectangle 4136"/>
          <p:cNvSpPr/>
          <p:nvPr/>
        </p:nvSpPr>
        <p:spPr>
          <a:xfrm rot="0" flipH="0" flipV="0">
            <a:off x="360000" y="1140031"/>
            <a:ext cx="4639817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умовах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кібервійни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зловмисники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спотворюють</a:t>
            </a:r>
            <a:r>
              <a:rPr lang="en-US" sz="800" baseline="0" b="1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новини</a:t>
            </a:r>
            <a:r>
              <a:rPr lang="en-US" sz="800" baseline="0" b="1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факти</a:t>
            </a:r>
            <a:r>
              <a:rPr lang="en-US" sz="800" baseline="0" b="1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1" i="0" dirty="0" spc="1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досяг-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нення власних цілей.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Щоб не стати жертвою пропаганди чи шахраїв, необхідно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переконуватися в достовірності інформації. У цьому контексті перевірка фак-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тів або фактчекінг стає незамінним інструментом.</a:t>
            </a:r>
          </a:p>
        </p:txBody>
      </p:sp>
      <p:sp>
        <p:nvSpPr>
          <p:cNvPr id="4137" name="Rectangle 4137"/>
          <p:cNvSpPr/>
          <p:nvPr/>
        </p:nvSpPr>
        <p:spPr>
          <a:xfrm rot="0" flipH="0" flipV="0">
            <a:off x="540035" y="1871551"/>
            <a:ext cx="4279757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Фактчекінг</a:t>
            </a:r>
            <a:r>
              <a:rPr lang="en-US" sz="800" baseline="0" b="1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це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процес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перевірки</a:t>
            </a:r>
            <a:r>
              <a:rPr lang="en-US" sz="800" baseline="0" b="0" i="0" dirty="0" spc="1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достовірності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фактів,</a:t>
            </a:r>
            <a:r>
              <a:rPr lang="en-US" sz="800" baseline="0" b="0" i="0" dirty="0" spc="1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інформації</a:t>
            </a:r>
            <a:r>
              <a:rPr lang="en-US" sz="800" baseline="0" b="0" i="0" dirty="0" spc="1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тверджень, які поширюються в ЗМІ, соціальних мережах та інших медій-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 джерелах. </a:t>
            </a:r>
          </a:p>
        </p:txBody>
      </p:sp>
      <p:sp>
        <p:nvSpPr>
          <p:cNvPr id="4138" name="Rectangle 4138"/>
          <p:cNvSpPr/>
          <p:nvPr/>
        </p:nvSpPr>
        <p:spPr>
          <a:xfrm rot="0" flipH="0" flipV="0">
            <a:off x="360000" y="2481151"/>
            <a:ext cx="228167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Цей інструмент використовується для:</a:t>
            </a:r>
          </a:p>
        </p:txBody>
      </p:sp>
      <p:sp>
        <p:nvSpPr>
          <p:cNvPr id="4139" name="Rectangle 4139"/>
          <p:cNvSpPr/>
          <p:nvPr/>
        </p:nvSpPr>
        <p:spPr>
          <a:xfrm rot="0" flipH="0" flipV="0">
            <a:off x="359905" y="2584021"/>
            <a:ext cx="4608067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5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6AE09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виявлення неправдивої інформації та спростування фейкових новин, пропа-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ганди та дезінформації;</a:t>
            </a:r>
          </a:p>
        </p:txBody>
      </p:sp>
      <p:sp>
        <p:nvSpPr>
          <p:cNvPr id="4140" name="Rectangle 4140"/>
          <p:cNvSpPr/>
          <p:nvPr/>
        </p:nvSpPr>
        <p:spPr>
          <a:xfrm rot="0" flipH="0" flipV="0">
            <a:off x="360000" y="2827861"/>
            <a:ext cx="4639783" cy="2515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підтвердження</a:t>
            </a:r>
            <a:r>
              <a:rPr lang="en-US" sz="1212" baseline="-18750" b="0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достовірності</a:t>
            </a:r>
            <a:r>
              <a:rPr lang="en-US" sz="1212" baseline="-18750" b="0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інформації</a:t>
            </a:r>
            <a:r>
              <a:rPr lang="en-US" sz="1212" baseline="-18750" b="0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1212" baseline="-18750" b="0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допомоги</a:t>
            </a:r>
            <a:r>
              <a:rPr lang="en-US" sz="1212" baseline="-18750" b="0" i="0" dirty="0" spc="1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людям</a:t>
            </a:r>
            <a:r>
              <a:rPr lang="en-US" sz="1212" baseline="-18750" b="0" i="0" dirty="0" spc="1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1212" baseline="-18750" b="0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прийнятті </a:t>
            </a:r>
          </a:p>
          <a:p>
            <a:pPr marL="6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обґрунтованих рішень на основі фактів;</a:t>
            </a:r>
          </a:p>
        </p:txBody>
      </p:sp>
      <p:sp>
        <p:nvSpPr>
          <p:cNvPr id="4141" name="Rectangle 4141"/>
          <p:cNvSpPr/>
          <p:nvPr/>
        </p:nvSpPr>
        <p:spPr>
          <a:xfrm rot="0" flipH="0" flipV="0">
            <a:off x="360000" y="3071701"/>
            <a:ext cx="2723902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підвищення рівня прозорості медіапростору.</a:t>
            </a:r>
          </a:p>
        </p:txBody>
      </p:sp>
      <p:sp>
        <p:nvSpPr>
          <p:cNvPr id="4142" name="Rectangle 4142"/>
          <p:cNvSpPr/>
          <p:nvPr/>
        </p:nvSpPr>
        <p:spPr>
          <a:xfrm rot="0" flipH="0" flipV="0">
            <a:off x="360006" y="3334591"/>
            <a:ext cx="4639828" cy="476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розвитком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інтернету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з’явилася</a:t>
            </a:r>
            <a:r>
              <a:rPr lang="en-US" sz="800" baseline="0" b="0" i="0" dirty="0" spc="18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можливість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масового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18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дуже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швидкого</a:t>
            </a:r>
            <a:r>
              <a:rPr lang="en-US" sz="800" baseline="0" b="0" i="0" dirty="0" spc="18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повсюдження інформації без перевірки її достовірності. Це призвело до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появи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фейкових новин, маніпулятивних статей та спотворених фактів,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що особливо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небезпечно в умовах повномасштабної війни з Росією.</a:t>
            </a:r>
          </a:p>
        </p:txBody>
      </p:sp>
      <p:sp>
        <p:nvSpPr>
          <p:cNvPr id="4143" name="Rectangle 4143"/>
          <p:cNvSpPr/>
          <p:nvPr/>
        </p:nvSpPr>
        <p:spPr>
          <a:xfrm rot="0" flipH="0" flipV="0">
            <a:off x="360006" y="3944191"/>
            <a:ext cx="4639655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Окрім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цього,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зі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зростанням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впливу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соціальних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мереж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загострилася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проблема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“інформаційних</a:t>
            </a:r>
            <a:r>
              <a:rPr lang="en-US" sz="800" baseline="0" b="1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бульбашок”,</a:t>
            </a:r>
            <a:r>
              <a:rPr lang="en-US" sz="800" baseline="0" b="0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коли</a:t>
            </a:r>
            <a:r>
              <a:rPr lang="en-US" sz="800" baseline="0" b="0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люди</a:t>
            </a:r>
            <a:r>
              <a:rPr lang="en-US" sz="800" baseline="0" b="0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оточені</a:t>
            </a:r>
            <a:r>
              <a:rPr lang="en-US" sz="800" baseline="0" b="0" i="0" dirty="0" spc="13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лише</a:t>
            </a:r>
            <a:r>
              <a:rPr lang="en-US" sz="800" baseline="0" b="0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інформацією,</a:t>
            </a:r>
            <a:r>
              <a:rPr lang="en-US" sz="800" baseline="0" b="0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яка</a:t>
            </a:r>
            <a:r>
              <a:rPr lang="en-US" sz="800" baseline="0" b="0" i="0" dirty="0" spc="1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тверджує їхні власні погляди та переконання.</a:t>
            </a:r>
          </a:p>
        </p:txBody>
      </p:sp>
      <p:sp>
        <p:nvSpPr>
          <p:cNvPr id="4144" name="Rectangle 4144"/>
          <p:cNvSpPr/>
          <p:nvPr/>
        </p:nvSpPr>
        <p:spPr>
          <a:xfrm rot="0" flipH="0" flipV="0">
            <a:off x="360006" y="4431871"/>
            <a:ext cx="4639767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Це явище може створювати ілюзію однакового мислення в групі людей і при-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зводити до ізольованості від інших поглядів, зменшення різноманітності думок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 навіть загострення конфліктів.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4145" name="Picture 4145"/>
          <p:cNvPicPr>
            <a:picLocks noChangeAspect="0" noChangeArrowheads="1"/>
          </p:cNvPicPr>
          <p:nvPr/>
        </p:nvPicPr>
        <p:blipFill>
          <a:blip r:embed="rId4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4146" name="Freeform 4146"/>
          <p:cNvSpPr/>
          <p:nvPr/>
        </p:nvSpPr>
        <p:spPr>
          <a:xfrm rot="0" flipH="0" flipV="0">
            <a:off x="320395" y="3977996"/>
            <a:ext cx="1999806" cy="129604"/>
          </a:xfrm>
          <a:custGeom>
            <a:pathLst>
              <a:path w="1999806" h="129604">
                <a:moveTo>
                  <a:pt x="0" y="129604"/>
                </a:moveTo>
                <a:lnTo>
                  <a:pt x="1999806" y="129604"/>
                </a:lnTo>
                <a:lnTo>
                  <a:pt x="1999806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7" name="Freeform 4147">
            <a:hlinkClick r:id="rId101"/>
          </p:cNvPr>
          <p:cNvSpPr/>
          <p:nvPr/>
        </p:nvSpPr>
        <p:spPr>
          <a:xfrm rot="0" flipH="0" flipV="0">
            <a:off x="367106" y="5886412"/>
            <a:ext cx="597776" cy="597777"/>
          </a:xfrm>
          <a:custGeom>
            <a:pathLst>
              <a:path w="597776" h="597777">
                <a:moveTo>
                  <a:pt x="0" y="597777"/>
                </a:moveTo>
                <a:lnTo>
                  <a:pt x="597776" y="597777"/>
                </a:lnTo>
                <a:lnTo>
                  <a:pt x="597776" y="0"/>
                </a:lnTo>
                <a:lnTo>
                  <a:pt x="0" y="0"/>
                </a:lnTo>
                <a:lnTo>
                  <a:pt x="0" y="597777"/>
                </a:lnTo>
                <a:close/>
              </a:path>
            </a:pathLst>
          </a:custGeom>
          <a:noFill/>
          <a:ln w="14224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48" name="Picture 4148">
            <a:hlinkClick r:id="rId101"/>
          </p:cNvPr>
          <p:cNvPicPr>
            <a:picLocks noChangeAspect="0" noChangeArrowheads="1"/>
          </p:cNvPicPr>
          <p:nvPr/>
        </p:nvPicPr>
        <p:blipFill>
          <a:blip r:embed="rId4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5475" y="5944769"/>
            <a:ext cx="481050" cy="481050"/>
          </a:xfrm>
          <a:prstGeom prst="rect">
            <a:avLst/>
          </a:prstGeom>
          <a:noFill/>
          <a:extLst/>
        </p:spPr>
      </p:pic>
      <p:sp>
        <p:nvSpPr>
          <p:cNvPr id="4149" name="Rectangle 4149"/>
          <p:cNvSpPr/>
          <p:nvPr/>
        </p:nvSpPr>
        <p:spPr>
          <a:xfrm rot="0" flipH="0" flipV="0">
            <a:off x="2609739" y="7155404"/>
            <a:ext cx="108546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28</a:t>
            </a:r>
          </a:p>
        </p:txBody>
      </p:sp>
      <p:sp>
        <p:nvSpPr>
          <p:cNvPr id="4150" name="Rectangle 4150"/>
          <p:cNvSpPr/>
          <p:nvPr/>
        </p:nvSpPr>
        <p:spPr>
          <a:xfrm rot="0" flipH="0" flipV="0">
            <a:off x="360000" y="693888"/>
            <a:ext cx="4639757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 цьому, люди схильні створювати навколо себе “інформаційні бульбашки”: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блокують у соцмережах або не сприймають контент, який не відповідає їхнім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уподобанням.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4151" name="Rectangle 4151"/>
          <p:cNvSpPr/>
          <p:nvPr/>
        </p:nvSpPr>
        <p:spPr>
          <a:xfrm rot="0" flipH="0" flipV="0">
            <a:off x="360000" y="1181568"/>
            <a:ext cx="4639878" cy="598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 вони активніше реагують і поширюють те, що відповідає їхнім інтересам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 емоціям. Алгоритми соцмереж підлаштовуються під такі бажання користува-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чів і з часом взагалі перестають пропонувати в стрічці альтернативні погляди.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Так,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подивившись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кілька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разів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певний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контент</a:t>
            </a:r>
            <a:r>
              <a:rPr lang="en-US" sz="800" baseline="0" b="1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(наприклад,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проросійські</a:t>
            </a:r>
            <a:r>
              <a:rPr lang="en-US" sz="800" baseline="0" b="1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но-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вини), алгоритми надалі активніше пропонуватимуть саме таку інформацію.</a:t>
            </a:r>
          </a:p>
        </p:txBody>
      </p:sp>
      <p:sp>
        <p:nvSpPr>
          <p:cNvPr id="4152" name="Rectangle 4152"/>
          <p:cNvSpPr/>
          <p:nvPr/>
        </p:nvSpPr>
        <p:spPr>
          <a:xfrm rot="0" flipH="0" flipV="0">
            <a:off x="360000" y="1913088"/>
            <a:ext cx="4639817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Фейкові новини поширюються,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зокрема, щодо обмінів, військовополонених та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зниклих безвісти українських Захисників і Захисниць України. </a:t>
            </a:r>
          </a:p>
        </p:txBody>
      </p:sp>
      <p:sp>
        <p:nvSpPr>
          <p:cNvPr id="4153" name="Rectangle 4153"/>
          <p:cNvSpPr/>
          <p:nvPr/>
        </p:nvSpPr>
        <p:spPr>
          <a:xfrm rot="0" flipH="0" flipV="0">
            <a:off x="360000" y="2278848"/>
            <a:ext cx="4639899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Так,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цього</a:t>
            </a:r>
            <a:r>
              <a:rPr lang="en-US" sz="800" baseline="0" b="0" i="0" dirty="0" spc="1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року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РФ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поширила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соцмережах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такий</a:t>
            </a:r>
            <a:r>
              <a:rPr lang="en-US" sz="800" baseline="0" b="0" i="0" dirty="0" spc="1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вкид.</a:t>
            </a:r>
            <a:r>
              <a:rPr lang="en-US" sz="800" baseline="0" b="0" i="0" dirty="0" spc="1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Йдеться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викла-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дені списки українських військовополонених, яких Україна нібито “не бажає”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забирати.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Це імена та прізвища реальних людей, які перебувають у російсько-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му</a:t>
            </a:r>
            <a:r>
              <a:rPr lang="en-US" sz="800" baseline="0" b="0" i="0" dirty="0" spc="2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полоні.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Проте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російська</a:t>
            </a:r>
            <a:r>
              <a:rPr lang="en-US" sz="800" baseline="0" b="0" i="0" dirty="0" spc="2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сторона</a:t>
            </a:r>
            <a:r>
              <a:rPr lang="en-US" sz="800" baseline="0" b="0" i="0" dirty="0" spc="2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пропонувала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ці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списки</a:t>
            </a:r>
            <a:r>
              <a:rPr lang="en-US" sz="800" baseline="0" b="0" i="0" dirty="0" spc="2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2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обміну,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 навмисно опублікувала їх у соціальних мережах, щоб розбурхати емоції рід-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 військовополонених і дискредитувати дії українських державних органів. </a:t>
            </a:r>
          </a:p>
        </p:txBody>
      </p:sp>
      <p:sp>
        <p:nvSpPr>
          <p:cNvPr id="4154" name="Rectangle 4154"/>
          <p:cNvSpPr/>
          <p:nvPr/>
        </p:nvSpPr>
        <p:spPr>
          <a:xfrm rot="0" flipH="0" flipV="0">
            <a:off x="360000" y="3132288"/>
            <a:ext cx="4639746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Саме</a:t>
            </a:r>
            <a:r>
              <a:rPr lang="en-US" sz="800" baseline="0" b="0" i="0" dirty="0" spc="1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тому</a:t>
            </a:r>
            <a:r>
              <a:rPr lang="en-US" sz="800" baseline="0" b="0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необхідно</a:t>
            </a:r>
            <a:r>
              <a:rPr lang="en-US" sz="800" baseline="0" b="1" i="0" dirty="0" spc="15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перевіряти</a:t>
            </a:r>
            <a:r>
              <a:rPr lang="en-US" sz="800" baseline="0" b="1" i="0" dirty="0" spc="1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всю</a:t>
            </a:r>
            <a:r>
              <a:rPr lang="en-US" sz="800" baseline="0" b="1" i="0" dirty="0" spc="1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інформацію,</a:t>
            </a:r>
            <a:r>
              <a:rPr lang="en-US" sz="800" baseline="0" b="1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яка</a:t>
            </a:r>
            <a:r>
              <a:rPr lang="en-US" sz="800" baseline="0" b="1" i="0" dirty="0" spc="1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поширюється</a:t>
            </a:r>
            <a:r>
              <a:rPr lang="en-US" sz="800" baseline="0" b="1" i="0" dirty="0" spc="1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5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соці-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альних</a:t>
            </a:r>
            <a:r>
              <a:rPr lang="en-US" sz="800" baseline="0" b="1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мережах.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пам’ятати,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кожен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крок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РФ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має</a:t>
            </a:r>
            <a:r>
              <a:rPr lang="en-US" sz="800" baseline="0" b="0" i="0" dirty="0" spc="1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свою</a:t>
            </a:r>
            <a:r>
              <a:rPr lang="en-US" sz="800" baseline="0" b="0" i="0" dirty="0" spc="1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конкретну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мету. </a:t>
            </a:r>
          </a:p>
        </p:txBody>
      </p:sp>
      <p:sp>
        <p:nvSpPr>
          <p:cNvPr id="4155" name="Rectangle 4155"/>
          <p:cNvSpPr/>
          <p:nvPr/>
        </p:nvSpPr>
        <p:spPr>
          <a:xfrm rot="0" flipH="0" flipV="0">
            <a:off x="334003" y="3597658"/>
            <a:ext cx="101296" cy="287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93" baseline="0" b="1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4156" name="Rectangle 4156"/>
          <p:cNvSpPr/>
          <p:nvPr/>
        </p:nvSpPr>
        <p:spPr>
          <a:xfrm rot="0" flipH="0" flipV="0">
            <a:off x="435263" y="3619968"/>
            <a:ext cx="4564684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Важливо наголосити, що процес щодо повернення українців додому триває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кожного дня. </a:t>
            </a:r>
          </a:p>
        </p:txBody>
      </p:sp>
      <p:sp>
        <p:nvSpPr>
          <p:cNvPr id="4157" name="Rectangle 4157"/>
          <p:cNvSpPr/>
          <p:nvPr/>
        </p:nvSpPr>
        <p:spPr>
          <a:xfrm rot="0" flipH="0" flipV="0">
            <a:off x="359977" y="3985728"/>
            <a:ext cx="192184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Як використовувати фактчекінг?</a:t>
            </a:r>
          </a:p>
        </p:txBody>
      </p:sp>
      <p:sp>
        <p:nvSpPr>
          <p:cNvPr id="4158" name="Rectangle 4158"/>
          <p:cNvSpPr/>
          <p:nvPr/>
        </p:nvSpPr>
        <p:spPr>
          <a:xfrm rot="0" flipH="0" flipV="0">
            <a:off x="359977" y="4229568"/>
            <a:ext cx="4639909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Користуйтеся</a:t>
            </a:r>
            <a:r>
              <a:rPr lang="en-US" sz="800" baseline="0" b="0" i="0" dirty="0" spc="4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першоджерелами</a:t>
            </a:r>
            <a:r>
              <a:rPr lang="en-US" sz="800" baseline="0" b="0" i="0" dirty="0" spc="4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</a:t>
            </a:r>
            <a:r>
              <a:rPr lang="en-US" sz="800" baseline="0" b="0" i="0" dirty="0" spc="4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час</a:t>
            </a:r>
            <a:r>
              <a:rPr lang="en-US" sz="800" baseline="0" b="0" i="0" dirty="0" spc="4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перевірки</a:t>
            </a:r>
            <a:r>
              <a:rPr lang="en-US" sz="800" baseline="0" b="0" i="0" dirty="0" spc="4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інформації,</a:t>
            </a:r>
            <a:r>
              <a:rPr lang="en-US" sz="800" baseline="0" b="0" i="0" dirty="0" spc="4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звіряйтеся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офіційними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ресурсами.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1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поширюйте</a:t>
            </a:r>
            <a:r>
              <a:rPr lang="en-US" sz="800" baseline="0" b="1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відомості,</a:t>
            </a:r>
            <a:r>
              <a:rPr lang="en-US" sz="800" baseline="0" b="1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доки</a:t>
            </a:r>
            <a:r>
              <a:rPr lang="en-US" sz="800" baseline="0" b="1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1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впевнилися</a:t>
            </a:r>
            <a:r>
              <a:rPr lang="en-US" sz="800" baseline="0" b="1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їх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достовірності.</a:t>
            </a:r>
          </a:p>
        </p:txBody>
      </p:sp>
      <p:sp>
        <p:nvSpPr>
          <p:cNvPr id="4159" name="Rectangle 4159"/>
          <p:cNvSpPr/>
          <p:nvPr/>
        </p:nvSpPr>
        <p:spPr>
          <a:xfrm rot="0" flipH="0" flipV="0">
            <a:off x="359977" y="4717248"/>
            <a:ext cx="4639797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Перевіряйте</a:t>
            </a:r>
            <a:r>
              <a:rPr lang="en-US" sz="800" baseline="0" b="1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фото</a:t>
            </a:r>
            <a:r>
              <a:rPr lang="en-US" sz="800" baseline="0" b="1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1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відео</a:t>
            </a:r>
            <a:r>
              <a:rPr lang="en-US" sz="800" baseline="0" b="1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1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автентичність.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 цього,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зокрема,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можна</a:t>
            </a:r>
            <a:r>
              <a:rPr lang="en-US" sz="800" baseline="0" b="0" i="0" dirty="0" spc="10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ско-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ристатись</a:t>
            </a:r>
            <a:r>
              <a:rPr lang="en-US" sz="800" baseline="0" b="0" i="0" dirty="0" spc="4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сервісом</a:t>
            </a:r>
            <a:r>
              <a:rPr lang="en-US" sz="800" baseline="0" b="0" i="0" dirty="0" spc="4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пошуку</a:t>
            </a:r>
            <a:r>
              <a:rPr lang="en-US" sz="800" baseline="0" b="0" i="0" dirty="0" spc="4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зображень</a:t>
            </a:r>
            <a:r>
              <a:rPr lang="en-US" sz="800" baseline="0" b="0" i="0" dirty="0" spc="4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Google.</a:t>
            </a:r>
            <a:r>
              <a:rPr lang="en-US" sz="800" baseline="0" b="0" i="0" dirty="0" spc="4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Часто</a:t>
            </a:r>
            <a:r>
              <a:rPr lang="en-US" sz="800" baseline="0" b="0" i="0" dirty="0" spc="4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дезінформатори</a:t>
            </a:r>
            <a:r>
              <a:rPr lang="en-US" sz="800" baseline="0" b="0" i="0" dirty="0" spc="4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шахраї</a:t>
            </a:r>
            <a:r>
              <a:rPr lang="en-US" sz="800" baseline="0" b="0" i="0" dirty="0" spc="3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використовують</a:t>
            </a:r>
            <a:r>
              <a:rPr lang="en-US" sz="800" baseline="0" b="0" i="0" dirty="0" spc="3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відредаговані</a:t>
            </a:r>
            <a:r>
              <a:rPr lang="en-US" sz="800" baseline="0" b="0" i="0" dirty="0" spc="3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фото</a:t>
            </a:r>
            <a:r>
              <a:rPr lang="en-US" sz="800" baseline="0" b="0" i="0" dirty="0" spc="3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3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ілюстрації</a:t>
            </a:r>
            <a:r>
              <a:rPr lang="en-US" sz="800" baseline="0" b="0" i="0" dirty="0" spc="3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своїх</a:t>
            </a:r>
            <a:r>
              <a:rPr lang="en-US" sz="800" baseline="0" b="0" i="0" dirty="0" spc="3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фейкових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публікацій.</a:t>
            </a:r>
          </a:p>
        </p:txBody>
      </p:sp>
      <p:sp>
        <p:nvSpPr>
          <p:cNvPr id="4160" name="Rectangle 4160"/>
          <p:cNvSpPr/>
          <p:nvPr/>
        </p:nvSpPr>
        <p:spPr>
          <a:xfrm rot="0" flipH="0" flipV="0">
            <a:off x="359977" y="5326848"/>
            <a:ext cx="4639858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З’ясуйте,</a:t>
            </a:r>
            <a:r>
              <a:rPr lang="en-US" sz="800" baseline="0" b="0" i="0" dirty="0" spc="2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0" i="0" dirty="0" spc="2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2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внесено</a:t>
            </a:r>
            <a:r>
              <a:rPr lang="en-US" sz="800" baseline="0" b="0" i="0" dirty="0" spc="2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певний</a:t>
            </a:r>
            <a:r>
              <a:rPr lang="en-US" sz="800" baseline="0" b="0" i="0" dirty="0" spc="2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ресурс</a:t>
            </a:r>
            <a:r>
              <a:rPr lang="en-US" sz="800" baseline="0" b="0" i="0" dirty="0" spc="2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Центром</a:t>
            </a:r>
            <a:r>
              <a:rPr lang="en-US" sz="800" baseline="0" b="0" i="0" dirty="0" spc="25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протидії</a:t>
            </a:r>
            <a:r>
              <a:rPr lang="en-US" sz="800" baseline="0" b="0" i="0" dirty="0" spc="25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дезінформації</a:t>
            </a:r>
            <a:r>
              <a:rPr lang="en-US" sz="800" baseline="0" b="0" i="0" dirty="0" spc="25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Службою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безпеки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списку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інструментів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поширення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ворожої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дез-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інформації.</a:t>
            </a:r>
          </a:p>
        </p:txBody>
      </p:sp>
      <p:sp>
        <p:nvSpPr>
          <p:cNvPr id="4161" name="Rectangle 4161"/>
          <p:cNvSpPr/>
          <p:nvPr/>
        </p:nvSpPr>
        <p:spPr>
          <a:xfrm rot="0" flipH="0" flipV="0">
            <a:off x="1098000" y="6083206"/>
            <a:ext cx="3823424" cy="210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  <a:hlinkClick r:id="rId100"/>
              </a:rPr>
              <a:t>Список інструментів поширення ворожої дезінформації</a:t>
            </a:r>
          </a:p>
          <a:p>
            <a:pPr marL="0">
              <a:lnSpc>
                <a:spcPts val="791"/>
              </a:lnSpc>
            </a:pPr>
            <a:r>
              <a:rPr lang="en-US" sz="68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cpd.gov.ua/reports/spysok-instrumentiv-poshyrennya-vorozhoyi-dezinformacziyi</a:t>
            </a:r>
          </a:p>
        </p:txBody>
      </p:sp>
      <p:sp>
        <p:nvSpPr>
          <p:cNvPr id="4162" name="Rectangle 4162"/>
          <p:cNvSpPr/>
          <p:nvPr/>
        </p:nvSpPr>
        <p:spPr>
          <a:xfrm rot="0" flipH="0" flipV="0">
            <a:off x="360000" y="6700881"/>
            <a:ext cx="4607956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Використовуйте</a:t>
            </a:r>
            <a:r>
              <a:rPr lang="en-US" sz="800" baseline="0" b="1" i="0" dirty="0" spc="2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ресурс</a:t>
            </a:r>
            <a:r>
              <a:rPr lang="en-US" sz="800" baseline="0" b="1" i="0" dirty="0" spc="2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“Кібер</a:t>
            </a:r>
            <a:r>
              <a:rPr lang="en-US" sz="800" baseline="0" b="1" i="0" dirty="0" spc="2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Брама”.</a:t>
            </a:r>
            <a:r>
              <a:rPr lang="en-US" sz="800" baseline="0" b="1" i="0" dirty="0" spc="2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Платформа</a:t>
            </a:r>
            <a:r>
              <a:rPr lang="en-US" sz="800" baseline="0" b="0" i="0" dirty="0" spc="23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містить</a:t>
            </a:r>
            <a:r>
              <a:rPr lang="en-US" sz="800" baseline="0" b="0" i="0" dirty="0" spc="23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практичні</a:t>
            </a:r>
            <a:r>
              <a:rPr lang="en-US" sz="800" baseline="0" b="0" i="0" dirty="0" spc="2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реко-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мендації та інструменти для захисту від кіберзагроз, фейків і дезінформації.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4163" name="Picture 4163"/>
          <p:cNvPicPr>
            <a:picLocks noChangeAspect="0" noChangeArrowheads="1"/>
          </p:cNvPicPr>
          <p:nvPr/>
        </p:nvPicPr>
        <p:blipFill>
          <a:blip r:embed="rId4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4164" name="Freeform 4164"/>
          <p:cNvSpPr/>
          <p:nvPr/>
        </p:nvSpPr>
        <p:spPr>
          <a:xfrm rot="0" flipH="0" flipV="0">
            <a:off x="1640547" y="3078658"/>
            <a:ext cx="2046910" cy="229235"/>
          </a:xfrm>
          <a:custGeom>
            <a:pathLst>
              <a:path w="2046910" h="229235">
                <a:moveTo>
                  <a:pt x="0" y="229235"/>
                </a:moveTo>
                <a:lnTo>
                  <a:pt x="2046910" y="229235"/>
                </a:lnTo>
                <a:lnTo>
                  <a:pt x="2046910" y="0"/>
                </a:lnTo>
                <a:lnTo>
                  <a:pt x="0" y="0"/>
                </a:lnTo>
                <a:lnTo>
                  <a:pt x="0" y="229235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5" name="Freeform 4165"/>
          <p:cNvSpPr/>
          <p:nvPr/>
        </p:nvSpPr>
        <p:spPr>
          <a:xfrm rot="0" flipH="0" flipV="0">
            <a:off x="922388" y="3307893"/>
            <a:ext cx="3483216" cy="229235"/>
          </a:xfrm>
          <a:custGeom>
            <a:pathLst>
              <a:path w="3483216" h="229235">
                <a:moveTo>
                  <a:pt x="0" y="229235"/>
                </a:moveTo>
                <a:lnTo>
                  <a:pt x="3483216" y="229235"/>
                </a:lnTo>
                <a:lnTo>
                  <a:pt x="3483216" y="0"/>
                </a:lnTo>
                <a:lnTo>
                  <a:pt x="0" y="0"/>
                </a:lnTo>
                <a:lnTo>
                  <a:pt x="0" y="229235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6" name="Freeform 4166"/>
          <p:cNvSpPr/>
          <p:nvPr/>
        </p:nvSpPr>
        <p:spPr>
          <a:xfrm rot="0" flipH="0" flipV="0">
            <a:off x="726389" y="3746983"/>
            <a:ext cx="3875227" cy="229235"/>
          </a:xfrm>
          <a:custGeom>
            <a:pathLst>
              <a:path w="3875227" h="229235">
                <a:moveTo>
                  <a:pt x="0" y="229235"/>
                </a:moveTo>
                <a:lnTo>
                  <a:pt x="3875227" y="229235"/>
                </a:lnTo>
                <a:lnTo>
                  <a:pt x="3875227" y="0"/>
                </a:lnTo>
                <a:lnTo>
                  <a:pt x="0" y="0"/>
                </a:lnTo>
                <a:lnTo>
                  <a:pt x="0" y="229235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7" name="Picture 4167"/>
          <p:cNvPicPr>
            <a:picLocks noChangeAspect="0" noChangeArrowheads="1"/>
          </p:cNvPicPr>
          <p:nvPr/>
        </p:nvPicPr>
        <p:blipFill>
          <a:blip r:embed="rId4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1563" y="6762179"/>
            <a:ext cx="76555" cy="78892"/>
          </a:xfrm>
          <a:prstGeom prst="rect">
            <a:avLst/>
          </a:prstGeom>
          <a:noFill/>
          <a:extLst/>
        </p:spPr>
      </p:pic>
      <p:sp>
        <p:nvSpPr>
          <p:cNvPr id="4168" name="Freeform 4168"/>
          <p:cNvSpPr/>
          <p:nvPr/>
        </p:nvSpPr>
        <p:spPr>
          <a:xfrm rot="0" flipH="0" flipV="0">
            <a:off x="1284757" y="6785852"/>
            <a:ext cx="64452" cy="41833"/>
          </a:xfrm>
          <a:custGeom>
            <a:pathLst>
              <a:path w="64452" h="41833">
                <a:moveTo>
                  <a:pt x="64452" y="15773"/>
                </a:moveTo>
                <a:lnTo>
                  <a:pt x="64452" y="41833"/>
                </a:lnTo>
                <a:lnTo>
                  <a:pt x="54585" y="41833"/>
                </a:lnTo>
                <a:lnTo>
                  <a:pt x="54585" y="18109"/>
                </a:lnTo>
                <a:cubicBezTo>
                  <a:pt x="54585" y="11798"/>
                  <a:pt x="51981" y="8230"/>
                  <a:pt x="47028" y="8230"/>
                </a:cubicBezTo>
                <a:cubicBezTo>
                  <a:pt x="41275" y="8230"/>
                  <a:pt x="37160" y="12344"/>
                  <a:pt x="37160" y="18236"/>
                </a:cubicBezTo>
                <a:lnTo>
                  <a:pt x="37160" y="41833"/>
                </a:lnTo>
                <a:lnTo>
                  <a:pt x="27292" y="41833"/>
                </a:lnTo>
                <a:lnTo>
                  <a:pt x="27292" y="18109"/>
                </a:lnTo>
                <a:cubicBezTo>
                  <a:pt x="27292" y="11798"/>
                  <a:pt x="24676" y="8230"/>
                  <a:pt x="19736" y="8230"/>
                </a:cubicBezTo>
                <a:cubicBezTo>
                  <a:pt x="13983" y="8230"/>
                  <a:pt x="9868" y="12344"/>
                  <a:pt x="9868" y="18236"/>
                </a:cubicBezTo>
                <a:lnTo>
                  <a:pt x="9868" y="41833"/>
                </a:lnTo>
                <a:lnTo>
                  <a:pt x="0" y="41833"/>
                </a:lnTo>
                <a:lnTo>
                  <a:pt x="0" y="686"/>
                </a:lnTo>
                <a:lnTo>
                  <a:pt x="8763" y="686"/>
                </a:lnTo>
                <a:lnTo>
                  <a:pt x="9322" y="6452"/>
                </a:lnTo>
                <a:cubicBezTo>
                  <a:pt x="12205" y="2464"/>
                  <a:pt x="17005" y="0"/>
                  <a:pt x="22898" y="0"/>
                </a:cubicBezTo>
                <a:cubicBezTo>
                  <a:pt x="28804" y="0"/>
                  <a:pt x="33325" y="2883"/>
                  <a:pt x="35509" y="7823"/>
                </a:cubicBezTo>
                <a:cubicBezTo>
                  <a:pt x="38392" y="3023"/>
                  <a:pt x="43612" y="0"/>
                  <a:pt x="50051" y="0"/>
                </a:cubicBezTo>
                <a:cubicBezTo>
                  <a:pt x="58699" y="0"/>
                  <a:pt x="64452" y="6312"/>
                  <a:pt x="64452" y="157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9" name="Picture 4169"/>
          <p:cNvPicPr>
            <a:picLocks noChangeAspect="0" noChangeArrowheads="1"/>
          </p:cNvPicPr>
          <p:nvPr/>
        </p:nvPicPr>
        <p:blipFill>
          <a:blip r:embed="rId4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7759" y="6760120"/>
            <a:ext cx="66141" cy="80949"/>
          </a:xfrm>
          <a:prstGeom prst="rect">
            <a:avLst/>
          </a:prstGeom>
          <a:noFill/>
          <a:extLst/>
        </p:spPr>
      </p:pic>
      <p:sp>
        <p:nvSpPr>
          <p:cNvPr id="4170" name="Freeform 4170"/>
          <p:cNvSpPr/>
          <p:nvPr/>
        </p:nvSpPr>
        <p:spPr>
          <a:xfrm rot="0" flipH="0" flipV="0">
            <a:off x="1409425" y="6786539"/>
            <a:ext cx="38265" cy="41833"/>
          </a:xfrm>
          <a:custGeom>
            <a:pathLst>
              <a:path w="38265" h="41833">
                <a:moveTo>
                  <a:pt x="38265" y="0"/>
                </a:moveTo>
                <a:lnTo>
                  <a:pt x="38265" y="41148"/>
                </a:lnTo>
                <a:lnTo>
                  <a:pt x="29490" y="41148"/>
                </a:lnTo>
                <a:lnTo>
                  <a:pt x="28944" y="35102"/>
                </a:lnTo>
                <a:cubicBezTo>
                  <a:pt x="25921" y="39217"/>
                  <a:pt x="20841" y="41833"/>
                  <a:pt x="14948" y="41833"/>
                </a:cubicBezTo>
                <a:cubicBezTo>
                  <a:pt x="6173" y="41833"/>
                  <a:pt x="0" y="35521"/>
                  <a:pt x="0" y="26060"/>
                </a:cubicBezTo>
                <a:lnTo>
                  <a:pt x="0" y="0"/>
                </a:lnTo>
                <a:lnTo>
                  <a:pt x="9868" y="0"/>
                </a:lnTo>
                <a:lnTo>
                  <a:pt x="9868" y="23723"/>
                </a:lnTo>
                <a:cubicBezTo>
                  <a:pt x="9868" y="30035"/>
                  <a:pt x="12891" y="33604"/>
                  <a:pt x="17971" y="33604"/>
                </a:cubicBezTo>
                <a:cubicBezTo>
                  <a:pt x="23724" y="33604"/>
                  <a:pt x="28398" y="29489"/>
                  <a:pt x="28398" y="23596"/>
                </a:cubicBezTo>
                <a:lnTo>
                  <a:pt x="28398" y="0"/>
                </a:lnTo>
                <a:close/>
                <a:moveTo>
                  <a:pt x="38265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71" name="Picture 4171"/>
          <p:cNvPicPr>
            <a:picLocks noChangeAspect="0" noChangeArrowheads="1"/>
          </p:cNvPicPr>
          <p:nvPr/>
        </p:nvPicPr>
        <p:blipFill>
          <a:blip r:embed="rId4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3908" y="6760120"/>
            <a:ext cx="66141" cy="80949"/>
          </a:xfrm>
          <a:prstGeom prst="rect">
            <a:avLst/>
          </a:prstGeom>
          <a:noFill/>
          <a:extLst/>
        </p:spPr>
      </p:pic>
      <p:sp>
        <p:nvSpPr>
          <p:cNvPr id="4172" name="Freeform 4172"/>
          <p:cNvSpPr/>
          <p:nvPr/>
        </p:nvSpPr>
        <p:spPr>
          <a:xfrm rot="0" flipH="0" flipV="0">
            <a:off x="1504745" y="6785853"/>
            <a:ext cx="35661" cy="42518"/>
          </a:xfrm>
          <a:custGeom>
            <a:pathLst>
              <a:path w="35661" h="42518">
                <a:moveTo>
                  <a:pt x="0" y="36207"/>
                </a:moveTo>
                <a:lnTo>
                  <a:pt x="5206" y="29210"/>
                </a:lnTo>
                <a:cubicBezTo>
                  <a:pt x="8509" y="32232"/>
                  <a:pt x="13030" y="34150"/>
                  <a:pt x="18656" y="34150"/>
                </a:cubicBezTo>
                <a:cubicBezTo>
                  <a:pt x="22898" y="34150"/>
                  <a:pt x="26187" y="32918"/>
                  <a:pt x="26187" y="30315"/>
                </a:cubicBezTo>
                <a:cubicBezTo>
                  <a:pt x="26187" y="28257"/>
                  <a:pt x="24409" y="27013"/>
                  <a:pt x="17145" y="25374"/>
                </a:cubicBezTo>
                <a:cubicBezTo>
                  <a:pt x="6451" y="22771"/>
                  <a:pt x="1917" y="18935"/>
                  <a:pt x="1917" y="12484"/>
                </a:cubicBezTo>
                <a:cubicBezTo>
                  <a:pt x="1917" y="4940"/>
                  <a:pt x="8509" y="0"/>
                  <a:pt x="18783" y="0"/>
                </a:cubicBezTo>
                <a:cubicBezTo>
                  <a:pt x="24828" y="0"/>
                  <a:pt x="30035" y="1790"/>
                  <a:pt x="34975" y="5067"/>
                </a:cubicBezTo>
                <a:lnTo>
                  <a:pt x="29629" y="12344"/>
                </a:lnTo>
                <a:cubicBezTo>
                  <a:pt x="26187" y="9601"/>
                  <a:pt x="22631" y="8229"/>
                  <a:pt x="17970" y="8229"/>
                </a:cubicBezTo>
                <a:cubicBezTo>
                  <a:pt x="13995" y="8229"/>
                  <a:pt x="11379" y="9601"/>
                  <a:pt x="11379" y="11925"/>
                </a:cubicBezTo>
                <a:cubicBezTo>
                  <a:pt x="11379" y="14122"/>
                  <a:pt x="13169" y="15367"/>
                  <a:pt x="19481" y="16865"/>
                </a:cubicBezTo>
                <a:cubicBezTo>
                  <a:pt x="31267" y="19748"/>
                  <a:pt x="35661" y="23177"/>
                  <a:pt x="35661" y="29896"/>
                </a:cubicBezTo>
                <a:cubicBezTo>
                  <a:pt x="35661" y="37857"/>
                  <a:pt x="29209" y="42518"/>
                  <a:pt x="18376" y="42518"/>
                </a:cubicBezTo>
                <a:cubicBezTo>
                  <a:pt x="10972" y="42518"/>
                  <a:pt x="4394" y="40182"/>
                  <a:pt x="0" y="362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3" name="Freeform 4173"/>
          <p:cNvSpPr/>
          <p:nvPr/>
        </p:nvSpPr>
        <p:spPr>
          <a:xfrm rot="0" flipH="0" flipV="0">
            <a:off x="1548645" y="6785852"/>
            <a:ext cx="64452" cy="41833"/>
          </a:xfrm>
          <a:custGeom>
            <a:pathLst>
              <a:path w="64452" h="41833">
                <a:moveTo>
                  <a:pt x="64452" y="15773"/>
                </a:moveTo>
                <a:lnTo>
                  <a:pt x="64452" y="41833"/>
                </a:lnTo>
                <a:lnTo>
                  <a:pt x="54585" y="41833"/>
                </a:lnTo>
                <a:lnTo>
                  <a:pt x="54585" y="18109"/>
                </a:lnTo>
                <a:cubicBezTo>
                  <a:pt x="54585" y="11798"/>
                  <a:pt x="51981" y="8230"/>
                  <a:pt x="47028" y="8230"/>
                </a:cubicBezTo>
                <a:cubicBezTo>
                  <a:pt x="41275" y="8230"/>
                  <a:pt x="37160" y="12344"/>
                  <a:pt x="37160" y="18236"/>
                </a:cubicBezTo>
                <a:lnTo>
                  <a:pt x="37160" y="41833"/>
                </a:lnTo>
                <a:lnTo>
                  <a:pt x="27292" y="41833"/>
                </a:lnTo>
                <a:lnTo>
                  <a:pt x="27292" y="18109"/>
                </a:lnTo>
                <a:cubicBezTo>
                  <a:pt x="27292" y="11798"/>
                  <a:pt x="24676" y="8230"/>
                  <a:pt x="19736" y="8230"/>
                </a:cubicBezTo>
                <a:cubicBezTo>
                  <a:pt x="13983" y="8230"/>
                  <a:pt x="9868" y="12344"/>
                  <a:pt x="9868" y="18236"/>
                </a:cubicBezTo>
                <a:lnTo>
                  <a:pt x="9868" y="41833"/>
                </a:lnTo>
                <a:lnTo>
                  <a:pt x="0" y="41833"/>
                </a:lnTo>
                <a:lnTo>
                  <a:pt x="0" y="686"/>
                </a:lnTo>
                <a:lnTo>
                  <a:pt x="8763" y="686"/>
                </a:lnTo>
                <a:lnTo>
                  <a:pt x="9322" y="6452"/>
                </a:lnTo>
                <a:cubicBezTo>
                  <a:pt x="12205" y="2464"/>
                  <a:pt x="17005" y="0"/>
                  <a:pt x="22898" y="0"/>
                </a:cubicBezTo>
                <a:cubicBezTo>
                  <a:pt x="28804" y="0"/>
                  <a:pt x="33325" y="2883"/>
                  <a:pt x="35509" y="7823"/>
                </a:cubicBezTo>
                <a:cubicBezTo>
                  <a:pt x="38392" y="3023"/>
                  <a:pt x="43612" y="0"/>
                  <a:pt x="50051" y="0"/>
                </a:cubicBezTo>
                <a:cubicBezTo>
                  <a:pt x="58699" y="0"/>
                  <a:pt x="64452" y="6312"/>
                  <a:pt x="64452" y="157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74" name="Picture 4174"/>
          <p:cNvPicPr>
            <a:picLocks noChangeAspect="0" noChangeArrowheads="1"/>
          </p:cNvPicPr>
          <p:nvPr/>
        </p:nvPicPr>
        <p:blipFill>
          <a:blip r:embed="rId4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08364" y="6773154"/>
            <a:ext cx="65163" cy="67919"/>
          </a:xfrm>
          <a:prstGeom prst="rect">
            <a:avLst/>
          </a:prstGeom>
          <a:noFill/>
          <a:extLst/>
        </p:spPr>
      </p:pic>
      <p:sp>
        <p:nvSpPr>
          <p:cNvPr id="4175" name="Freeform 4175"/>
          <p:cNvSpPr/>
          <p:nvPr/>
        </p:nvSpPr>
        <p:spPr>
          <a:xfrm rot="0" flipH="0" flipV="0">
            <a:off x="1669332" y="6785852"/>
            <a:ext cx="38265" cy="41833"/>
          </a:xfrm>
          <a:custGeom>
            <a:pathLst>
              <a:path w="38265" h="41833">
                <a:moveTo>
                  <a:pt x="38265" y="15773"/>
                </a:moveTo>
                <a:lnTo>
                  <a:pt x="38265" y="41833"/>
                </a:lnTo>
                <a:lnTo>
                  <a:pt x="28398" y="41833"/>
                </a:lnTo>
                <a:lnTo>
                  <a:pt x="28398" y="18109"/>
                </a:lnTo>
                <a:cubicBezTo>
                  <a:pt x="28398" y="11798"/>
                  <a:pt x="25375" y="8230"/>
                  <a:pt x="20295" y="8230"/>
                </a:cubicBezTo>
                <a:cubicBezTo>
                  <a:pt x="14542" y="8230"/>
                  <a:pt x="9868" y="12344"/>
                  <a:pt x="9868" y="18236"/>
                </a:cubicBezTo>
                <a:lnTo>
                  <a:pt x="9868" y="41833"/>
                </a:lnTo>
                <a:lnTo>
                  <a:pt x="0" y="41833"/>
                </a:lnTo>
                <a:lnTo>
                  <a:pt x="0" y="686"/>
                </a:lnTo>
                <a:lnTo>
                  <a:pt x="8776" y="686"/>
                </a:lnTo>
                <a:lnTo>
                  <a:pt x="9322" y="6718"/>
                </a:lnTo>
                <a:cubicBezTo>
                  <a:pt x="12345" y="2604"/>
                  <a:pt x="17425" y="0"/>
                  <a:pt x="23318" y="0"/>
                </a:cubicBezTo>
                <a:cubicBezTo>
                  <a:pt x="32093" y="0"/>
                  <a:pt x="38265" y="6312"/>
                  <a:pt x="38265" y="157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76" name="Picture 4176"/>
          <p:cNvPicPr>
            <a:picLocks noChangeAspect="0" noChangeArrowheads="1"/>
          </p:cNvPicPr>
          <p:nvPr/>
        </p:nvPicPr>
        <p:blipFill>
          <a:blip r:embed="rId4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5071" y="6773150"/>
            <a:ext cx="67919" cy="67919"/>
          </a:xfrm>
          <a:prstGeom prst="rect">
            <a:avLst/>
          </a:prstGeom>
          <a:noFill/>
          <a:extLst/>
        </p:spPr>
      </p:pic>
      <p:sp>
        <p:nvSpPr>
          <p:cNvPr id="4177" name="Freeform 4177"/>
          <p:cNvSpPr/>
          <p:nvPr/>
        </p:nvSpPr>
        <p:spPr>
          <a:xfrm rot="0" flipH="0" flipV="0">
            <a:off x="1783727" y="6771593"/>
            <a:ext cx="34556" cy="56095"/>
          </a:xfrm>
          <a:custGeom>
            <a:pathLst>
              <a:path w="34556" h="56095">
                <a:moveTo>
                  <a:pt x="18237" y="12750"/>
                </a:moveTo>
                <a:lnTo>
                  <a:pt x="18237" y="14947"/>
                </a:lnTo>
                <a:lnTo>
                  <a:pt x="29755" y="14947"/>
                </a:lnTo>
                <a:lnTo>
                  <a:pt x="29755" y="23176"/>
                </a:lnTo>
                <a:lnTo>
                  <a:pt x="18237" y="23176"/>
                </a:lnTo>
                <a:lnTo>
                  <a:pt x="18237" y="56095"/>
                </a:lnTo>
                <a:lnTo>
                  <a:pt x="8370" y="56095"/>
                </a:lnTo>
                <a:lnTo>
                  <a:pt x="8370" y="23176"/>
                </a:lnTo>
                <a:lnTo>
                  <a:pt x="0" y="23176"/>
                </a:lnTo>
                <a:lnTo>
                  <a:pt x="0" y="14947"/>
                </a:lnTo>
                <a:lnTo>
                  <a:pt x="8370" y="14947"/>
                </a:lnTo>
                <a:lnTo>
                  <a:pt x="8370" y="12889"/>
                </a:lnTo>
                <a:cubicBezTo>
                  <a:pt x="8370" y="5067"/>
                  <a:pt x="13843" y="0"/>
                  <a:pt x="22351" y="0"/>
                </a:cubicBezTo>
                <a:cubicBezTo>
                  <a:pt x="27152" y="0"/>
                  <a:pt x="31127" y="1232"/>
                  <a:pt x="34556" y="3568"/>
                </a:cubicBezTo>
                <a:lnTo>
                  <a:pt x="30035" y="10833"/>
                </a:lnTo>
                <a:cubicBezTo>
                  <a:pt x="27698" y="9182"/>
                  <a:pt x="25234" y="8229"/>
                  <a:pt x="22491" y="8229"/>
                </a:cubicBezTo>
                <a:cubicBezTo>
                  <a:pt x="19748" y="8229"/>
                  <a:pt x="18237" y="9868"/>
                  <a:pt x="18237" y="1275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8" name="Freeform 4178"/>
          <p:cNvSpPr/>
          <p:nvPr/>
        </p:nvSpPr>
        <p:spPr>
          <a:xfrm rot="0" flipH="0" flipV="0">
            <a:off x="1843658" y="6775570"/>
            <a:ext cx="45529" cy="52806"/>
          </a:xfrm>
          <a:custGeom>
            <a:pathLst>
              <a:path w="45529" h="52806">
                <a:moveTo>
                  <a:pt x="0" y="31267"/>
                </a:moveTo>
                <a:lnTo>
                  <a:pt x="0" y="0"/>
                </a:lnTo>
                <a:lnTo>
                  <a:pt x="10566" y="0"/>
                </a:lnTo>
                <a:lnTo>
                  <a:pt x="10566" y="30988"/>
                </a:lnTo>
                <a:cubicBezTo>
                  <a:pt x="10566" y="38810"/>
                  <a:pt x="15087" y="43471"/>
                  <a:pt x="22771" y="43471"/>
                </a:cubicBezTo>
                <a:cubicBezTo>
                  <a:pt x="30581" y="43471"/>
                  <a:pt x="34975" y="38810"/>
                  <a:pt x="34975" y="30988"/>
                </a:cubicBezTo>
                <a:lnTo>
                  <a:pt x="34975" y="0"/>
                </a:lnTo>
                <a:lnTo>
                  <a:pt x="45529" y="0"/>
                </a:lnTo>
                <a:lnTo>
                  <a:pt x="45529" y="31267"/>
                </a:lnTo>
                <a:cubicBezTo>
                  <a:pt x="45529" y="44436"/>
                  <a:pt x="36893" y="52806"/>
                  <a:pt x="22771" y="52806"/>
                </a:cubicBezTo>
                <a:cubicBezTo>
                  <a:pt x="8775" y="52806"/>
                  <a:pt x="0" y="44436"/>
                  <a:pt x="0" y="312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9" name="Freeform 4179"/>
          <p:cNvSpPr/>
          <p:nvPr/>
        </p:nvSpPr>
        <p:spPr>
          <a:xfrm rot="0" flipH="0" flipV="0">
            <a:off x="1901804" y="6772828"/>
            <a:ext cx="37312" cy="54990"/>
          </a:xfrm>
          <a:custGeom>
            <a:pathLst>
              <a:path w="37312" h="54990">
                <a:moveTo>
                  <a:pt x="37312" y="46215"/>
                </a:moveTo>
                <a:lnTo>
                  <a:pt x="37312" y="54851"/>
                </a:lnTo>
                <a:cubicBezTo>
                  <a:pt x="35662" y="54990"/>
                  <a:pt x="34569" y="54990"/>
                  <a:pt x="32918" y="54990"/>
                </a:cubicBezTo>
                <a:cubicBezTo>
                  <a:pt x="27165" y="54990"/>
                  <a:pt x="24003" y="52120"/>
                  <a:pt x="24003" y="46494"/>
                </a:cubicBezTo>
                <a:lnTo>
                  <a:pt x="24003" y="38405"/>
                </a:lnTo>
                <a:lnTo>
                  <a:pt x="9880" y="38405"/>
                </a:lnTo>
                <a:lnTo>
                  <a:pt x="9880" y="54851"/>
                </a:lnTo>
                <a:lnTo>
                  <a:pt x="0" y="54851"/>
                </a:lnTo>
                <a:lnTo>
                  <a:pt x="0" y="0"/>
                </a:lnTo>
                <a:lnTo>
                  <a:pt x="9880" y="0"/>
                </a:lnTo>
                <a:lnTo>
                  <a:pt x="9880" y="29350"/>
                </a:lnTo>
                <a:lnTo>
                  <a:pt x="16332" y="29350"/>
                </a:lnTo>
                <a:lnTo>
                  <a:pt x="26340" y="13704"/>
                </a:lnTo>
                <a:lnTo>
                  <a:pt x="36766" y="13704"/>
                </a:lnTo>
                <a:lnTo>
                  <a:pt x="26200" y="29490"/>
                </a:lnTo>
                <a:lnTo>
                  <a:pt x="33477" y="29490"/>
                </a:lnTo>
                <a:lnTo>
                  <a:pt x="33477" y="44158"/>
                </a:lnTo>
                <a:cubicBezTo>
                  <a:pt x="33477" y="45390"/>
                  <a:pt x="34303" y="46215"/>
                  <a:pt x="35534" y="46215"/>
                </a:cubicBezTo>
                <a:close/>
                <a:moveTo>
                  <a:pt x="37312" y="46215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0" name="Freeform 4180"/>
          <p:cNvSpPr/>
          <p:nvPr/>
        </p:nvSpPr>
        <p:spPr>
          <a:xfrm rot="0" flipH="0" flipV="0">
            <a:off x="1947618" y="6785985"/>
            <a:ext cx="26885" cy="41706"/>
          </a:xfrm>
          <a:custGeom>
            <a:pathLst>
              <a:path w="26885" h="41706">
                <a:moveTo>
                  <a:pt x="26885" y="279"/>
                </a:moveTo>
                <a:lnTo>
                  <a:pt x="26606" y="9600"/>
                </a:lnTo>
                <a:cubicBezTo>
                  <a:pt x="24549" y="9334"/>
                  <a:pt x="22491" y="9194"/>
                  <a:pt x="20574" y="9194"/>
                </a:cubicBezTo>
                <a:cubicBezTo>
                  <a:pt x="14262" y="9194"/>
                  <a:pt x="9880" y="12623"/>
                  <a:pt x="9880" y="19062"/>
                </a:cubicBezTo>
                <a:lnTo>
                  <a:pt x="9880" y="41706"/>
                </a:lnTo>
                <a:lnTo>
                  <a:pt x="0" y="41706"/>
                </a:lnTo>
                <a:lnTo>
                  <a:pt x="0" y="558"/>
                </a:lnTo>
                <a:lnTo>
                  <a:pt x="8788" y="558"/>
                </a:lnTo>
                <a:lnTo>
                  <a:pt x="9334" y="6997"/>
                </a:lnTo>
                <a:cubicBezTo>
                  <a:pt x="12357" y="2615"/>
                  <a:pt x="17284" y="0"/>
                  <a:pt x="23317" y="0"/>
                </a:cubicBezTo>
                <a:cubicBezTo>
                  <a:pt x="24422" y="0"/>
                  <a:pt x="25654" y="140"/>
                  <a:pt x="26885" y="2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1" name="Picture 4181"/>
          <p:cNvPicPr>
            <a:picLocks noChangeAspect="0" noChangeArrowheads="1"/>
          </p:cNvPicPr>
          <p:nvPr/>
        </p:nvPicPr>
        <p:blipFill>
          <a:blip r:embed="rId4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4282" y="6773154"/>
            <a:ext cx="65176" cy="67919"/>
          </a:xfrm>
          <a:prstGeom prst="rect">
            <a:avLst/>
          </a:prstGeom>
          <a:noFill/>
          <a:extLst/>
        </p:spPr>
      </p:pic>
      <p:pic>
        <p:nvPicPr>
          <p:cNvPr id="4182" name="Picture 4182"/>
          <p:cNvPicPr>
            <a:picLocks noChangeAspect="0" noChangeArrowheads="1"/>
          </p:cNvPicPr>
          <p:nvPr/>
        </p:nvPicPr>
        <p:blipFill>
          <a:blip r:embed="rId4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12823" y="6759575"/>
            <a:ext cx="36093" cy="80810"/>
          </a:xfrm>
          <a:prstGeom prst="rect">
            <a:avLst/>
          </a:prstGeom>
          <a:noFill/>
          <a:extLst/>
        </p:spPr>
      </p:pic>
      <p:sp>
        <p:nvSpPr>
          <p:cNvPr id="4183" name="Freeform 4183"/>
          <p:cNvSpPr/>
          <p:nvPr/>
        </p:nvSpPr>
        <p:spPr>
          <a:xfrm rot="0" flipH="0" flipV="0">
            <a:off x="2048432" y="6785852"/>
            <a:ext cx="38265" cy="41833"/>
          </a:xfrm>
          <a:custGeom>
            <a:pathLst>
              <a:path w="38265" h="41833">
                <a:moveTo>
                  <a:pt x="38265" y="15773"/>
                </a:moveTo>
                <a:lnTo>
                  <a:pt x="38265" y="41833"/>
                </a:lnTo>
                <a:lnTo>
                  <a:pt x="28398" y="41833"/>
                </a:lnTo>
                <a:lnTo>
                  <a:pt x="28398" y="18109"/>
                </a:lnTo>
                <a:cubicBezTo>
                  <a:pt x="28398" y="11798"/>
                  <a:pt x="25375" y="8230"/>
                  <a:pt x="20295" y="8230"/>
                </a:cubicBezTo>
                <a:cubicBezTo>
                  <a:pt x="14542" y="8230"/>
                  <a:pt x="9868" y="12344"/>
                  <a:pt x="9868" y="18236"/>
                </a:cubicBezTo>
                <a:lnTo>
                  <a:pt x="9868" y="41833"/>
                </a:lnTo>
                <a:lnTo>
                  <a:pt x="0" y="41833"/>
                </a:lnTo>
                <a:lnTo>
                  <a:pt x="0" y="686"/>
                </a:lnTo>
                <a:lnTo>
                  <a:pt x="8776" y="686"/>
                </a:lnTo>
                <a:lnTo>
                  <a:pt x="9322" y="6718"/>
                </a:lnTo>
                <a:cubicBezTo>
                  <a:pt x="12345" y="2604"/>
                  <a:pt x="17425" y="0"/>
                  <a:pt x="23318" y="0"/>
                </a:cubicBezTo>
                <a:cubicBezTo>
                  <a:pt x="32093" y="0"/>
                  <a:pt x="38265" y="6312"/>
                  <a:pt x="38265" y="157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4" name="Picture 4184"/>
          <p:cNvPicPr>
            <a:picLocks noChangeAspect="0" noChangeArrowheads="1"/>
          </p:cNvPicPr>
          <p:nvPr/>
        </p:nvPicPr>
        <p:blipFill>
          <a:blip r:embed="rId4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82233" y="6773153"/>
            <a:ext cx="66268" cy="67919"/>
          </a:xfrm>
          <a:prstGeom prst="rect">
            <a:avLst/>
          </a:prstGeom>
          <a:noFill/>
          <a:extLst/>
        </p:spPr>
      </p:pic>
      <p:pic>
        <p:nvPicPr>
          <p:cNvPr id="4185" name="Picture 4185"/>
          <p:cNvPicPr>
            <a:picLocks noChangeAspect="0" noChangeArrowheads="1"/>
          </p:cNvPicPr>
          <p:nvPr/>
        </p:nvPicPr>
        <p:blipFill>
          <a:blip r:embed="rId4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1563" y="6679043"/>
            <a:ext cx="76555" cy="78892"/>
          </a:xfrm>
          <a:prstGeom prst="rect">
            <a:avLst/>
          </a:prstGeom>
          <a:noFill/>
          <a:extLst/>
        </p:spPr>
      </p:pic>
      <p:sp>
        <p:nvSpPr>
          <p:cNvPr id="4186" name="Freeform 4186"/>
          <p:cNvSpPr/>
          <p:nvPr/>
        </p:nvSpPr>
        <p:spPr>
          <a:xfrm rot="0" flipH="0" flipV="0">
            <a:off x="1284743" y="6703401"/>
            <a:ext cx="50888" cy="41148"/>
          </a:xfrm>
          <a:custGeom>
            <a:pathLst>
              <a:path w="50888" h="41148">
                <a:moveTo>
                  <a:pt x="50888" y="41148"/>
                </a:moveTo>
                <a:lnTo>
                  <a:pt x="41427" y="41148"/>
                </a:lnTo>
                <a:lnTo>
                  <a:pt x="41427" y="10973"/>
                </a:lnTo>
                <a:lnTo>
                  <a:pt x="30454" y="41148"/>
                </a:lnTo>
                <a:lnTo>
                  <a:pt x="20574" y="41148"/>
                </a:lnTo>
                <a:lnTo>
                  <a:pt x="9613" y="10973"/>
                </a:lnTo>
                <a:lnTo>
                  <a:pt x="9613" y="41148"/>
                </a:lnTo>
                <a:lnTo>
                  <a:pt x="0" y="41148"/>
                </a:lnTo>
                <a:lnTo>
                  <a:pt x="0" y="0"/>
                </a:lnTo>
                <a:lnTo>
                  <a:pt x="14821" y="0"/>
                </a:lnTo>
                <a:lnTo>
                  <a:pt x="25654" y="29896"/>
                </a:lnTo>
                <a:lnTo>
                  <a:pt x="36360" y="0"/>
                </a:lnTo>
                <a:lnTo>
                  <a:pt x="50888" y="0"/>
                </a:lnTo>
                <a:close/>
                <a:moveTo>
                  <a:pt x="50888" y="41148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7" name="Picture 4187"/>
          <p:cNvPicPr>
            <a:picLocks noChangeAspect="0" noChangeArrowheads="1"/>
          </p:cNvPicPr>
          <p:nvPr/>
        </p:nvPicPr>
        <p:blipFill>
          <a:blip r:embed="rId4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2532" y="6675753"/>
            <a:ext cx="153367" cy="96852"/>
          </a:xfrm>
          <a:prstGeom prst="rect">
            <a:avLst/>
          </a:prstGeom>
          <a:noFill/>
          <a:extLst/>
        </p:spPr>
      </p:pic>
      <p:sp>
        <p:nvSpPr>
          <p:cNvPr id="4188" name="Freeform 4188"/>
          <p:cNvSpPr/>
          <p:nvPr/>
        </p:nvSpPr>
        <p:spPr>
          <a:xfrm rot="0" flipH="0" flipV="0">
            <a:off x="1485546" y="6702717"/>
            <a:ext cx="39636" cy="42518"/>
          </a:xfrm>
          <a:custGeom>
            <a:pathLst>
              <a:path w="39636" h="42518">
                <a:moveTo>
                  <a:pt x="0" y="21259"/>
                </a:moveTo>
                <a:cubicBezTo>
                  <a:pt x="0" y="8509"/>
                  <a:pt x="8509" y="0"/>
                  <a:pt x="20980" y="0"/>
                </a:cubicBezTo>
                <a:cubicBezTo>
                  <a:pt x="30175" y="0"/>
                  <a:pt x="37439" y="4534"/>
                  <a:pt x="39636" y="12344"/>
                </a:cubicBezTo>
                <a:lnTo>
                  <a:pt x="30302" y="15227"/>
                </a:lnTo>
                <a:cubicBezTo>
                  <a:pt x="28803" y="10833"/>
                  <a:pt x="25501" y="8229"/>
                  <a:pt x="20840" y="8229"/>
                </a:cubicBezTo>
                <a:cubicBezTo>
                  <a:pt x="14262" y="8229"/>
                  <a:pt x="10147" y="13297"/>
                  <a:pt x="10147" y="21259"/>
                </a:cubicBezTo>
                <a:cubicBezTo>
                  <a:pt x="10147" y="29209"/>
                  <a:pt x="14262" y="34289"/>
                  <a:pt x="20840" y="34289"/>
                </a:cubicBezTo>
                <a:cubicBezTo>
                  <a:pt x="25501" y="34289"/>
                  <a:pt x="28943" y="31672"/>
                  <a:pt x="30454" y="27291"/>
                </a:cubicBezTo>
                <a:lnTo>
                  <a:pt x="39636" y="30174"/>
                </a:lnTo>
                <a:cubicBezTo>
                  <a:pt x="37439" y="37984"/>
                  <a:pt x="30175" y="42518"/>
                  <a:pt x="20980" y="42518"/>
                </a:cubicBezTo>
                <a:cubicBezTo>
                  <a:pt x="8509" y="42518"/>
                  <a:pt x="0" y="34009"/>
                  <a:pt x="0" y="2125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9" name="Freeform 4189"/>
          <p:cNvSpPr/>
          <p:nvPr/>
        </p:nvSpPr>
        <p:spPr>
          <a:xfrm rot="0" flipH="0" flipV="0">
            <a:off x="1532996" y="6703401"/>
            <a:ext cx="50888" cy="41148"/>
          </a:xfrm>
          <a:custGeom>
            <a:pathLst>
              <a:path w="50888" h="41148">
                <a:moveTo>
                  <a:pt x="50888" y="41148"/>
                </a:moveTo>
                <a:lnTo>
                  <a:pt x="41414" y="41148"/>
                </a:lnTo>
                <a:lnTo>
                  <a:pt x="41414" y="10973"/>
                </a:lnTo>
                <a:lnTo>
                  <a:pt x="30454" y="41148"/>
                </a:lnTo>
                <a:lnTo>
                  <a:pt x="20574" y="41148"/>
                </a:lnTo>
                <a:lnTo>
                  <a:pt x="9613" y="10973"/>
                </a:lnTo>
                <a:lnTo>
                  <a:pt x="9613" y="41148"/>
                </a:lnTo>
                <a:lnTo>
                  <a:pt x="0" y="41148"/>
                </a:lnTo>
                <a:lnTo>
                  <a:pt x="0" y="0"/>
                </a:lnTo>
                <a:lnTo>
                  <a:pt x="14821" y="0"/>
                </a:lnTo>
                <a:lnTo>
                  <a:pt x="25654" y="29896"/>
                </a:lnTo>
                <a:lnTo>
                  <a:pt x="36347" y="0"/>
                </a:lnTo>
                <a:lnTo>
                  <a:pt x="50888" y="0"/>
                </a:lnTo>
                <a:close/>
                <a:moveTo>
                  <a:pt x="50888" y="41148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90" name="Picture 4190"/>
          <p:cNvPicPr>
            <a:picLocks noChangeAspect="0" noChangeArrowheads="1"/>
          </p:cNvPicPr>
          <p:nvPr/>
        </p:nvPicPr>
        <p:blipFill>
          <a:blip r:embed="rId4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79835" y="6690020"/>
            <a:ext cx="65176" cy="67919"/>
          </a:xfrm>
          <a:prstGeom prst="rect">
            <a:avLst/>
          </a:prstGeom>
          <a:noFill/>
          <a:extLst/>
        </p:spPr>
      </p:pic>
      <p:sp>
        <p:nvSpPr>
          <p:cNvPr id="4191" name="Freeform 4191"/>
          <p:cNvSpPr/>
          <p:nvPr/>
        </p:nvSpPr>
        <p:spPr>
          <a:xfrm rot="0" flipH="0" flipV="0">
            <a:off x="1640805" y="6703402"/>
            <a:ext cx="37579" cy="41148"/>
          </a:xfrm>
          <a:custGeom>
            <a:pathLst>
              <a:path w="37579" h="41148">
                <a:moveTo>
                  <a:pt x="37579" y="0"/>
                </a:moveTo>
                <a:lnTo>
                  <a:pt x="37579" y="41148"/>
                </a:lnTo>
                <a:lnTo>
                  <a:pt x="27712" y="41148"/>
                </a:lnTo>
                <a:lnTo>
                  <a:pt x="27712" y="24688"/>
                </a:lnTo>
                <a:lnTo>
                  <a:pt x="9881" y="24688"/>
                </a:lnTo>
                <a:lnTo>
                  <a:pt x="9881" y="41148"/>
                </a:lnTo>
                <a:lnTo>
                  <a:pt x="0" y="41148"/>
                </a:lnTo>
                <a:lnTo>
                  <a:pt x="0" y="0"/>
                </a:lnTo>
                <a:lnTo>
                  <a:pt x="9881" y="0"/>
                </a:lnTo>
                <a:lnTo>
                  <a:pt x="9881" y="15633"/>
                </a:lnTo>
                <a:lnTo>
                  <a:pt x="27712" y="15633"/>
                </a:lnTo>
                <a:lnTo>
                  <a:pt x="27712" y="0"/>
                </a:lnTo>
                <a:close/>
                <a:moveTo>
                  <a:pt x="37579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92" name="Picture 4192"/>
          <p:cNvPicPr>
            <a:picLocks noChangeAspect="0" noChangeArrowheads="1"/>
          </p:cNvPicPr>
          <p:nvPr/>
        </p:nvPicPr>
        <p:blipFill>
          <a:blip r:embed="rId4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4216" y="6679732"/>
            <a:ext cx="75323" cy="78206"/>
          </a:xfrm>
          <a:prstGeom prst="rect">
            <a:avLst/>
          </a:prstGeom>
          <a:noFill/>
          <a:extLst/>
        </p:spPr>
      </p:pic>
      <p:sp>
        <p:nvSpPr>
          <p:cNvPr id="4193" name="Freeform 4193"/>
          <p:cNvSpPr/>
          <p:nvPr/>
        </p:nvSpPr>
        <p:spPr>
          <a:xfrm rot="0" flipH="0" flipV="0">
            <a:off x="1764099" y="6689692"/>
            <a:ext cx="37312" cy="54990"/>
          </a:xfrm>
          <a:custGeom>
            <a:pathLst>
              <a:path w="37312" h="54990">
                <a:moveTo>
                  <a:pt x="37312" y="46215"/>
                </a:moveTo>
                <a:lnTo>
                  <a:pt x="37312" y="54851"/>
                </a:lnTo>
                <a:cubicBezTo>
                  <a:pt x="35662" y="54990"/>
                  <a:pt x="34569" y="54990"/>
                  <a:pt x="32918" y="54990"/>
                </a:cubicBezTo>
                <a:cubicBezTo>
                  <a:pt x="27165" y="54990"/>
                  <a:pt x="24003" y="52120"/>
                  <a:pt x="24003" y="46494"/>
                </a:cubicBezTo>
                <a:lnTo>
                  <a:pt x="24003" y="38405"/>
                </a:lnTo>
                <a:lnTo>
                  <a:pt x="9880" y="38405"/>
                </a:lnTo>
                <a:lnTo>
                  <a:pt x="9880" y="54851"/>
                </a:lnTo>
                <a:lnTo>
                  <a:pt x="0" y="54851"/>
                </a:lnTo>
                <a:lnTo>
                  <a:pt x="0" y="0"/>
                </a:lnTo>
                <a:lnTo>
                  <a:pt x="9880" y="0"/>
                </a:lnTo>
                <a:lnTo>
                  <a:pt x="9880" y="29337"/>
                </a:lnTo>
                <a:lnTo>
                  <a:pt x="16332" y="29337"/>
                </a:lnTo>
                <a:lnTo>
                  <a:pt x="26340" y="13704"/>
                </a:lnTo>
                <a:lnTo>
                  <a:pt x="36766" y="13704"/>
                </a:lnTo>
                <a:lnTo>
                  <a:pt x="26200" y="29490"/>
                </a:lnTo>
                <a:lnTo>
                  <a:pt x="33477" y="29490"/>
                </a:lnTo>
                <a:lnTo>
                  <a:pt x="33477" y="44158"/>
                </a:lnTo>
                <a:cubicBezTo>
                  <a:pt x="33477" y="45390"/>
                  <a:pt x="34303" y="46215"/>
                  <a:pt x="35534" y="46215"/>
                </a:cubicBezTo>
                <a:close/>
                <a:moveTo>
                  <a:pt x="37312" y="46215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94" name="Picture 4194"/>
          <p:cNvPicPr>
            <a:picLocks noChangeAspect="0" noChangeArrowheads="1"/>
          </p:cNvPicPr>
          <p:nvPr/>
        </p:nvPicPr>
        <p:blipFill>
          <a:blip r:embed="rId4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7217" y="6683705"/>
            <a:ext cx="133182" cy="87261"/>
          </a:xfrm>
          <a:prstGeom prst="rect">
            <a:avLst/>
          </a:prstGeom>
          <a:noFill/>
          <a:extLst/>
        </p:spPr>
      </p:pic>
      <p:sp>
        <p:nvSpPr>
          <p:cNvPr id="4195" name="Freeform 4195"/>
          <p:cNvSpPr/>
          <p:nvPr/>
        </p:nvSpPr>
        <p:spPr>
          <a:xfrm rot="0" flipH="0" flipV="0">
            <a:off x="1926912" y="6703402"/>
            <a:ext cx="37579" cy="41148"/>
          </a:xfrm>
          <a:custGeom>
            <a:pathLst>
              <a:path w="37579" h="41148">
                <a:moveTo>
                  <a:pt x="37579" y="0"/>
                </a:moveTo>
                <a:lnTo>
                  <a:pt x="37579" y="41148"/>
                </a:lnTo>
                <a:lnTo>
                  <a:pt x="27712" y="41148"/>
                </a:lnTo>
                <a:lnTo>
                  <a:pt x="27712" y="24688"/>
                </a:lnTo>
                <a:lnTo>
                  <a:pt x="9881" y="24688"/>
                </a:lnTo>
                <a:lnTo>
                  <a:pt x="9881" y="41148"/>
                </a:lnTo>
                <a:lnTo>
                  <a:pt x="0" y="41148"/>
                </a:lnTo>
                <a:lnTo>
                  <a:pt x="0" y="0"/>
                </a:lnTo>
                <a:lnTo>
                  <a:pt x="9881" y="0"/>
                </a:lnTo>
                <a:lnTo>
                  <a:pt x="9881" y="15633"/>
                </a:lnTo>
                <a:lnTo>
                  <a:pt x="27712" y="15633"/>
                </a:lnTo>
                <a:lnTo>
                  <a:pt x="27712" y="0"/>
                </a:lnTo>
                <a:close/>
                <a:moveTo>
                  <a:pt x="37579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6" name="Freeform 4196"/>
          <p:cNvSpPr/>
          <p:nvPr/>
        </p:nvSpPr>
        <p:spPr>
          <a:xfrm rot="0" flipH="0" flipV="0">
            <a:off x="1976285" y="6703402"/>
            <a:ext cx="37719" cy="41148"/>
          </a:xfrm>
          <a:custGeom>
            <a:pathLst>
              <a:path w="37719" h="41148">
                <a:moveTo>
                  <a:pt x="37719" y="0"/>
                </a:moveTo>
                <a:lnTo>
                  <a:pt x="37719" y="41148"/>
                </a:lnTo>
                <a:lnTo>
                  <a:pt x="28118" y="41148"/>
                </a:lnTo>
                <a:lnTo>
                  <a:pt x="28118" y="13995"/>
                </a:lnTo>
                <a:lnTo>
                  <a:pt x="9868" y="41148"/>
                </a:lnTo>
                <a:lnTo>
                  <a:pt x="0" y="41148"/>
                </a:lnTo>
                <a:lnTo>
                  <a:pt x="0" y="0"/>
                </a:lnTo>
                <a:lnTo>
                  <a:pt x="9741" y="0"/>
                </a:lnTo>
                <a:lnTo>
                  <a:pt x="9741" y="27152"/>
                </a:lnTo>
                <a:lnTo>
                  <a:pt x="27852" y="0"/>
                </a:lnTo>
                <a:close/>
                <a:moveTo>
                  <a:pt x="37719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7" name="Freeform 4197"/>
          <p:cNvSpPr/>
          <p:nvPr/>
        </p:nvSpPr>
        <p:spPr>
          <a:xfrm rot="0" flipH="0" flipV="0">
            <a:off x="1147198" y="6691888"/>
            <a:ext cx="31253" cy="68833"/>
          </a:xfrm>
          <a:custGeom>
            <a:pathLst>
              <a:path w="31253" h="68833">
                <a:moveTo>
                  <a:pt x="14566" y="4584"/>
                </a:moveTo>
                <a:cubicBezTo>
                  <a:pt x="13716" y="3048"/>
                  <a:pt x="12903" y="1498"/>
                  <a:pt x="11976" y="0"/>
                </a:cubicBezTo>
                <a:lnTo>
                  <a:pt x="0" y="0"/>
                </a:lnTo>
                <a:cubicBezTo>
                  <a:pt x="1308" y="1918"/>
                  <a:pt x="2514" y="3899"/>
                  <a:pt x="3695" y="5892"/>
                </a:cubicBezTo>
                <a:cubicBezTo>
                  <a:pt x="15137" y="24904"/>
                  <a:pt x="21246" y="46430"/>
                  <a:pt x="21246" y="68833"/>
                </a:cubicBezTo>
                <a:lnTo>
                  <a:pt x="31253" y="68833"/>
                </a:lnTo>
                <a:cubicBezTo>
                  <a:pt x="31253" y="46112"/>
                  <a:pt x="25475" y="24192"/>
                  <a:pt x="14566" y="4584"/>
                </a:cubicBezTo>
              </a:path>
            </a:pathLst>
          </a:custGeom>
          <a:solidFill>
            <a:srgbClr val="275FA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" name="Freeform 4198"/>
          <p:cNvSpPr/>
          <p:nvPr/>
        </p:nvSpPr>
        <p:spPr>
          <a:xfrm rot="0" flipH="0" flipV="0">
            <a:off x="912968" y="6627966"/>
            <a:ext cx="153542" cy="132752"/>
          </a:xfrm>
          <a:custGeom>
            <a:pathLst>
              <a:path w="153542" h="132752">
                <a:moveTo>
                  <a:pt x="132740" y="10020"/>
                </a:moveTo>
                <a:cubicBezTo>
                  <a:pt x="139128" y="10020"/>
                  <a:pt x="145605" y="10527"/>
                  <a:pt x="151993" y="11531"/>
                </a:cubicBezTo>
                <a:lnTo>
                  <a:pt x="153542" y="1638"/>
                </a:lnTo>
                <a:cubicBezTo>
                  <a:pt x="146646" y="559"/>
                  <a:pt x="139648" y="0"/>
                  <a:pt x="132740" y="0"/>
                </a:cubicBezTo>
                <a:cubicBezTo>
                  <a:pt x="59550" y="0"/>
                  <a:pt x="0" y="59562"/>
                  <a:pt x="0" y="132752"/>
                </a:cubicBezTo>
                <a:lnTo>
                  <a:pt x="10008" y="132752"/>
                </a:lnTo>
                <a:cubicBezTo>
                  <a:pt x="10008" y="65074"/>
                  <a:pt x="65062" y="10020"/>
                  <a:pt x="132740" y="10020"/>
                </a:cubicBezTo>
              </a:path>
            </a:pathLst>
          </a:custGeom>
          <a:solidFill>
            <a:srgbClr val="275FA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" name="Freeform 4199"/>
          <p:cNvSpPr/>
          <p:nvPr/>
        </p:nvSpPr>
        <p:spPr>
          <a:xfrm rot="0" flipH="0" flipV="0">
            <a:off x="912953" y="6760723"/>
            <a:ext cx="265506" cy="132740"/>
          </a:xfrm>
          <a:custGeom>
            <a:pathLst>
              <a:path w="265506" h="132740">
                <a:moveTo>
                  <a:pt x="265506" y="0"/>
                </a:moveTo>
                <a:lnTo>
                  <a:pt x="255486" y="0"/>
                </a:lnTo>
                <a:cubicBezTo>
                  <a:pt x="255486" y="67678"/>
                  <a:pt x="200432" y="122732"/>
                  <a:pt x="132766" y="122732"/>
                </a:cubicBezTo>
                <a:cubicBezTo>
                  <a:pt x="65088" y="122732"/>
                  <a:pt x="10021" y="67678"/>
                  <a:pt x="10021" y="0"/>
                </a:cubicBezTo>
                <a:lnTo>
                  <a:pt x="0" y="0"/>
                </a:lnTo>
                <a:cubicBezTo>
                  <a:pt x="0" y="73202"/>
                  <a:pt x="59563" y="132740"/>
                  <a:pt x="132766" y="132740"/>
                </a:cubicBezTo>
                <a:cubicBezTo>
                  <a:pt x="205956" y="132740"/>
                  <a:pt x="265506" y="73202"/>
                  <a:pt x="265506" y="0"/>
                </a:cubicBezTo>
              </a:path>
            </a:pathLst>
          </a:custGeom>
          <a:solidFill>
            <a:srgbClr val="FEC70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0" name="Picture 4200"/>
          <p:cNvPicPr>
            <a:picLocks noChangeAspect="0" noChangeArrowheads="1"/>
          </p:cNvPicPr>
          <p:nvPr/>
        </p:nvPicPr>
        <p:blipFill>
          <a:blip r:embed="rId4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9745" y="6671709"/>
            <a:ext cx="171929" cy="178028"/>
          </a:xfrm>
          <a:prstGeom prst="rect">
            <a:avLst/>
          </a:prstGeom>
          <a:noFill/>
          <a:extLst/>
        </p:spPr>
      </p:pic>
      <p:pic>
        <p:nvPicPr>
          <p:cNvPr id="4201" name="Picture 4201"/>
          <p:cNvPicPr>
            <a:picLocks noChangeAspect="0" noChangeArrowheads="1"/>
          </p:cNvPicPr>
          <p:nvPr/>
        </p:nvPicPr>
        <p:blipFill>
          <a:blip r:embed="rId4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0549" y="6615269"/>
            <a:ext cx="74498" cy="107238"/>
          </a:xfrm>
          <a:prstGeom prst="rect">
            <a:avLst/>
          </a:prstGeom>
          <a:noFill/>
          <a:extLst/>
        </p:spPr>
      </p:pic>
      <p:sp>
        <p:nvSpPr>
          <p:cNvPr id="4202" name="Freeform 4202"/>
          <p:cNvSpPr/>
          <p:nvPr/>
        </p:nvSpPr>
        <p:spPr>
          <a:xfrm rot="0" flipH="0" flipV="0">
            <a:off x="2739872" y="6645739"/>
            <a:ext cx="47395" cy="58305"/>
          </a:xfrm>
          <a:custGeom>
            <a:pathLst>
              <a:path w="47395" h="58305">
                <a:moveTo>
                  <a:pt x="32905" y="58305"/>
                </a:moveTo>
                <a:lnTo>
                  <a:pt x="11239" y="29654"/>
                </a:lnTo>
                <a:lnTo>
                  <a:pt x="11239" y="58305"/>
                </a:lnTo>
                <a:lnTo>
                  <a:pt x="0" y="58305"/>
                </a:lnTo>
                <a:lnTo>
                  <a:pt x="0" y="0"/>
                </a:lnTo>
                <a:lnTo>
                  <a:pt x="11239" y="0"/>
                </a:lnTo>
                <a:lnTo>
                  <a:pt x="11239" y="26822"/>
                </a:lnTo>
                <a:lnTo>
                  <a:pt x="31153" y="0"/>
                </a:lnTo>
                <a:lnTo>
                  <a:pt x="45312" y="0"/>
                </a:lnTo>
                <a:lnTo>
                  <a:pt x="24320" y="28232"/>
                </a:lnTo>
                <a:lnTo>
                  <a:pt x="47395" y="58305"/>
                </a:lnTo>
                <a:close/>
                <a:moveTo>
                  <a:pt x="32905" y="58305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3" name="Freeform 4203"/>
          <p:cNvSpPr/>
          <p:nvPr/>
        </p:nvSpPr>
        <p:spPr>
          <a:xfrm rot="0" flipH="0" flipV="0">
            <a:off x="2801023" y="6645733"/>
            <a:ext cx="11252" cy="58305"/>
          </a:xfrm>
          <a:custGeom>
            <a:pathLst>
              <a:path w="11252" h="58305">
                <a:moveTo>
                  <a:pt x="0" y="0"/>
                </a:moveTo>
                <a:lnTo>
                  <a:pt x="11252" y="0"/>
                </a:lnTo>
                <a:lnTo>
                  <a:pt x="11252" y="58305"/>
                </a:lnTo>
                <a:lnTo>
                  <a:pt x="0" y="58305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4" name="Picture 4204"/>
          <p:cNvPicPr>
            <a:picLocks noChangeAspect="0" noChangeArrowheads="1"/>
          </p:cNvPicPr>
          <p:nvPr/>
        </p:nvPicPr>
        <p:blipFill>
          <a:blip r:embed="rId4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16630" y="6633040"/>
            <a:ext cx="63220" cy="83705"/>
          </a:xfrm>
          <a:prstGeom prst="rect">
            <a:avLst/>
          </a:prstGeom>
          <a:noFill/>
          <a:extLst/>
        </p:spPr>
      </p:pic>
      <p:sp>
        <p:nvSpPr>
          <p:cNvPr id="4205" name="Freeform 4205"/>
          <p:cNvSpPr/>
          <p:nvPr/>
        </p:nvSpPr>
        <p:spPr>
          <a:xfrm rot="0" flipH="0" flipV="0">
            <a:off x="2883390" y="6645738"/>
            <a:ext cx="32486" cy="58304"/>
          </a:xfrm>
          <a:custGeom>
            <a:pathLst>
              <a:path w="32486" h="58304">
                <a:moveTo>
                  <a:pt x="11252" y="9156"/>
                </a:moveTo>
                <a:lnTo>
                  <a:pt x="11252" y="24561"/>
                </a:lnTo>
                <a:lnTo>
                  <a:pt x="29578" y="24561"/>
                </a:lnTo>
                <a:lnTo>
                  <a:pt x="29578" y="33730"/>
                </a:lnTo>
                <a:lnTo>
                  <a:pt x="11252" y="33730"/>
                </a:lnTo>
                <a:lnTo>
                  <a:pt x="11252" y="49148"/>
                </a:lnTo>
                <a:lnTo>
                  <a:pt x="32486" y="49148"/>
                </a:lnTo>
                <a:lnTo>
                  <a:pt x="32486" y="58304"/>
                </a:lnTo>
                <a:lnTo>
                  <a:pt x="0" y="58304"/>
                </a:lnTo>
                <a:lnTo>
                  <a:pt x="0" y="0"/>
                </a:lnTo>
                <a:lnTo>
                  <a:pt x="32079" y="0"/>
                </a:lnTo>
                <a:lnTo>
                  <a:pt x="32079" y="9156"/>
                </a:lnTo>
                <a:close/>
                <a:moveTo>
                  <a:pt x="11252" y="9156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6" name="Picture 4206"/>
          <p:cNvPicPr>
            <a:picLocks noChangeAspect="0" noChangeArrowheads="1"/>
          </p:cNvPicPr>
          <p:nvPr/>
        </p:nvPicPr>
        <p:blipFill>
          <a:blip r:embed="rId4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19002" y="6633031"/>
            <a:ext cx="62382" cy="83718"/>
          </a:xfrm>
          <a:prstGeom prst="rect">
            <a:avLst/>
          </a:prstGeom>
          <a:noFill/>
          <a:extLst/>
        </p:spPr>
      </p:pic>
      <p:sp>
        <p:nvSpPr>
          <p:cNvPr id="4207" name="Freeform 4207"/>
          <p:cNvSpPr/>
          <p:nvPr/>
        </p:nvSpPr>
        <p:spPr>
          <a:xfrm rot="0" flipH="0" flipV="0">
            <a:off x="2796440" y="6713741"/>
            <a:ext cx="44970" cy="58305"/>
          </a:xfrm>
          <a:custGeom>
            <a:pathLst>
              <a:path w="44970" h="58305">
                <a:moveTo>
                  <a:pt x="0" y="0"/>
                </a:moveTo>
                <a:lnTo>
                  <a:pt x="44970" y="0"/>
                </a:lnTo>
                <a:lnTo>
                  <a:pt x="44970" y="58305"/>
                </a:lnTo>
                <a:lnTo>
                  <a:pt x="33731" y="58305"/>
                </a:lnTo>
                <a:lnTo>
                  <a:pt x="33731" y="9156"/>
                </a:lnTo>
                <a:lnTo>
                  <a:pt x="11252" y="9156"/>
                </a:lnTo>
                <a:lnTo>
                  <a:pt x="11252" y="58305"/>
                </a:lnTo>
                <a:lnTo>
                  <a:pt x="0" y="58305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8" name="Picture 4208"/>
          <p:cNvPicPr>
            <a:picLocks noChangeAspect="0" noChangeArrowheads="1"/>
          </p:cNvPicPr>
          <p:nvPr/>
        </p:nvPicPr>
        <p:blipFill>
          <a:blip r:embed="rId4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40385" y="6700202"/>
            <a:ext cx="85369" cy="85382"/>
          </a:xfrm>
          <a:prstGeom prst="rect">
            <a:avLst/>
          </a:prstGeom>
          <a:noFill/>
          <a:extLst/>
        </p:spPr>
      </p:pic>
      <p:sp>
        <p:nvSpPr>
          <p:cNvPr id="4209" name="Freeform 4209"/>
          <p:cNvSpPr/>
          <p:nvPr/>
        </p:nvSpPr>
        <p:spPr>
          <a:xfrm rot="0" flipH="0" flipV="0">
            <a:off x="2919966" y="6713741"/>
            <a:ext cx="48069" cy="58800"/>
          </a:xfrm>
          <a:custGeom>
            <a:pathLst>
              <a:path w="48069" h="58800">
                <a:moveTo>
                  <a:pt x="0" y="58305"/>
                </a:moveTo>
                <a:lnTo>
                  <a:pt x="0" y="51232"/>
                </a:lnTo>
                <a:cubicBezTo>
                  <a:pt x="2832" y="51232"/>
                  <a:pt x="5092" y="50368"/>
                  <a:pt x="6794" y="48641"/>
                </a:cubicBezTo>
                <a:cubicBezTo>
                  <a:pt x="8483" y="46926"/>
                  <a:pt x="9321" y="44589"/>
                  <a:pt x="9321" y="41643"/>
                </a:cubicBezTo>
                <a:lnTo>
                  <a:pt x="9321" y="0"/>
                </a:lnTo>
                <a:lnTo>
                  <a:pt x="48069" y="0"/>
                </a:lnTo>
                <a:lnTo>
                  <a:pt x="48069" y="58305"/>
                </a:lnTo>
                <a:lnTo>
                  <a:pt x="36398" y="58305"/>
                </a:lnTo>
                <a:lnTo>
                  <a:pt x="36398" y="9157"/>
                </a:lnTo>
                <a:lnTo>
                  <a:pt x="20993" y="9157"/>
                </a:lnTo>
                <a:lnTo>
                  <a:pt x="20993" y="41313"/>
                </a:lnTo>
                <a:cubicBezTo>
                  <a:pt x="20993" y="46533"/>
                  <a:pt x="19608" y="50762"/>
                  <a:pt x="16865" y="53975"/>
                </a:cubicBezTo>
                <a:cubicBezTo>
                  <a:pt x="14122" y="57201"/>
                  <a:pt x="10337" y="58800"/>
                  <a:pt x="5499" y="58800"/>
                </a:cubicBezTo>
                <a:cubicBezTo>
                  <a:pt x="3162" y="58800"/>
                  <a:pt x="1333" y="58647"/>
                  <a:pt x="0" y="58305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0" name="Freeform 4210"/>
          <p:cNvSpPr/>
          <p:nvPr/>
        </p:nvSpPr>
        <p:spPr>
          <a:xfrm rot="0" flipH="0" flipV="0">
            <a:off x="2980524" y="6713741"/>
            <a:ext cx="11240" cy="58306"/>
          </a:xfrm>
          <a:custGeom>
            <a:pathLst>
              <a:path w="11240" h="58306">
                <a:moveTo>
                  <a:pt x="0" y="0"/>
                </a:moveTo>
                <a:lnTo>
                  <a:pt x="11240" y="0"/>
                </a:lnTo>
                <a:lnTo>
                  <a:pt x="11240" y="58306"/>
                </a:lnTo>
                <a:lnTo>
                  <a:pt x="0" y="58306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1" name="Freeform 4211"/>
          <p:cNvSpPr/>
          <p:nvPr/>
        </p:nvSpPr>
        <p:spPr>
          <a:xfrm rot="0" flipH="0" flipV="0">
            <a:off x="3004267" y="6713741"/>
            <a:ext cx="54127" cy="70801"/>
          </a:xfrm>
          <a:custGeom>
            <a:pathLst>
              <a:path w="54127" h="70801">
                <a:moveTo>
                  <a:pt x="43726" y="58305"/>
                </a:moveTo>
                <a:lnTo>
                  <a:pt x="0" y="58305"/>
                </a:lnTo>
                <a:lnTo>
                  <a:pt x="0" y="0"/>
                </a:lnTo>
                <a:lnTo>
                  <a:pt x="11240" y="0"/>
                </a:lnTo>
                <a:lnTo>
                  <a:pt x="11240" y="49149"/>
                </a:lnTo>
                <a:lnTo>
                  <a:pt x="37072" y="49149"/>
                </a:lnTo>
                <a:lnTo>
                  <a:pt x="37072" y="0"/>
                </a:lnTo>
                <a:lnTo>
                  <a:pt x="48310" y="0"/>
                </a:lnTo>
                <a:lnTo>
                  <a:pt x="48310" y="49149"/>
                </a:lnTo>
                <a:lnTo>
                  <a:pt x="54127" y="49149"/>
                </a:lnTo>
                <a:lnTo>
                  <a:pt x="54127" y="70801"/>
                </a:lnTo>
                <a:lnTo>
                  <a:pt x="43726" y="70801"/>
                </a:lnTo>
                <a:close/>
                <a:moveTo>
                  <a:pt x="43726" y="58305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2" name="Freeform 4212"/>
          <p:cNvSpPr/>
          <p:nvPr/>
        </p:nvSpPr>
        <p:spPr>
          <a:xfrm rot="0" flipH="0" flipV="0">
            <a:off x="3068396" y="6713741"/>
            <a:ext cx="11239" cy="58306"/>
          </a:xfrm>
          <a:custGeom>
            <a:pathLst>
              <a:path w="11239" h="58306">
                <a:moveTo>
                  <a:pt x="0" y="0"/>
                </a:moveTo>
                <a:lnTo>
                  <a:pt x="11239" y="0"/>
                </a:lnTo>
                <a:lnTo>
                  <a:pt x="11239" y="58306"/>
                </a:lnTo>
                <a:lnTo>
                  <a:pt x="0" y="58306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13" name="Picture 4213"/>
          <p:cNvPicPr>
            <a:picLocks noChangeAspect="0" noChangeArrowheads="1"/>
          </p:cNvPicPr>
          <p:nvPr/>
        </p:nvPicPr>
        <p:blipFill>
          <a:blip r:embed="rId4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76517" y="6701038"/>
            <a:ext cx="66128" cy="83705"/>
          </a:xfrm>
          <a:prstGeom prst="rect">
            <a:avLst/>
          </a:prstGeom>
          <a:noFill/>
          <a:extLst/>
        </p:spPr>
      </p:pic>
      <p:sp>
        <p:nvSpPr>
          <p:cNvPr id="4214" name="Freeform 4214"/>
          <p:cNvSpPr/>
          <p:nvPr/>
        </p:nvSpPr>
        <p:spPr>
          <a:xfrm rot="0" flipH="0" flipV="0">
            <a:off x="2739830" y="6801365"/>
            <a:ext cx="16611" cy="21056"/>
          </a:xfrm>
          <a:custGeom>
            <a:pathLst>
              <a:path w="16611" h="21056">
                <a:moveTo>
                  <a:pt x="2857" y="0"/>
                </a:moveTo>
                <a:lnTo>
                  <a:pt x="2857" y="9296"/>
                </a:lnTo>
                <a:lnTo>
                  <a:pt x="13779" y="9296"/>
                </a:lnTo>
                <a:lnTo>
                  <a:pt x="13779" y="0"/>
                </a:lnTo>
                <a:lnTo>
                  <a:pt x="16611" y="0"/>
                </a:lnTo>
                <a:lnTo>
                  <a:pt x="16611" y="21056"/>
                </a:lnTo>
                <a:lnTo>
                  <a:pt x="13779" y="21056"/>
                </a:lnTo>
                <a:lnTo>
                  <a:pt x="13779" y="11671"/>
                </a:lnTo>
                <a:lnTo>
                  <a:pt x="2857" y="11671"/>
                </a:lnTo>
                <a:lnTo>
                  <a:pt x="2857" y="21056"/>
                </a:lnTo>
                <a:lnTo>
                  <a:pt x="0" y="21056"/>
                </a:lnTo>
                <a:lnTo>
                  <a:pt x="0" y="0"/>
                </a:lnTo>
                <a:close/>
                <a:moveTo>
                  <a:pt x="2857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15" name="Picture 4215"/>
          <p:cNvPicPr>
            <a:picLocks noChangeAspect="0" noChangeArrowheads="1"/>
          </p:cNvPicPr>
          <p:nvPr/>
        </p:nvPicPr>
        <p:blipFill>
          <a:blip r:embed="rId4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9450" y="6788662"/>
            <a:ext cx="46799" cy="46456"/>
          </a:xfrm>
          <a:prstGeom prst="rect">
            <a:avLst/>
          </a:prstGeom>
          <a:noFill/>
          <a:extLst/>
        </p:spPr>
      </p:pic>
      <p:sp>
        <p:nvSpPr>
          <p:cNvPr id="4216" name="Freeform 4216"/>
          <p:cNvSpPr/>
          <p:nvPr/>
        </p:nvSpPr>
        <p:spPr>
          <a:xfrm rot="0" flipH="0" flipV="0">
            <a:off x="2789231" y="6801367"/>
            <a:ext cx="18846" cy="25564"/>
          </a:xfrm>
          <a:custGeom>
            <a:pathLst>
              <a:path w="18846" h="25564">
                <a:moveTo>
                  <a:pt x="16192" y="21056"/>
                </a:moveTo>
                <a:lnTo>
                  <a:pt x="0" y="21056"/>
                </a:lnTo>
                <a:lnTo>
                  <a:pt x="0" y="0"/>
                </a:lnTo>
                <a:lnTo>
                  <a:pt x="2858" y="0"/>
                </a:lnTo>
                <a:lnTo>
                  <a:pt x="2858" y="18720"/>
                </a:lnTo>
                <a:lnTo>
                  <a:pt x="13868" y="18720"/>
                </a:lnTo>
                <a:lnTo>
                  <a:pt x="13868" y="0"/>
                </a:lnTo>
                <a:lnTo>
                  <a:pt x="16725" y="0"/>
                </a:lnTo>
                <a:lnTo>
                  <a:pt x="16725" y="18720"/>
                </a:lnTo>
                <a:lnTo>
                  <a:pt x="18846" y="18720"/>
                </a:lnTo>
                <a:lnTo>
                  <a:pt x="18846" y="25564"/>
                </a:lnTo>
                <a:lnTo>
                  <a:pt x="16192" y="25564"/>
                </a:lnTo>
                <a:close/>
                <a:moveTo>
                  <a:pt x="16192" y="21056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7" name="Freeform 4217"/>
          <p:cNvSpPr/>
          <p:nvPr/>
        </p:nvSpPr>
        <p:spPr>
          <a:xfrm rot="0" flipH="0" flipV="0">
            <a:off x="2813964" y="6801358"/>
            <a:ext cx="2819" cy="21057"/>
          </a:xfrm>
          <a:custGeom>
            <a:pathLst>
              <a:path w="2819" h="21057">
                <a:moveTo>
                  <a:pt x="0" y="0"/>
                </a:moveTo>
                <a:lnTo>
                  <a:pt x="2819" y="0"/>
                </a:lnTo>
                <a:lnTo>
                  <a:pt x="2819" y="21057"/>
                </a:lnTo>
                <a:lnTo>
                  <a:pt x="0" y="21057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18" name="Picture 4218"/>
          <p:cNvPicPr>
            <a:picLocks noChangeAspect="0" noChangeArrowheads="1"/>
          </p:cNvPicPr>
          <p:nvPr/>
        </p:nvPicPr>
        <p:blipFill>
          <a:blip r:embed="rId4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10511" y="6788428"/>
            <a:ext cx="46723" cy="46926"/>
          </a:xfrm>
          <a:prstGeom prst="rect">
            <a:avLst/>
          </a:prstGeom>
          <a:noFill/>
          <a:extLst/>
        </p:spPr>
      </p:pic>
      <p:sp>
        <p:nvSpPr>
          <p:cNvPr id="4219" name="Freeform 4219"/>
          <p:cNvSpPr/>
          <p:nvPr/>
        </p:nvSpPr>
        <p:spPr>
          <a:xfrm rot="0" flipH="0" flipV="0">
            <a:off x="2850976" y="6801365"/>
            <a:ext cx="16611" cy="21056"/>
          </a:xfrm>
          <a:custGeom>
            <a:pathLst>
              <a:path w="16611" h="21056">
                <a:moveTo>
                  <a:pt x="2857" y="0"/>
                </a:moveTo>
                <a:lnTo>
                  <a:pt x="2857" y="9296"/>
                </a:lnTo>
                <a:lnTo>
                  <a:pt x="13779" y="9296"/>
                </a:lnTo>
                <a:lnTo>
                  <a:pt x="13779" y="0"/>
                </a:lnTo>
                <a:lnTo>
                  <a:pt x="16611" y="0"/>
                </a:lnTo>
                <a:lnTo>
                  <a:pt x="16611" y="21056"/>
                </a:lnTo>
                <a:lnTo>
                  <a:pt x="13779" y="21056"/>
                </a:lnTo>
                <a:lnTo>
                  <a:pt x="13779" y="11671"/>
                </a:lnTo>
                <a:lnTo>
                  <a:pt x="2857" y="11671"/>
                </a:lnTo>
                <a:lnTo>
                  <a:pt x="2857" y="21056"/>
                </a:lnTo>
                <a:lnTo>
                  <a:pt x="0" y="21056"/>
                </a:lnTo>
                <a:lnTo>
                  <a:pt x="0" y="0"/>
                </a:lnTo>
                <a:close/>
                <a:moveTo>
                  <a:pt x="2857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0" name="Picture 4220"/>
          <p:cNvPicPr>
            <a:picLocks noChangeAspect="0" noChangeArrowheads="1"/>
          </p:cNvPicPr>
          <p:nvPr/>
        </p:nvPicPr>
        <p:blipFill>
          <a:blip r:embed="rId4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60603" y="6788662"/>
            <a:ext cx="46799" cy="46456"/>
          </a:xfrm>
          <a:prstGeom prst="rect">
            <a:avLst/>
          </a:prstGeom>
          <a:noFill/>
          <a:extLst/>
        </p:spPr>
      </p:pic>
      <p:sp>
        <p:nvSpPr>
          <p:cNvPr id="4221" name="Freeform 4221"/>
          <p:cNvSpPr/>
          <p:nvPr/>
        </p:nvSpPr>
        <p:spPr>
          <a:xfrm rot="0" flipH="0" flipV="0">
            <a:off x="2899415" y="6801367"/>
            <a:ext cx="16662" cy="21208"/>
          </a:xfrm>
          <a:custGeom>
            <a:pathLst>
              <a:path w="16662" h="21208">
                <a:moveTo>
                  <a:pt x="0" y="21056"/>
                </a:moveTo>
                <a:lnTo>
                  <a:pt x="0" y="19253"/>
                </a:lnTo>
                <a:cubicBezTo>
                  <a:pt x="1066" y="19253"/>
                  <a:pt x="1905" y="18936"/>
                  <a:pt x="2527" y="18313"/>
                </a:cubicBezTo>
                <a:cubicBezTo>
                  <a:pt x="3149" y="17691"/>
                  <a:pt x="3467" y="16815"/>
                  <a:pt x="3467" y="15672"/>
                </a:cubicBezTo>
                <a:lnTo>
                  <a:pt x="3467" y="0"/>
                </a:lnTo>
                <a:lnTo>
                  <a:pt x="16662" y="0"/>
                </a:lnTo>
                <a:lnTo>
                  <a:pt x="16662" y="21056"/>
                </a:lnTo>
                <a:lnTo>
                  <a:pt x="13728" y="21056"/>
                </a:lnTo>
                <a:lnTo>
                  <a:pt x="13728" y="2375"/>
                </a:lnTo>
                <a:lnTo>
                  <a:pt x="6413" y="2375"/>
                </a:lnTo>
                <a:lnTo>
                  <a:pt x="6413" y="15545"/>
                </a:lnTo>
                <a:cubicBezTo>
                  <a:pt x="6413" y="17272"/>
                  <a:pt x="5968" y="18656"/>
                  <a:pt x="5105" y="19672"/>
                </a:cubicBezTo>
                <a:cubicBezTo>
                  <a:pt x="4229" y="20688"/>
                  <a:pt x="3073" y="21208"/>
                  <a:pt x="1625" y="21208"/>
                </a:cubicBezTo>
                <a:cubicBezTo>
                  <a:pt x="939" y="21208"/>
                  <a:pt x="406" y="21157"/>
                  <a:pt x="0" y="21056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2" name="Picture 4222"/>
          <p:cNvPicPr>
            <a:picLocks noChangeAspect="0" noChangeArrowheads="1"/>
          </p:cNvPicPr>
          <p:nvPr/>
        </p:nvPicPr>
        <p:blipFill>
          <a:blip r:embed="rId4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10456" y="6788665"/>
            <a:ext cx="38036" cy="46469"/>
          </a:xfrm>
          <a:prstGeom prst="rect">
            <a:avLst/>
          </a:prstGeom>
          <a:noFill/>
          <a:extLst/>
        </p:spPr>
      </p:pic>
      <p:sp>
        <p:nvSpPr>
          <p:cNvPr id="4223" name="Freeform 4223"/>
          <p:cNvSpPr/>
          <p:nvPr/>
        </p:nvSpPr>
        <p:spPr>
          <a:xfrm rot="0" flipH="0" flipV="0">
            <a:off x="2942229" y="6801365"/>
            <a:ext cx="16611" cy="21056"/>
          </a:xfrm>
          <a:custGeom>
            <a:pathLst>
              <a:path w="16611" h="21056">
                <a:moveTo>
                  <a:pt x="2857" y="0"/>
                </a:moveTo>
                <a:lnTo>
                  <a:pt x="2857" y="9296"/>
                </a:lnTo>
                <a:lnTo>
                  <a:pt x="13779" y="9296"/>
                </a:lnTo>
                <a:lnTo>
                  <a:pt x="13779" y="0"/>
                </a:lnTo>
                <a:lnTo>
                  <a:pt x="16611" y="0"/>
                </a:lnTo>
                <a:lnTo>
                  <a:pt x="16611" y="21056"/>
                </a:lnTo>
                <a:lnTo>
                  <a:pt x="13779" y="21056"/>
                </a:lnTo>
                <a:lnTo>
                  <a:pt x="13779" y="11671"/>
                </a:lnTo>
                <a:lnTo>
                  <a:pt x="2857" y="11671"/>
                </a:lnTo>
                <a:lnTo>
                  <a:pt x="2857" y="21056"/>
                </a:lnTo>
                <a:lnTo>
                  <a:pt x="0" y="21056"/>
                </a:lnTo>
                <a:lnTo>
                  <a:pt x="0" y="0"/>
                </a:lnTo>
                <a:close/>
                <a:moveTo>
                  <a:pt x="2857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4" name="Picture 4224"/>
          <p:cNvPicPr>
            <a:picLocks noChangeAspect="0" noChangeArrowheads="1"/>
          </p:cNvPicPr>
          <p:nvPr/>
        </p:nvPicPr>
        <p:blipFill>
          <a:blip r:embed="rId4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51849" y="6788662"/>
            <a:ext cx="46799" cy="46456"/>
          </a:xfrm>
          <a:prstGeom prst="rect">
            <a:avLst/>
          </a:prstGeom>
          <a:noFill/>
          <a:extLst/>
        </p:spPr>
      </p:pic>
      <p:sp>
        <p:nvSpPr>
          <p:cNvPr id="4225" name="Freeform 4225"/>
          <p:cNvSpPr/>
          <p:nvPr/>
        </p:nvSpPr>
        <p:spPr>
          <a:xfrm rot="0" flipH="0" flipV="0">
            <a:off x="3001565" y="6801365"/>
            <a:ext cx="15621" cy="21056"/>
          </a:xfrm>
          <a:custGeom>
            <a:pathLst>
              <a:path w="15621" h="21056">
                <a:moveTo>
                  <a:pt x="0" y="0"/>
                </a:moveTo>
                <a:lnTo>
                  <a:pt x="15621" y="0"/>
                </a:lnTo>
                <a:lnTo>
                  <a:pt x="15621" y="21056"/>
                </a:lnTo>
                <a:lnTo>
                  <a:pt x="12788" y="21056"/>
                </a:lnTo>
                <a:lnTo>
                  <a:pt x="12788" y="2374"/>
                </a:lnTo>
                <a:lnTo>
                  <a:pt x="2857" y="2374"/>
                </a:lnTo>
                <a:lnTo>
                  <a:pt x="2857" y="21056"/>
                </a:lnTo>
                <a:lnTo>
                  <a:pt x="0" y="21056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6" name="Picture 4226"/>
          <p:cNvPicPr>
            <a:picLocks noChangeAspect="0" noChangeArrowheads="1"/>
          </p:cNvPicPr>
          <p:nvPr/>
        </p:nvPicPr>
        <p:blipFill>
          <a:blip r:embed="rId4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0942" y="6788428"/>
            <a:ext cx="46735" cy="46926"/>
          </a:xfrm>
          <a:prstGeom prst="rect">
            <a:avLst/>
          </a:prstGeom>
          <a:noFill/>
          <a:extLst/>
        </p:spPr>
      </p:pic>
      <p:sp>
        <p:nvSpPr>
          <p:cNvPr id="4227" name="Freeform 4227"/>
          <p:cNvSpPr/>
          <p:nvPr/>
        </p:nvSpPr>
        <p:spPr>
          <a:xfrm rot="0" flipH="0" flipV="0">
            <a:off x="3049403" y="6801367"/>
            <a:ext cx="16662" cy="21208"/>
          </a:xfrm>
          <a:custGeom>
            <a:pathLst>
              <a:path w="16662" h="21208">
                <a:moveTo>
                  <a:pt x="0" y="21056"/>
                </a:moveTo>
                <a:lnTo>
                  <a:pt x="0" y="19253"/>
                </a:lnTo>
                <a:cubicBezTo>
                  <a:pt x="1054" y="19253"/>
                  <a:pt x="1905" y="18936"/>
                  <a:pt x="2527" y="18313"/>
                </a:cubicBezTo>
                <a:cubicBezTo>
                  <a:pt x="3149" y="17691"/>
                  <a:pt x="3454" y="16815"/>
                  <a:pt x="3454" y="15672"/>
                </a:cubicBezTo>
                <a:lnTo>
                  <a:pt x="3454" y="0"/>
                </a:lnTo>
                <a:lnTo>
                  <a:pt x="16662" y="0"/>
                </a:lnTo>
                <a:lnTo>
                  <a:pt x="16662" y="21056"/>
                </a:lnTo>
                <a:lnTo>
                  <a:pt x="13716" y="21056"/>
                </a:lnTo>
                <a:lnTo>
                  <a:pt x="13716" y="2375"/>
                </a:lnTo>
                <a:lnTo>
                  <a:pt x="6413" y="2375"/>
                </a:lnTo>
                <a:lnTo>
                  <a:pt x="6413" y="15545"/>
                </a:lnTo>
                <a:cubicBezTo>
                  <a:pt x="6413" y="17272"/>
                  <a:pt x="5968" y="18656"/>
                  <a:pt x="5105" y="19672"/>
                </a:cubicBezTo>
                <a:cubicBezTo>
                  <a:pt x="4229" y="20688"/>
                  <a:pt x="3073" y="21208"/>
                  <a:pt x="1625" y="21208"/>
                </a:cubicBezTo>
                <a:cubicBezTo>
                  <a:pt x="939" y="21208"/>
                  <a:pt x="406" y="21157"/>
                  <a:pt x="0" y="21056"/>
                </a:cubicBez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8" name="Freeform 4228"/>
          <p:cNvSpPr/>
          <p:nvPr/>
        </p:nvSpPr>
        <p:spPr>
          <a:xfrm rot="0" flipH="0" flipV="0">
            <a:off x="3073120" y="6801358"/>
            <a:ext cx="2819" cy="21057"/>
          </a:xfrm>
          <a:custGeom>
            <a:pathLst>
              <a:path w="2819" h="21057">
                <a:moveTo>
                  <a:pt x="0" y="0"/>
                </a:moveTo>
                <a:lnTo>
                  <a:pt x="2819" y="0"/>
                </a:lnTo>
                <a:lnTo>
                  <a:pt x="2819" y="21057"/>
                </a:lnTo>
                <a:lnTo>
                  <a:pt x="0" y="21057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9" name="Freeform 4229"/>
          <p:cNvSpPr/>
          <p:nvPr/>
        </p:nvSpPr>
        <p:spPr>
          <a:xfrm rot="0" flipH="0" flipV="0">
            <a:off x="3082957" y="6801367"/>
            <a:ext cx="18833" cy="25564"/>
          </a:xfrm>
          <a:custGeom>
            <a:pathLst>
              <a:path w="18833" h="25564">
                <a:moveTo>
                  <a:pt x="16179" y="21056"/>
                </a:moveTo>
                <a:lnTo>
                  <a:pt x="0" y="21056"/>
                </a:lnTo>
                <a:lnTo>
                  <a:pt x="0" y="0"/>
                </a:lnTo>
                <a:lnTo>
                  <a:pt x="2845" y="0"/>
                </a:lnTo>
                <a:lnTo>
                  <a:pt x="2845" y="18720"/>
                </a:lnTo>
                <a:lnTo>
                  <a:pt x="13855" y="18720"/>
                </a:lnTo>
                <a:lnTo>
                  <a:pt x="13855" y="0"/>
                </a:lnTo>
                <a:lnTo>
                  <a:pt x="16725" y="0"/>
                </a:lnTo>
                <a:lnTo>
                  <a:pt x="16725" y="18720"/>
                </a:lnTo>
                <a:lnTo>
                  <a:pt x="18833" y="18720"/>
                </a:lnTo>
                <a:lnTo>
                  <a:pt x="18833" y="25564"/>
                </a:lnTo>
                <a:lnTo>
                  <a:pt x="16179" y="25564"/>
                </a:lnTo>
                <a:close/>
                <a:moveTo>
                  <a:pt x="16179" y="21056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0" name="Freeform 4230"/>
          <p:cNvSpPr/>
          <p:nvPr/>
        </p:nvSpPr>
        <p:spPr>
          <a:xfrm rot="0" flipH="0" flipV="0">
            <a:off x="3107689" y="6801358"/>
            <a:ext cx="2833" cy="21057"/>
          </a:xfrm>
          <a:custGeom>
            <a:pathLst>
              <a:path w="2833" h="21057">
                <a:moveTo>
                  <a:pt x="0" y="0"/>
                </a:moveTo>
                <a:lnTo>
                  <a:pt x="2833" y="0"/>
                </a:lnTo>
                <a:lnTo>
                  <a:pt x="2833" y="21057"/>
                </a:lnTo>
                <a:lnTo>
                  <a:pt x="0" y="21057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31" name="Picture 4231"/>
          <p:cNvPicPr>
            <a:picLocks noChangeAspect="0" noChangeArrowheads="1"/>
          </p:cNvPicPr>
          <p:nvPr/>
        </p:nvPicPr>
        <p:blipFill>
          <a:blip r:embed="rId4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03679" y="6788654"/>
            <a:ext cx="38976" cy="46469"/>
          </a:xfrm>
          <a:prstGeom prst="rect">
            <a:avLst/>
          </a:prstGeom>
          <a:noFill/>
          <a:extLst/>
        </p:spPr>
      </p:pic>
      <p:sp>
        <p:nvSpPr>
          <p:cNvPr id="4232" name="Freeform 4232"/>
          <p:cNvSpPr/>
          <p:nvPr/>
        </p:nvSpPr>
        <p:spPr>
          <a:xfrm rot="0" flipH="0" flipV="0">
            <a:off x="2738385" y="6832619"/>
            <a:ext cx="17183" cy="21056"/>
          </a:xfrm>
          <a:custGeom>
            <a:pathLst>
              <a:path w="17183" h="21056">
                <a:moveTo>
                  <a:pt x="17183" y="0"/>
                </a:moveTo>
                <a:lnTo>
                  <a:pt x="6681" y="21056"/>
                </a:lnTo>
                <a:lnTo>
                  <a:pt x="3607" y="21056"/>
                </a:lnTo>
                <a:lnTo>
                  <a:pt x="7252" y="14439"/>
                </a:lnTo>
                <a:lnTo>
                  <a:pt x="0" y="0"/>
                </a:lnTo>
                <a:lnTo>
                  <a:pt x="3074" y="0"/>
                </a:lnTo>
                <a:lnTo>
                  <a:pt x="8611" y="11125"/>
                </a:lnTo>
                <a:lnTo>
                  <a:pt x="14110" y="0"/>
                </a:lnTo>
                <a:close/>
                <a:moveTo>
                  <a:pt x="17183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33" name="Picture 4233"/>
          <p:cNvPicPr>
            <a:picLocks noChangeAspect="0" noChangeArrowheads="1"/>
          </p:cNvPicPr>
          <p:nvPr/>
        </p:nvPicPr>
        <p:blipFill>
          <a:blip r:embed="rId4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8429" y="6819922"/>
            <a:ext cx="83670" cy="54283"/>
          </a:xfrm>
          <a:prstGeom prst="rect">
            <a:avLst/>
          </a:prstGeom>
          <a:noFill/>
          <a:extLst/>
        </p:spPr>
      </p:pic>
      <p:sp>
        <p:nvSpPr>
          <p:cNvPr id="4234" name="Freeform 4234"/>
          <p:cNvSpPr/>
          <p:nvPr/>
        </p:nvSpPr>
        <p:spPr>
          <a:xfrm rot="0" flipH="0" flipV="0">
            <a:off x="2833734" y="6832619"/>
            <a:ext cx="16611" cy="21056"/>
          </a:xfrm>
          <a:custGeom>
            <a:pathLst>
              <a:path w="16611" h="21056">
                <a:moveTo>
                  <a:pt x="2857" y="0"/>
                </a:moveTo>
                <a:lnTo>
                  <a:pt x="2857" y="9296"/>
                </a:lnTo>
                <a:lnTo>
                  <a:pt x="13779" y="9296"/>
                </a:lnTo>
                <a:lnTo>
                  <a:pt x="13779" y="0"/>
                </a:lnTo>
                <a:lnTo>
                  <a:pt x="16611" y="0"/>
                </a:lnTo>
                <a:lnTo>
                  <a:pt x="16611" y="21056"/>
                </a:lnTo>
                <a:lnTo>
                  <a:pt x="13779" y="21056"/>
                </a:lnTo>
                <a:lnTo>
                  <a:pt x="13779" y="11671"/>
                </a:lnTo>
                <a:lnTo>
                  <a:pt x="2857" y="11671"/>
                </a:lnTo>
                <a:lnTo>
                  <a:pt x="2857" y="21056"/>
                </a:lnTo>
                <a:lnTo>
                  <a:pt x="0" y="21056"/>
                </a:lnTo>
                <a:lnTo>
                  <a:pt x="0" y="0"/>
                </a:lnTo>
                <a:close/>
                <a:moveTo>
                  <a:pt x="2857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5" name="Freeform 4235"/>
          <p:cNvSpPr/>
          <p:nvPr/>
        </p:nvSpPr>
        <p:spPr>
          <a:xfrm rot="0" flipH="0" flipV="0">
            <a:off x="2857414" y="6832619"/>
            <a:ext cx="17029" cy="21056"/>
          </a:xfrm>
          <a:custGeom>
            <a:pathLst>
              <a:path w="17029" h="21056">
                <a:moveTo>
                  <a:pt x="15163" y="0"/>
                </a:moveTo>
                <a:lnTo>
                  <a:pt x="17029" y="0"/>
                </a:lnTo>
                <a:lnTo>
                  <a:pt x="17029" y="21056"/>
                </a:lnTo>
                <a:lnTo>
                  <a:pt x="14173" y="21056"/>
                </a:lnTo>
                <a:lnTo>
                  <a:pt x="14173" y="5448"/>
                </a:lnTo>
                <a:lnTo>
                  <a:pt x="1892" y="21056"/>
                </a:lnTo>
                <a:lnTo>
                  <a:pt x="0" y="21056"/>
                </a:lnTo>
                <a:lnTo>
                  <a:pt x="0" y="0"/>
                </a:lnTo>
                <a:lnTo>
                  <a:pt x="2857" y="0"/>
                </a:lnTo>
                <a:lnTo>
                  <a:pt x="2857" y="15608"/>
                </a:lnTo>
                <a:close/>
                <a:moveTo>
                  <a:pt x="15163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6" name="Freeform 4236"/>
          <p:cNvSpPr/>
          <p:nvPr/>
        </p:nvSpPr>
        <p:spPr>
          <a:xfrm rot="0" flipH="0" flipV="0">
            <a:off x="2465958" y="6698031"/>
            <a:ext cx="11303" cy="30188"/>
          </a:xfrm>
          <a:custGeom>
            <a:pathLst>
              <a:path w="11303" h="30188">
                <a:moveTo>
                  <a:pt x="0" y="30188"/>
                </a:moveTo>
                <a:lnTo>
                  <a:pt x="11303" y="30188"/>
                </a:lnTo>
                <a:lnTo>
                  <a:pt x="11303" y="0"/>
                </a:lnTo>
                <a:lnTo>
                  <a:pt x="0" y="0"/>
                </a:lnTo>
                <a:lnTo>
                  <a:pt x="0" y="30188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7" name="Freeform 4237"/>
          <p:cNvSpPr/>
          <p:nvPr/>
        </p:nvSpPr>
        <p:spPr>
          <a:xfrm rot="0" flipH="0" flipV="0">
            <a:off x="2462408" y="6657475"/>
            <a:ext cx="18401" cy="22694"/>
          </a:xfrm>
          <a:custGeom>
            <a:pathLst>
              <a:path w="18401" h="22694">
                <a:moveTo>
                  <a:pt x="7835" y="22694"/>
                </a:moveTo>
                <a:lnTo>
                  <a:pt x="10552" y="22694"/>
                </a:lnTo>
                <a:cubicBezTo>
                  <a:pt x="14883" y="22694"/>
                  <a:pt x="18401" y="19177"/>
                  <a:pt x="18401" y="14859"/>
                </a:cubicBezTo>
                <a:lnTo>
                  <a:pt x="18401" y="7848"/>
                </a:lnTo>
                <a:cubicBezTo>
                  <a:pt x="18401" y="3518"/>
                  <a:pt x="14883" y="0"/>
                  <a:pt x="10552" y="0"/>
                </a:cubicBezTo>
                <a:lnTo>
                  <a:pt x="7835" y="0"/>
                </a:lnTo>
                <a:cubicBezTo>
                  <a:pt x="3505" y="0"/>
                  <a:pt x="0" y="3518"/>
                  <a:pt x="0" y="7848"/>
                </a:cubicBezTo>
                <a:lnTo>
                  <a:pt x="0" y="14859"/>
                </a:lnTo>
                <a:cubicBezTo>
                  <a:pt x="0" y="19177"/>
                  <a:pt x="3505" y="22694"/>
                  <a:pt x="7835" y="22694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8" name="Freeform 4238"/>
          <p:cNvSpPr/>
          <p:nvPr/>
        </p:nvSpPr>
        <p:spPr>
          <a:xfrm rot="0" flipH="0" flipV="0">
            <a:off x="2635699" y="6635327"/>
            <a:ext cx="18401" cy="22694"/>
          </a:xfrm>
          <a:custGeom>
            <a:pathLst>
              <a:path w="18401" h="22694">
                <a:moveTo>
                  <a:pt x="7835" y="22694"/>
                </a:moveTo>
                <a:lnTo>
                  <a:pt x="10552" y="22694"/>
                </a:lnTo>
                <a:cubicBezTo>
                  <a:pt x="14870" y="22694"/>
                  <a:pt x="18401" y="19177"/>
                  <a:pt x="18401" y="14859"/>
                </a:cubicBezTo>
                <a:lnTo>
                  <a:pt x="18401" y="7848"/>
                </a:lnTo>
                <a:cubicBezTo>
                  <a:pt x="18401" y="3518"/>
                  <a:pt x="14870" y="0"/>
                  <a:pt x="10552" y="0"/>
                </a:cubicBezTo>
                <a:lnTo>
                  <a:pt x="7835" y="0"/>
                </a:lnTo>
                <a:cubicBezTo>
                  <a:pt x="3505" y="0"/>
                  <a:pt x="0" y="3518"/>
                  <a:pt x="0" y="7848"/>
                </a:cubicBezTo>
                <a:lnTo>
                  <a:pt x="0" y="14859"/>
                </a:lnTo>
                <a:cubicBezTo>
                  <a:pt x="0" y="19177"/>
                  <a:pt x="3505" y="22694"/>
                  <a:pt x="7835" y="22694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39" name="Picture 4239"/>
          <p:cNvPicPr>
            <a:picLocks noChangeAspect="0" noChangeArrowheads="1"/>
          </p:cNvPicPr>
          <p:nvPr/>
        </p:nvPicPr>
        <p:blipFill>
          <a:blip r:embed="rId42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49702" y="6644784"/>
            <a:ext cx="244487" cy="279916"/>
          </a:xfrm>
          <a:prstGeom prst="rect">
            <a:avLst/>
          </a:prstGeom>
          <a:noFill/>
          <a:extLst/>
        </p:spPr>
      </p:pic>
      <p:sp>
        <p:nvSpPr>
          <p:cNvPr id="4240" name="Freeform 4240"/>
          <p:cNvSpPr/>
          <p:nvPr/>
        </p:nvSpPr>
        <p:spPr>
          <a:xfrm rot="0" flipH="0" flipV="0">
            <a:off x="2465946" y="6609449"/>
            <a:ext cx="11303" cy="30187"/>
          </a:xfrm>
          <a:custGeom>
            <a:pathLst>
              <a:path w="11303" h="30187">
                <a:moveTo>
                  <a:pt x="11303" y="0"/>
                </a:moveTo>
                <a:lnTo>
                  <a:pt x="0" y="0"/>
                </a:lnTo>
                <a:lnTo>
                  <a:pt x="0" y="30187"/>
                </a:lnTo>
                <a:lnTo>
                  <a:pt x="11303" y="30187"/>
                </a:lnTo>
                <a:lnTo>
                  <a:pt x="11303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1" name="Freeform 4241"/>
          <p:cNvSpPr/>
          <p:nvPr/>
        </p:nvSpPr>
        <p:spPr>
          <a:xfrm rot="0" flipH="0" flipV="0">
            <a:off x="2666644" y="6609449"/>
            <a:ext cx="11290" cy="30187"/>
          </a:xfrm>
          <a:custGeom>
            <a:pathLst>
              <a:path w="11290" h="30187">
                <a:moveTo>
                  <a:pt x="11290" y="0"/>
                </a:moveTo>
                <a:lnTo>
                  <a:pt x="0" y="0"/>
                </a:lnTo>
                <a:lnTo>
                  <a:pt x="0" y="30187"/>
                </a:lnTo>
                <a:lnTo>
                  <a:pt x="11290" y="30187"/>
                </a:lnTo>
                <a:lnTo>
                  <a:pt x="11290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2" name="Freeform 4242"/>
          <p:cNvSpPr/>
          <p:nvPr/>
        </p:nvSpPr>
        <p:spPr>
          <a:xfrm rot="0" flipH="0" flipV="0">
            <a:off x="2516162" y="6653733"/>
            <a:ext cx="11290" cy="30188"/>
          </a:xfrm>
          <a:custGeom>
            <a:pathLst>
              <a:path w="11290" h="30188">
                <a:moveTo>
                  <a:pt x="11290" y="0"/>
                </a:moveTo>
                <a:lnTo>
                  <a:pt x="0" y="0"/>
                </a:lnTo>
                <a:lnTo>
                  <a:pt x="0" y="30188"/>
                </a:lnTo>
                <a:lnTo>
                  <a:pt x="11290" y="30188"/>
                </a:lnTo>
                <a:lnTo>
                  <a:pt x="11290" y="0"/>
                </a:lnTo>
                <a:close/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3" name="Freeform 4243"/>
          <p:cNvSpPr/>
          <p:nvPr/>
        </p:nvSpPr>
        <p:spPr>
          <a:xfrm rot="0" flipH="0" flipV="0">
            <a:off x="2489812" y="6635327"/>
            <a:ext cx="18401" cy="22694"/>
          </a:xfrm>
          <a:custGeom>
            <a:pathLst>
              <a:path w="18401" h="22694">
                <a:moveTo>
                  <a:pt x="7835" y="22694"/>
                </a:moveTo>
                <a:lnTo>
                  <a:pt x="10552" y="22694"/>
                </a:lnTo>
                <a:cubicBezTo>
                  <a:pt x="14870" y="22694"/>
                  <a:pt x="18401" y="19177"/>
                  <a:pt x="18401" y="14859"/>
                </a:cubicBezTo>
                <a:lnTo>
                  <a:pt x="18401" y="7848"/>
                </a:lnTo>
                <a:cubicBezTo>
                  <a:pt x="18401" y="3518"/>
                  <a:pt x="14870" y="0"/>
                  <a:pt x="10552" y="0"/>
                </a:cubicBezTo>
                <a:lnTo>
                  <a:pt x="7835" y="0"/>
                </a:lnTo>
                <a:cubicBezTo>
                  <a:pt x="3505" y="0"/>
                  <a:pt x="0" y="3518"/>
                  <a:pt x="0" y="7848"/>
                </a:cubicBezTo>
                <a:lnTo>
                  <a:pt x="0" y="14859"/>
                </a:lnTo>
                <a:cubicBezTo>
                  <a:pt x="0" y="19177"/>
                  <a:pt x="3505" y="22694"/>
                  <a:pt x="7835" y="22694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4" name="Freeform 4244"/>
          <p:cNvSpPr/>
          <p:nvPr/>
        </p:nvSpPr>
        <p:spPr>
          <a:xfrm rot="0" flipH="0" flipV="0">
            <a:off x="2562755" y="6637202"/>
            <a:ext cx="18401" cy="22694"/>
          </a:xfrm>
          <a:custGeom>
            <a:pathLst>
              <a:path w="18401" h="22694">
                <a:moveTo>
                  <a:pt x="7835" y="22694"/>
                </a:moveTo>
                <a:lnTo>
                  <a:pt x="10552" y="22694"/>
                </a:lnTo>
                <a:cubicBezTo>
                  <a:pt x="14870" y="22694"/>
                  <a:pt x="18401" y="19177"/>
                  <a:pt x="18401" y="14859"/>
                </a:cubicBezTo>
                <a:lnTo>
                  <a:pt x="18401" y="7848"/>
                </a:lnTo>
                <a:cubicBezTo>
                  <a:pt x="18401" y="3518"/>
                  <a:pt x="14870" y="0"/>
                  <a:pt x="10552" y="0"/>
                </a:cubicBezTo>
                <a:lnTo>
                  <a:pt x="7835" y="0"/>
                </a:lnTo>
                <a:cubicBezTo>
                  <a:pt x="3505" y="0"/>
                  <a:pt x="0" y="3518"/>
                  <a:pt x="0" y="7848"/>
                </a:cubicBezTo>
                <a:lnTo>
                  <a:pt x="0" y="14859"/>
                </a:lnTo>
                <a:cubicBezTo>
                  <a:pt x="0" y="19177"/>
                  <a:pt x="3505" y="22694"/>
                  <a:pt x="7835" y="22694"/>
                </a:cubicBezTo>
              </a:path>
            </a:pathLst>
          </a:custGeom>
          <a:solidFill>
            <a:srgbClr val="F6AD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5" name="Picture 4245"/>
          <p:cNvPicPr>
            <a:picLocks noChangeAspect="0" noChangeArrowheads="1"/>
          </p:cNvPicPr>
          <p:nvPr/>
        </p:nvPicPr>
        <p:blipFill>
          <a:blip r:embed="rId42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6556" y="6645350"/>
            <a:ext cx="958483" cy="230746"/>
          </a:xfrm>
          <a:prstGeom prst="rect">
            <a:avLst/>
          </a:prstGeom>
          <a:noFill/>
          <a:extLst/>
        </p:spPr>
      </p:pic>
      <p:sp>
        <p:nvSpPr>
          <p:cNvPr id="4246" name="Rectangle 4246"/>
          <p:cNvSpPr/>
          <p:nvPr/>
        </p:nvSpPr>
        <p:spPr>
          <a:xfrm rot="0" flipH="0" flipV="0">
            <a:off x="1715141" y="3114756"/>
            <a:ext cx="1954885" cy="1976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36" baseline="0" b="1" i="0" dirty="0" spc="0">
                <a:solidFill>
                  <a:srgbClr val="FFFFFF"/>
                </a:solidFill>
                <a:latin typeface="Arial" pitchFamily="0" charset="1"/>
              </a:rPr>
              <a:t>ДОВІРЯЙТЕ ЛИШЕ </a:t>
            </a:r>
          </a:p>
        </p:txBody>
      </p:sp>
      <p:sp>
        <p:nvSpPr>
          <p:cNvPr id="4247" name="Rectangle 4247"/>
          <p:cNvSpPr/>
          <p:nvPr/>
        </p:nvSpPr>
        <p:spPr>
          <a:xfrm rot="0" flipH="0" flipV="0">
            <a:off x="984000" y="3333715"/>
            <a:ext cx="3360347" cy="1976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36" baseline="0" b="1" i="0" dirty="0" spc="0">
                <a:solidFill>
                  <a:srgbClr val="FFFFFF"/>
                </a:solidFill>
                <a:latin typeface="Arial" pitchFamily="0" charset="1"/>
              </a:rPr>
              <a:t>ДЕРЖАВНИМ ОРГАНАМ ВЛАДИ!</a:t>
            </a:r>
          </a:p>
        </p:txBody>
      </p:sp>
      <p:sp>
        <p:nvSpPr>
          <p:cNvPr id="4248" name="Rectangle 4248"/>
          <p:cNvSpPr/>
          <p:nvPr/>
        </p:nvSpPr>
        <p:spPr>
          <a:xfrm rot="0" flipH="0" flipV="0">
            <a:off x="790768" y="3771633"/>
            <a:ext cx="3746592" cy="1976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36" baseline="0" b="1" i="0" dirty="0" spc="0">
                <a:solidFill>
                  <a:srgbClr val="FFFFFF"/>
                </a:solidFill>
                <a:latin typeface="Arial" pitchFamily="0" charset="1"/>
              </a:rPr>
              <a:t>БУДЬТЕ ОБАЧНИМИ Й СВІДОМИМИ!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67" name="Picture 367"/>
          <p:cNvPicPr>
            <a:picLocks noChangeAspect="0" noChangeArrowheads="1"/>
          </p:cNvPicPr>
          <p:nvPr/>
        </p:nvPicPr>
        <p:blipFill>
          <a:blip r:embed="rId3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368" name="Freeform 368"/>
          <p:cNvSpPr/>
          <p:nvPr/>
        </p:nvSpPr>
        <p:spPr>
          <a:xfrm rot="0" flipH="0" flipV="0">
            <a:off x="359997" y="1052796"/>
            <a:ext cx="4608004" cy="0"/>
          </a:xfrm>
          <a:custGeom>
            <a:pathLst>
              <a:path w="4608004" h="0">
                <a:moveTo>
                  <a:pt x="4608004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 rot="0" flipH="0" flipV="0">
            <a:off x="360000" y="2730812"/>
            <a:ext cx="1735708" cy="0"/>
          </a:xfrm>
          <a:custGeom>
            <a:pathLst>
              <a:path w="1735708" h="0">
                <a:moveTo>
                  <a:pt x="0" y="0"/>
                </a:moveTo>
                <a:lnTo>
                  <a:pt x="1735708" y="0"/>
                </a:lnTo>
              </a:path>
            </a:pathLst>
          </a:custGeom>
          <a:noFill/>
          <a:ln w="5956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Rectangle 370"/>
          <p:cNvSpPr/>
          <p:nvPr/>
        </p:nvSpPr>
        <p:spPr>
          <a:xfrm rot="0" flipH="0" flipV="0">
            <a:off x="2637520" y="7155404"/>
            <a:ext cx="52984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3</a:t>
            </a:r>
          </a:p>
        </p:txBody>
      </p:sp>
      <p:sp>
        <p:nvSpPr>
          <p:cNvPr id="371" name="Rectangle 371"/>
          <p:cNvSpPr/>
          <p:nvPr/>
        </p:nvSpPr>
        <p:spPr>
          <a:xfrm rot="0" flipH="0" flipV="0">
            <a:off x="360000" y="1263676"/>
            <a:ext cx="4166996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Яким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може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бути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шахрайство: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схеми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психологічний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тиск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750" baseline="0" b="0" i="0" dirty="0" spc="128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родичів</a:t>
            </a:r>
            <a:r>
              <a:rPr lang="en-US" sz="750" baseline="0" b="0" i="0" dirty="0" spc="127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вій-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ськових</a:t>
            </a:r>
          </a:p>
        </p:txBody>
      </p:sp>
      <p:sp>
        <p:nvSpPr>
          <p:cNvPr id="372" name="Rectangle 372"/>
          <p:cNvSpPr/>
          <p:nvPr/>
        </p:nvSpPr>
        <p:spPr>
          <a:xfrm rot="0" flipH="0" flipV="0">
            <a:off x="360000" y="1606576"/>
            <a:ext cx="4196991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Шахраї — це люди в “добрій” масці. Вони завжди будуть видавати свої вчинки</a:t>
            </a:r>
            <a:r>
              <a:rPr lang="en-US" sz="75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за допомогу!</a:t>
            </a:r>
          </a:p>
        </p:txBody>
      </p:sp>
      <p:sp>
        <p:nvSpPr>
          <p:cNvPr id="373" name="Rectangle 373"/>
          <p:cNvSpPr/>
          <p:nvPr/>
        </p:nvSpPr>
        <p:spPr>
          <a:xfrm rot="0" flipH="0" flipV="0">
            <a:off x="360000" y="1949476"/>
            <a:ext cx="4167015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Чому рідним українських військових не варто розповсюджувати свої персо-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нальні дані?</a:t>
            </a:r>
          </a:p>
        </p:txBody>
      </p:sp>
      <p:sp>
        <p:nvSpPr>
          <p:cNvPr id="374" name="Rectangle 374"/>
          <p:cNvSpPr/>
          <p:nvPr/>
        </p:nvSpPr>
        <p:spPr>
          <a:xfrm rot="0" flipH="0" flipV="0">
            <a:off x="360000" y="2292376"/>
            <a:ext cx="4167073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Обіцяють включити військовополонених до “списків обміну”, а натомість ви-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магають кошти</a:t>
            </a:r>
          </a:p>
        </p:txBody>
      </p:sp>
      <p:sp>
        <p:nvSpPr>
          <p:cNvPr id="375" name="Rectangle 375"/>
          <p:cNvSpPr/>
          <p:nvPr/>
        </p:nvSpPr>
        <p:spPr>
          <a:xfrm rot="0" flipH="0" flipV="0">
            <a:off x="360000" y="2635276"/>
            <a:ext cx="1720310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>
                <a:solidFill>
                  <a:srgbClr val="000000"/>
                </a:solidFill>
                <a:latin typeface="Arial" pitchFamily="0" charset="1"/>
              </a:rPr>
              <a:t>Як не стати жертвами шахраїв? </a:t>
            </a:r>
          </a:p>
        </p:txBody>
      </p:sp>
      <p:sp>
        <p:nvSpPr>
          <p:cNvPr id="376" name="Rectangle 376"/>
          <p:cNvSpPr/>
          <p:nvPr/>
        </p:nvSpPr>
        <p:spPr>
          <a:xfrm rot="0" flipH="0" flipV="0">
            <a:off x="360000" y="2863876"/>
            <a:ext cx="4196867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На противагу шахрайству: які реальні кроки дій для того, щоб знайти особу,</a:t>
            </a:r>
            <a:r>
              <a:rPr lang="en-US" sz="75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зниклу безвісти за особливих обставин? Алгоритм дій</a:t>
            </a:r>
          </a:p>
        </p:txBody>
      </p:sp>
      <p:sp>
        <p:nvSpPr>
          <p:cNvPr id="377" name="Rectangle 377"/>
          <p:cNvSpPr/>
          <p:nvPr/>
        </p:nvSpPr>
        <p:spPr>
          <a:xfrm rot="0" flipH="0" flipV="0">
            <a:off x="360000" y="3206776"/>
            <a:ext cx="4196857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Кроки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дій,</a:t>
            </a:r>
            <a:r>
              <a:rPr lang="en-US" sz="750" baseline="0" b="0" i="0" dirty="0" spc="143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якщо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Ви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знаєте,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Ваша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рідна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людина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перебуває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750" baseline="0" b="0" i="0" dirty="0" spc="144" u="sng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ворожому</a:t>
            </a:r>
            <a:r>
              <a:rPr lang="en-US" sz="75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полоні</a:t>
            </a:r>
          </a:p>
        </p:txBody>
      </p:sp>
      <p:sp>
        <p:nvSpPr>
          <p:cNvPr id="378" name="Rectangle 378"/>
          <p:cNvSpPr/>
          <p:nvPr/>
        </p:nvSpPr>
        <p:spPr>
          <a:xfrm rot="0" flipH="0" flipV="0">
            <a:off x="360000" y="3549676"/>
            <a:ext cx="4165101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Ще один крок для пошуку зниклих безвісти: ідентифікація особи через фото</a:t>
            </a:r>
          </a:p>
        </p:txBody>
      </p:sp>
      <p:sp>
        <p:nvSpPr>
          <p:cNvPr id="379" name="Rectangle 379"/>
          <p:cNvSpPr/>
          <p:nvPr/>
        </p:nvSpPr>
        <p:spPr>
          <a:xfrm rot="0" flipH="0" flipV="0">
            <a:off x="360000" y="3778276"/>
            <a:ext cx="3730028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Як відбувається ідентифікація особи через фото? Вимоги та правила</a:t>
            </a:r>
          </a:p>
        </p:txBody>
      </p:sp>
      <p:sp>
        <p:nvSpPr>
          <p:cNvPr id="380" name="Rectangle 380"/>
          <p:cNvSpPr/>
          <p:nvPr/>
        </p:nvSpPr>
        <p:spPr>
          <a:xfrm rot="0" flipH="0" flipV="0">
            <a:off x="360000" y="4006876"/>
            <a:ext cx="4166968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Комунікація з російською стороною, як один із механізмів для пошуку зни-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клих безвісти</a:t>
            </a:r>
          </a:p>
        </p:txBody>
      </p:sp>
      <p:sp>
        <p:nvSpPr>
          <p:cNvPr id="381" name="Rectangle 381"/>
          <p:cNvSpPr/>
          <p:nvPr/>
        </p:nvSpPr>
        <p:spPr>
          <a:xfrm rot="0" flipH="0" flipV="0">
            <a:off x="360000" y="4349776"/>
            <a:ext cx="4196848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Куди звертатися рідним, чиї близькі — незаконно затримані цивільні в РФ або</a:t>
            </a:r>
            <a:r>
              <a:rPr lang="en-US" sz="75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на ТОТ?</a:t>
            </a:r>
          </a:p>
        </p:txBody>
      </p:sp>
      <p:sp>
        <p:nvSpPr>
          <p:cNvPr id="382" name="Rectangle 382"/>
          <p:cNvSpPr/>
          <p:nvPr/>
        </p:nvSpPr>
        <p:spPr>
          <a:xfrm rot="0" flipH="0" flipV="0">
            <a:off x="360000" y="4692676"/>
            <a:ext cx="3753983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Обіцяють державні послуги, а виманюють гроші: “фішинг в інтернеті”</a:t>
            </a:r>
          </a:p>
        </p:txBody>
      </p:sp>
      <p:sp>
        <p:nvSpPr>
          <p:cNvPr id="383" name="Rectangle 383"/>
          <p:cNvSpPr/>
          <p:nvPr/>
        </p:nvSpPr>
        <p:spPr>
          <a:xfrm rot="0" flipH="0" flipV="0">
            <a:off x="360000" y="4921276"/>
            <a:ext cx="4166939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Продавав бази даних тисяч користувачів: поліцейські Дніпропетровщини за-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тримали хакера</a:t>
            </a:r>
          </a:p>
        </p:txBody>
      </p:sp>
      <p:sp>
        <p:nvSpPr>
          <p:cNvPr id="384" name="Rectangle 384"/>
          <p:cNvSpPr/>
          <p:nvPr/>
        </p:nvSpPr>
        <p:spPr>
          <a:xfrm rot="0" flipH="0" flipV="0">
            <a:off x="360000" y="5264176"/>
            <a:ext cx="2990621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Як захистити свої персональні дані від кіберзлочинців?</a:t>
            </a:r>
          </a:p>
        </p:txBody>
      </p:sp>
      <p:sp>
        <p:nvSpPr>
          <p:cNvPr id="385" name="Rectangle 385"/>
          <p:cNvSpPr/>
          <p:nvPr/>
        </p:nvSpPr>
        <p:spPr>
          <a:xfrm rot="0" flipH="0" flipV="0">
            <a:off x="360000" y="5492776"/>
            <a:ext cx="4196753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Ще один приклад шахрайства: поліцейські Житомирщини оголосили підозру</a:t>
            </a:r>
            <a:r>
              <a:rPr lang="en-US" sz="75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900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особі, яка наживалася на допомозі пораненим воїнам</a:t>
            </a:r>
          </a:p>
        </p:txBody>
      </p:sp>
      <p:sp>
        <p:nvSpPr>
          <p:cNvPr id="386" name="Rectangle 386"/>
          <p:cNvSpPr/>
          <p:nvPr/>
        </p:nvSpPr>
        <p:spPr>
          <a:xfrm rot="0" flipH="0" flipV="0">
            <a:off x="360000" y="5835676"/>
            <a:ext cx="4167025" cy="217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Донатити на захист України: рекомендації від Кіберполіції, як не стати жер-</a:t>
            </a:r>
          </a:p>
          <a:p>
            <a:pPr marL="0">
              <a:lnSpc>
                <a:spcPts val="899"/>
              </a:lnSpc>
            </a:pPr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твою шахраїв</a:t>
            </a:r>
          </a:p>
        </p:txBody>
      </p:sp>
      <p:sp>
        <p:nvSpPr>
          <p:cNvPr id="387" name="Rectangle 387"/>
          <p:cNvSpPr/>
          <p:nvPr/>
        </p:nvSpPr>
        <p:spPr>
          <a:xfrm rot="0" flipH="0" flipV="0">
            <a:off x="360000" y="6178576"/>
            <a:ext cx="4167073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Ошукали військових на 46 мільйонів гривень: викрито злочинне угруповання</a:t>
            </a:r>
          </a:p>
        </p:txBody>
      </p:sp>
      <p:sp>
        <p:nvSpPr>
          <p:cNvPr id="388" name="Rectangle 388"/>
          <p:cNvSpPr/>
          <p:nvPr/>
        </p:nvSpPr>
        <p:spPr>
          <a:xfrm rot="0" flipH="0" flipV="0">
            <a:off x="360000" y="6407176"/>
            <a:ext cx="3307918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Як перевірити благодійний фонд та громадську організацію?</a:t>
            </a:r>
          </a:p>
        </p:txBody>
      </p:sp>
      <p:sp>
        <p:nvSpPr>
          <p:cNvPr id="389" name="Rectangle 389"/>
          <p:cNvSpPr/>
          <p:nvPr/>
        </p:nvSpPr>
        <p:spPr>
          <a:xfrm rot="0" flipH="0" flipV="0">
            <a:off x="360000" y="6635776"/>
            <a:ext cx="3567979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Проєкт “Brama”: протидія інтернет-фейкам та ворожій пропаганді</a:t>
            </a:r>
          </a:p>
        </p:txBody>
      </p:sp>
      <p:sp>
        <p:nvSpPr>
          <p:cNvPr id="390" name="Rectangle 390"/>
          <p:cNvSpPr/>
          <p:nvPr/>
        </p:nvSpPr>
        <p:spPr>
          <a:xfrm rot="0" flipH="0" flipV="0">
            <a:off x="360000" y="6864376"/>
            <a:ext cx="3365039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0" i="0" dirty="0" spc="0" u="sng">
                <a:solidFill>
                  <a:srgbClr val="000000"/>
                </a:solidFill>
                <a:latin typeface="Arial" pitchFamily="0" charset="1"/>
              </a:rPr>
              <a:t>Окремі рекомендації — це перевірка інформації та фактчекінг</a:t>
            </a:r>
          </a:p>
        </p:txBody>
      </p:sp>
      <p:sp>
        <p:nvSpPr>
          <p:cNvPr id="391" name="Rectangle 391"/>
          <p:cNvSpPr/>
          <p:nvPr/>
        </p:nvSpPr>
        <p:spPr>
          <a:xfrm rot="0" flipH="0" flipV="0">
            <a:off x="360000" y="687744"/>
            <a:ext cx="594293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ЗМІСТ</a:t>
            </a:r>
          </a:p>
        </p:txBody>
      </p:sp>
      <p:sp>
        <p:nvSpPr>
          <p:cNvPr id="392" name="Rectangle 392"/>
          <p:cNvSpPr/>
          <p:nvPr/>
        </p:nvSpPr>
        <p:spPr>
          <a:xfrm rot="0" flipH="0" flipV="0">
            <a:off x="4816800" y="1263676"/>
            <a:ext cx="64007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4</a:t>
            </a:r>
          </a:p>
        </p:txBody>
      </p:sp>
      <p:sp>
        <p:nvSpPr>
          <p:cNvPr id="393" name="Rectangle 393"/>
          <p:cNvSpPr/>
          <p:nvPr/>
        </p:nvSpPr>
        <p:spPr>
          <a:xfrm rot="0" flipH="0" flipV="0">
            <a:off x="4816800" y="1606576"/>
            <a:ext cx="60674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5</a:t>
            </a:r>
          </a:p>
        </p:txBody>
      </p:sp>
      <p:sp>
        <p:nvSpPr>
          <p:cNvPr id="394" name="Rectangle 394"/>
          <p:cNvSpPr/>
          <p:nvPr/>
        </p:nvSpPr>
        <p:spPr>
          <a:xfrm rot="0" flipH="0" flipV="0">
            <a:off x="4816800" y="1949476"/>
            <a:ext cx="64389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6</a:t>
            </a:r>
          </a:p>
        </p:txBody>
      </p:sp>
      <p:sp>
        <p:nvSpPr>
          <p:cNvPr id="395" name="Rectangle 395"/>
          <p:cNvSpPr/>
          <p:nvPr/>
        </p:nvSpPr>
        <p:spPr>
          <a:xfrm rot="0" flipH="0" flipV="0">
            <a:off x="4816800" y="2292376"/>
            <a:ext cx="56578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7</a:t>
            </a:r>
          </a:p>
        </p:txBody>
      </p:sp>
      <p:sp>
        <p:nvSpPr>
          <p:cNvPr id="396" name="Rectangle 396"/>
          <p:cNvSpPr/>
          <p:nvPr/>
        </p:nvSpPr>
        <p:spPr>
          <a:xfrm rot="0" flipH="0" flipV="0">
            <a:off x="4816800" y="2635276"/>
            <a:ext cx="64389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9</a:t>
            </a:r>
          </a:p>
        </p:txBody>
      </p:sp>
      <p:sp>
        <p:nvSpPr>
          <p:cNvPr id="397" name="Rectangle 397"/>
          <p:cNvSpPr/>
          <p:nvPr/>
        </p:nvSpPr>
        <p:spPr>
          <a:xfrm rot="0" flipH="0" flipV="0">
            <a:off x="4816800" y="2863876"/>
            <a:ext cx="113633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10</a:t>
            </a:r>
          </a:p>
        </p:txBody>
      </p:sp>
      <p:sp>
        <p:nvSpPr>
          <p:cNvPr id="398" name="Rectangle 398"/>
          <p:cNvSpPr/>
          <p:nvPr/>
        </p:nvSpPr>
        <p:spPr>
          <a:xfrm rot="0" flipH="0" flipV="0">
            <a:off x="4816800" y="3206776"/>
            <a:ext cx="106965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12</a:t>
            </a:r>
          </a:p>
        </p:txBody>
      </p:sp>
      <p:sp>
        <p:nvSpPr>
          <p:cNvPr id="399" name="Rectangle 399"/>
          <p:cNvSpPr/>
          <p:nvPr/>
        </p:nvSpPr>
        <p:spPr>
          <a:xfrm rot="0" flipH="0" flipV="0">
            <a:off x="4816800" y="3549676"/>
            <a:ext cx="107346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15</a:t>
            </a:r>
          </a:p>
        </p:txBody>
      </p:sp>
      <p:sp>
        <p:nvSpPr>
          <p:cNvPr id="400" name="Rectangle 400"/>
          <p:cNvSpPr/>
          <p:nvPr/>
        </p:nvSpPr>
        <p:spPr>
          <a:xfrm rot="0" flipH="0" flipV="0">
            <a:off x="4816800" y="3778276"/>
            <a:ext cx="107346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15</a:t>
            </a:r>
          </a:p>
        </p:txBody>
      </p:sp>
      <p:sp>
        <p:nvSpPr>
          <p:cNvPr id="401" name="Rectangle 401"/>
          <p:cNvSpPr/>
          <p:nvPr/>
        </p:nvSpPr>
        <p:spPr>
          <a:xfrm rot="0" flipH="0" flipV="0">
            <a:off x="4816800" y="4006876"/>
            <a:ext cx="103251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17</a:t>
            </a:r>
          </a:p>
        </p:txBody>
      </p:sp>
      <p:sp>
        <p:nvSpPr>
          <p:cNvPr id="402" name="Rectangle 402"/>
          <p:cNvSpPr/>
          <p:nvPr/>
        </p:nvSpPr>
        <p:spPr>
          <a:xfrm rot="0" flipH="0" flipV="0">
            <a:off x="4816800" y="4349776"/>
            <a:ext cx="103251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17</a:t>
            </a:r>
          </a:p>
        </p:txBody>
      </p:sp>
      <p:sp>
        <p:nvSpPr>
          <p:cNvPr id="403" name="Rectangle 403"/>
          <p:cNvSpPr/>
          <p:nvPr/>
        </p:nvSpPr>
        <p:spPr>
          <a:xfrm rot="0" flipH="0" flipV="0">
            <a:off x="4816800" y="4692676"/>
            <a:ext cx="111061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19</a:t>
            </a:r>
          </a:p>
        </p:txBody>
      </p:sp>
      <p:sp>
        <p:nvSpPr>
          <p:cNvPr id="404" name="Rectangle 404"/>
          <p:cNvSpPr/>
          <p:nvPr/>
        </p:nvSpPr>
        <p:spPr>
          <a:xfrm rot="0" flipH="0" flipV="0">
            <a:off x="4816800" y="4921276"/>
            <a:ext cx="127254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20</a:t>
            </a:r>
          </a:p>
        </p:txBody>
      </p:sp>
      <p:sp>
        <p:nvSpPr>
          <p:cNvPr id="405" name="Rectangle 405"/>
          <p:cNvSpPr/>
          <p:nvPr/>
        </p:nvSpPr>
        <p:spPr>
          <a:xfrm rot="0" flipH="0" flipV="0">
            <a:off x="4816800" y="5264176"/>
            <a:ext cx="106965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21</a:t>
            </a:r>
          </a:p>
        </p:txBody>
      </p:sp>
      <p:sp>
        <p:nvSpPr>
          <p:cNvPr id="406" name="Rectangle 406"/>
          <p:cNvSpPr/>
          <p:nvPr/>
        </p:nvSpPr>
        <p:spPr>
          <a:xfrm rot="0" flipH="0" flipV="0">
            <a:off x="4816800" y="5492776"/>
            <a:ext cx="120586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22</a:t>
            </a:r>
          </a:p>
        </p:txBody>
      </p:sp>
      <p:sp>
        <p:nvSpPr>
          <p:cNvPr id="407" name="Rectangle 407"/>
          <p:cNvSpPr/>
          <p:nvPr/>
        </p:nvSpPr>
        <p:spPr>
          <a:xfrm rot="0" flipH="0" flipV="0">
            <a:off x="4816800" y="5835676"/>
            <a:ext cx="120014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23</a:t>
            </a:r>
          </a:p>
        </p:txBody>
      </p:sp>
      <p:sp>
        <p:nvSpPr>
          <p:cNvPr id="408" name="Rectangle 408"/>
          <p:cNvSpPr/>
          <p:nvPr/>
        </p:nvSpPr>
        <p:spPr>
          <a:xfrm rot="0" flipH="0" flipV="0">
            <a:off x="4816800" y="6178576"/>
            <a:ext cx="124301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24</a:t>
            </a:r>
          </a:p>
        </p:txBody>
      </p:sp>
      <p:sp>
        <p:nvSpPr>
          <p:cNvPr id="409" name="Rectangle 409"/>
          <p:cNvSpPr/>
          <p:nvPr/>
        </p:nvSpPr>
        <p:spPr>
          <a:xfrm rot="0" flipH="0" flipV="0">
            <a:off x="4816800" y="6407176"/>
            <a:ext cx="120967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25</a:t>
            </a:r>
          </a:p>
        </p:txBody>
      </p:sp>
      <p:sp>
        <p:nvSpPr>
          <p:cNvPr id="410" name="Rectangle 410"/>
          <p:cNvSpPr/>
          <p:nvPr/>
        </p:nvSpPr>
        <p:spPr>
          <a:xfrm rot="0" flipH="0" flipV="0">
            <a:off x="4816800" y="6635776"/>
            <a:ext cx="124682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26</a:t>
            </a:r>
          </a:p>
        </p:txBody>
      </p:sp>
      <p:sp>
        <p:nvSpPr>
          <p:cNvPr id="411" name="Rectangle 411"/>
          <p:cNvSpPr/>
          <p:nvPr/>
        </p:nvSpPr>
        <p:spPr>
          <a:xfrm rot="0" flipH="0" flipV="0">
            <a:off x="4816800" y="6864376"/>
            <a:ext cx="116871" cy="103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50" baseline="0" b="1" i="0" dirty="0" spc="0">
                <a:solidFill>
                  <a:srgbClr val="F7A600"/>
                </a:solidFill>
                <a:latin typeface="Arial" pitchFamily="0" charset="1"/>
              </a:rPr>
              <a:t>27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249" name="Freeform 4249">
            <a:hlinkClick r:id="rId100"/>
          </p:cNvPr>
          <p:cNvSpPr/>
          <p:nvPr/>
        </p:nvSpPr>
        <p:spPr>
          <a:xfrm rot="0" flipH="0" flipV="0">
            <a:off x="2377617" y="5366030"/>
            <a:ext cx="572770" cy="572782"/>
          </a:xfrm>
          <a:custGeom>
            <a:pathLst>
              <a:path w="572770" h="572782">
                <a:moveTo>
                  <a:pt x="0" y="572782"/>
                </a:moveTo>
                <a:lnTo>
                  <a:pt x="572770" y="572782"/>
                </a:lnTo>
                <a:lnTo>
                  <a:pt x="572770" y="0"/>
                </a:lnTo>
                <a:lnTo>
                  <a:pt x="0" y="0"/>
                </a:lnTo>
                <a:lnTo>
                  <a:pt x="0" y="572782"/>
                </a:lnTo>
                <a:close/>
              </a:path>
            </a:pathLst>
          </a:custGeom>
          <a:noFill/>
          <a:ln w="14224" cap="flat" cmpd="sng">
            <a:solidFill>
              <a:srgbClr val="F6AE0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0" name="Picture 4250">
            <a:hlinkClick r:id="rId100"/>
          </p:cNvPr>
          <p:cNvPicPr>
            <a:picLocks noChangeAspect="0" noChangeArrowheads="1"/>
          </p:cNvPicPr>
          <p:nvPr/>
        </p:nvPicPr>
        <p:blipFill>
          <a:blip r:embed="rId4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5301" y="5423726"/>
            <a:ext cx="457403" cy="457403"/>
          </a:xfrm>
          <a:prstGeom prst="rect">
            <a:avLst/>
          </a:prstGeom>
          <a:noFill/>
          <a:extLst/>
        </p:spPr>
      </p:pic>
      <p:sp>
        <p:nvSpPr>
          <p:cNvPr id="4251" name="Freeform 4251"/>
          <p:cNvSpPr/>
          <p:nvPr/>
        </p:nvSpPr>
        <p:spPr>
          <a:xfrm rot="0" flipH="0" flipV="0">
            <a:off x="2573616" y="3788088"/>
            <a:ext cx="76085" cy="93611"/>
          </a:xfrm>
          <a:custGeom>
            <a:pathLst>
              <a:path w="76085" h="93611">
                <a:moveTo>
                  <a:pt x="52819" y="93611"/>
                </a:moveTo>
                <a:lnTo>
                  <a:pt x="18047" y="47612"/>
                </a:lnTo>
                <a:lnTo>
                  <a:pt x="18047" y="93611"/>
                </a:lnTo>
                <a:lnTo>
                  <a:pt x="0" y="93611"/>
                </a:lnTo>
                <a:lnTo>
                  <a:pt x="0" y="0"/>
                </a:lnTo>
                <a:lnTo>
                  <a:pt x="18047" y="0"/>
                </a:lnTo>
                <a:lnTo>
                  <a:pt x="18047" y="43065"/>
                </a:lnTo>
                <a:lnTo>
                  <a:pt x="50000" y="0"/>
                </a:lnTo>
                <a:lnTo>
                  <a:pt x="72745" y="0"/>
                </a:lnTo>
                <a:lnTo>
                  <a:pt x="39040" y="45339"/>
                </a:lnTo>
                <a:lnTo>
                  <a:pt x="76085" y="93611"/>
                </a:lnTo>
                <a:close/>
                <a:moveTo>
                  <a:pt x="52819" y="93611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2" name="Freeform 4252"/>
          <p:cNvSpPr/>
          <p:nvPr/>
        </p:nvSpPr>
        <p:spPr>
          <a:xfrm rot="0" flipH="0" flipV="0">
            <a:off x="2671762" y="3788093"/>
            <a:ext cx="18059" cy="93611"/>
          </a:xfrm>
          <a:custGeom>
            <a:pathLst>
              <a:path w="18059" h="93611">
                <a:moveTo>
                  <a:pt x="0" y="0"/>
                </a:moveTo>
                <a:lnTo>
                  <a:pt x="18059" y="0"/>
                </a:lnTo>
                <a:lnTo>
                  <a:pt x="18059" y="93611"/>
                </a:lnTo>
                <a:lnTo>
                  <a:pt x="0" y="93611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3" name="Picture 4253"/>
          <p:cNvPicPr>
            <a:picLocks noChangeAspect="0" noChangeArrowheads="1"/>
          </p:cNvPicPr>
          <p:nvPr/>
        </p:nvPicPr>
        <p:blipFill>
          <a:blip r:embed="rId4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4533" y="3775387"/>
            <a:ext cx="86105" cy="119011"/>
          </a:xfrm>
          <a:prstGeom prst="rect">
            <a:avLst/>
          </a:prstGeom>
          <a:noFill/>
          <a:extLst/>
        </p:spPr>
      </p:pic>
      <p:sp>
        <p:nvSpPr>
          <p:cNvPr id="4254" name="Freeform 4254"/>
          <p:cNvSpPr/>
          <p:nvPr/>
        </p:nvSpPr>
        <p:spPr>
          <a:xfrm rot="0" flipH="0" flipV="0">
            <a:off x="2804010" y="3788090"/>
            <a:ext cx="52145" cy="93611"/>
          </a:xfrm>
          <a:custGeom>
            <a:pathLst>
              <a:path w="52145" h="93611">
                <a:moveTo>
                  <a:pt x="18059" y="14706"/>
                </a:moveTo>
                <a:lnTo>
                  <a:pt x="18059" y="39445"/>
                </a:lnTo>
                <a:lnTo>
                  <a:pt x="47472" y="39445"/>
                </a:lnTo>
                <a:lnTo>
                  <a:pt x="47472" y="54152"/>
                </a:lnTo>
                <a:lnTo>
                  <a:pt x="18059" y="54152"/>
                </a:lnTo>
                <a:lnTo>
                  <a:pt x="18059" y="78904"/>
                </a:lnTo>
                <a:lnTo>
                  <a:pt x="52145" y="78904"/>
                </a:lnTo>
                <a:lnTo>
                  <a:pt x="52145" y="93611"/>
                </a:lnTo>
                <a:lnTo>
                  <a:pt x="0" y="93611"/>
                </a:lnTo>
                <a:lnTo>
                  <a:pt x="0" y="0"/>
                </a:lnTo>
                <a:lnTo>
                  <a:pt x="51485" y="0"/>
                </a:lnTo>
                <a:lnTo>
                  <a:pt x="51485" y="14706"/>
                </a:lnTo>
                <a:close/>
                <a:moveTo>
                  <a:pt x="18059" y="14706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5" name="Picture 4255"/>
          <p:cNvPicPr>
            <a:picLocks noChangeAspect="0" noChangeArrowheads="1"/>
          </p:cNvPicPr>
          <p:nvPr/>
        </p:nvPicPr>
        <p:blipFill>
          <a:blip r:embed="rId42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68861" y="3775390"/>
            <a:ext cx="84772" cy="119011"/>
          </a:xfrm>
          <a:prstGeom prst="rect">
            <a:avLst/>
          </a:prstGeom>
          <a:noFill/>
          <a:extLst/>
        </p:spPr>
      </p:pic>
      <p:sp>
        <p:nvSpPr>
          <p:cNvPr id="4256" name="Freeform 4256"/>
          <p:cNvSpPr/>
          <p:nvPr/>
        </p:nvSpPr>
        <p:spPr>
          <a:xfrm rot="0" flipH="0" flipV="0">
            <a:off x="2664421" y="3897265"/>
            <a:ext cx="72199" cy="93598"/>
          </a:xfrm>
          <a:custGeom>
            <a:pathLst>
              <a:path w="72199" h="93598">
                <a:moveTo>
                  <a:pt x="0" y="0"/>
                </a:moveTo>
                <a:lnTo>
                  <a:pt x="72199" y="0"/>
                </a:lnTo>
                <a:lnTo>
                  <a:pt x="72199" y="93598"/>
                </a:lnTo>
                <a:lnTo>
                  <a:pt x="54152" y="93598"/>
                </a:lnTo>
                <a:lnTo>
                  <a:pt x="54152" y="14706"/>
                </a:lnTo>
                <a:lnTo>
                  <a:pt x="18059" y="14706"/>
                </a:lnTo>
                <a:lnTo>
                  <a:pt x="18059" y="93598"/>
                </a:lnTo>
                <a:lnTo>
                  <a:pt x="0" y="93598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7" name="Picture 4257"/>
          <p:cNvPicPr>
            <a:picLocks noChangeAspect="0" noChangeArrowheads="1"/>
          </p:cNvPicPr>
          <p:nvPr/>
        </p:nvPicPr>
        <p:blipFill>
          <a:blip r:embed="rId42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42653" y="3883226"/>
            <a:ext cx="121678" cy="121678"/>
          </a:xfrm>
          <a:prstGeom prst="rect">
            <a:avLst/>
          </a:prstGeom>
          <a:noFill/>
          <a:extLst/>
        </p:spPr>
      </p:pic>
      <p:sp>
        <p:nvSpPr>
          <p:cNvPr id="4258" name="Freeform 4258"/>
          <p:cNvSpPr/>
          <p:nvPr/>
        </p:nvSpPr>
        <p:spPr>
          <a:xfrm rot="0" flipH="0" flipV="0">
            <a:off x="2862724" y="3897269"/>
            <a:ext cx="77165" cy="94398"/>
          </a:xfrm>
          <a:custGeom>
            <a:pathLst>
              <a:path w="77165" h="94398">
                <a:moveTo>
                  <a:pt x="0" y="93598"/>
                </a:moveTo>
                <a:lnTo>
                  <a:pt x="0" y="82232"/>
                </a:lnTo>
                <a:cubicBezTo>
                  <a:pt x="4546" y="82232"/>
                  <a:pt x="8178" y="80848"/>
                  <a:pt x="10909" y="78092"/>
                </a:cubicBezTo>
                <a:cubicBezTo>
                  <a:pt x="13614" y="75323"/>
                  <a:pt x="14973" y="71577"/>
                  <a:pt x="14973" y="66852"/>
                </a:cubicBezTo>
                <a:lnTo>
                  <a:pt x="14973" y="0"/>
                </a:lnTo>
                <a:lnTo>
                  <a:pt x="77165" y="0"/>
                </a:lnTo>
                <a:lnTo>
                  <a:pt x="77165" y="93598"/>
                </a:lnTo>
                <a:lnTo>
                  <a:pt x="58432" y="93598"/>
                </a:lnTo>
                <a:lnTo>
                  <a:pt x="58432" y="14706"/>
                </a:lnTo>
                <a:lnTo>
                  <a:pt x="33693" y="14706"/>
                </a:lnTo>
                <a:lnTo>
                  <a:pt x="33693" y="66319"/>
                </a:lnTo>
                <a:cubicBezTo>
                  <a:pt x="33693" y="74701"/>
                  <a:pt x="31483" y="81483"/>
                  <a:pt x="27076" y="86652"/>
                </a:cubicBezTo>
                <a:cubicBezTo>
                  <a:pt x="22669" y="91820"/>
                  <a:pt x="16586" y="94398"/>
                  <a:pt x="8826" y="94398"/>
                </a:cubicBezTo>
                <a:cubicBezTo>
                  <a:pt x="5080" y="94398"/>
                  <a:pt x="2146" y="94144"/>
                  <a:pt x="0" y="93598"/>
                </a:cubicBez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9" name="Freeform 4259"/>
          <p:cNvSpPr/>
          <p:nvPr/>
        </p:nvSpPr>
        <p:spPr>
          <a:xfrm rot="0" flipH="0" flipV="0">
            <a:off x="2959938" y="3897262"/>
            <a:ext cx="18046" cy="93599"/>
          </a:xfrm>
          <a:custGeom>
            <a:pathLst>
              <a:path w="18046" h="93599">
                <a:moveTo>
                  <a:pt x="0" y="0"/>
                </a:moveTo>
                <a:lnTo>
                  <a:pt x="18046" y="0"/>
                </a:lnTo>
                <a:lnTo>
                  <a:pt x="18046" y="93599"/>
                </a:lnTo>
                <a:lnTo>
                  <a:pt x="0" y="93599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0" name="Freeform 4260"/>
          <p:cNvSpPr/>
          <p:nvPr/>
        </p:nvSpPr>
        <p:spPr>
          <a:xfrm rot="0" flipH="0" flipV="0">
            <a:off x="2998049" y="3897269"/>
            <a:ext cx="86905" cy="113651"/>
          </a:xfrm>
          <a:custGeom>
            <a:pathLst>
              <a:path w="86905" h="113651">
                <a:moveTo>
                  <a:pt x="70205" y="93598"/>
                </a:moveTo>
                <a:lnTo>
                  <a:pt x="0" y="93598"/>
                </a:lnTo>
                <a:lnTo>
                  <a:pt x="0" y="0"/>
                </a:lnTo>
                <a:lnTo>
                  <a:pt x="18059" y="0"/>
                </a:lnTo>
                <a:lnTo>
                  <a:pt x="18059" y="78892"/>
                </a:lnTo>
                <a:lnTo>
                  <a:pt x="59512" y="78892"/>
                </a:lnTo>
                <a:lnTo>
                  <a:pt x="59512" y="0"/>
                </a:lnTo>
                <a:lnTo>
                  <a:pt x="77558" y="0"/>
                </a:lnTo>
                <a:lnTo>
                  <a:pt x="77558" y="78892"/>
                </a:lnTo>
                <a:lnTo>
                  <a:pt x="86905" y="78892"/>
                </a:lnTo>
                <a:lnTo>
                  <a:pt x="86905" y="113651"/>
                </a:lnTo>
                <a:lnTo>
                  <a:pt x="70205" y="113651"/>
                </a:lnTo>
                <a:close/>
                <a:moveTo>
                  <a:pt x="70205" y="93598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1" name="Freeform 4261"/>
          <p:cNvSpPr/>
          <p:nvPr/>
        </p:nvSpPr>
        <p:spPr>
          <a:xfrm rot="0" flipH="0" flipV="0">
            <a:off x="3101009" y="3897262"/>
            <a:ext cx="18047" cy="93599"/>
          </a:xfrm>
          <a:custGeom>
            <a:pathLst>
              <a:path w="18047" h="93599">
                <a:moveTo>
                  <a:pt x="0" y="0"/>
                </a:moveTo>
                <a:lnTo>
                  <a:pt x="18047" y="0"/>
                </a:lnTo>
                <a:lnTo>
                  <a:pt x="18047" y="93599"/>
                </a:lnTo>
                <a:lnTo>
                  <a:pt x="0" y="93599"/>
                </a:lnTo>
                <a:lnTo>
                  <a:pt x="0" y="0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2" name="Picture 4262"/>
          <p:cNvPicPr>
            <a:picLocks noChangeAspect="0" noChangeArrowheads="1"/>
          </p:cNvPicPr>
          <p:nvPr/>
        </p:nvPicPr>
        <p:blipFill>
          <a:blip r:embed="rId4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21732" y="3884565"/>
            <a:ext cx="90792" cy="118998"/>
          </a:xfrm>
          <a:prstGeom prst="rect">
            <a:avLst/>
          </a:prstGeom>
          <a:noFill/>
          <a:extLst/>
        </p:spPr>
      </p:pic>
      <p:sp>
        <p:nvSpPr>
          <p:cNvPr id="4263" name="Freeform 4263"/>
          <p:cNvSpPr/>
          <p:nvPr/>
        </p:nvSpPr>
        <p:spPr>
          <a:xfrm rot="0" flipH="0" flipV="0">
            <a:off x="2573544" y="4037934"/>
            <a:ext cx="26656" cy="33807"/>
          </a:xfrm>
          <a:custGeom>
            <a:pathLst>
              <a:path w="26656" h="33807">
                <a:moveTo>
                  <a:pt x="4584" y="0"/>
                </a:moveTo>
                <a:lnTo>
                  <a:pt x="4584" y="14922"/>
                </a:lnTo>
                <a:lnTo>
                  <a:pt x="22109" y="14922"/>
                </a:lnTo>
                <a:lnTo>
                  <a:pt x="22109" y="0"/>
                </a:lnTo>
                <a:lnTo>
                  <a:pt x="26656" y="0"/>
                </a:lnTo>
                <a:lnTo>
                  <a:pt x="26656" y="33807"/>
                </a:lnTo>
                <a:lnTo>
                  <a:pt x="22109" y="33807"/>
                </a:lnTo>
                <a:lnTo>
                  <a:pt x="22109" y="18745"/>
                </a:lnTo>
                <a:lnTo>
                  <a:pt x="4584" y="18745"/>
                </a:lnTo>
                <a:lnTo>
                  <a:pt x="4584" y="33807"/>
                </a:lnTo>
                <a:lnTo>
                  <a:pt x="0" y="33807"/>
                </a:lnTo>
                <a:lnTo>
                  <a:pt x="0" y="0"/>
                </a:lnTo>
                <a:close/>
                <a:moveTo>
                  <a:pt x="4584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4" name="Picture 4264"/>
          <p:cNvPicPr>
            <a:picLocks noChangeAspect="0" noChangeArrowheads="1"/>
          </p:cNvPicPr>
          <p:nvPr/>
        </p:nvPicPr>
        <p:blipFill>
          <a:blip r:embed="rId42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6685" y="4025235"/>
            <a:ext cx="59740" cy="59207"/>
          </a:xfrm>
          <a:prstGeom prst="rect">
            <a:avLst/>
          </a:prstGeom>
          <a:noFill/>
          <a:extLst/>
        </p:spPr>
      </p:pic>
      <p:sp>
        <p:nvSpPr>
          <p:cNvPr id="4265" name="Freeform 4265"/>
          <p:cNvSpPr/>
          <p:nvPr/>
        </p:nvSpPr>
        <p:spPr>
          <a:xfrm rot="0" flipH="0" flipV="0">
            <a:off x="2652847" y="4037935"/>
            <a:ext cx="30250" cy="41045"/>
          </a:xfrm>
          <a:custGeom>
            <a:pathLst>
              <a:path w="30250" h="41045">
                <a:moveTo>
                  <a:pt x="25996" y="33807"/>
                </a:moveTo>
                <a:lnTo>
                  <a:pt x="0" y="33807"/>
                </a:lnTo>
                <a:lnTo>
                  <a:pt x="0" y="0"/>
                </a:lnTo>
                <a:lnTo>
                  <a:pt x="4597" y="0"/>
                </a:lnTo>
                <a:lnTo>
                  <a:pt x="4597" y="30048"/>
                </a:lnTo>
                <a:lnTo>
                  <a:pt x="22263" y="30048"/>
                </a:lnTo>
                <a:lnTo>
                  <a:pt x="22263" y="0"/>
                </a:lnTo>
                <a:lnTo>
                  <a:pt x="26859" y="0"/>
                </a:lnTo>
                <a:lnTo>
                  <a:pt x="26859" y="30048"/>
                </a:lnTo>
                <a:lnTo>
                  <a:pt x="30250" y="30048"/>
                </a:lnTo>
                <a:lnTo>
                  <a:pt x="30250" y="41045"/>
                </a:lnTo>
                <a:lnTo>
                  <a:pt x="25996" y="41045"/>
                </a:lnTo>
                <a:close/>
                <a:moveTo>
                  <a:pt x="25996" y="33807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6" name="Freeform 4266"/>
          <p:cNvSpPr/>
          <p:nvPr/>
        </p:nvSpPr>
        <p:spPr>
          <a:xfrm rot="0" flipH="0" flipV="0">
            <a:off x="2692565" y="4037927"/>
            <a:ext cx="4521" cy="33808"/>
          </a:xfrm>
          <a:custGeom>
            <a:pathLst>
              <a:path w="4521" h="33808">
                <a:moveTo>
                  <a:pt x="0" y="33808"/>
                </a:moveTo>
                <a:lnTo>
                  <a:pt x="4521" y="33808"/>
                </a:lnTo>
                <a:lnTo>
                  <a:pt x="4521" y="0"/>
                </a:lnTo>
                <a:lnTo>
                  <a:pt x="0" y="0"/>
                </a:lnTo>
                <a:lnTo>
                  <a:pt x="0" y="33808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7" name="Picture 4267"/>
          <p:cNvPicPr>
            <a:picLocks noChangeAspect="0" noChangeArrowheads="1"/>
          </p:cNvPicPr>
          <p:nvPr/>
        </p:nvPicPr>
        <p:blipFill>
          <a:blip r:embed="rId4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4695" y="4024840"/>
            <a:ext cx="59639" cy="59981"/>
          </a:xfrm>
          <a:prstGeom prst="rect">
            <a:avLst/>
          </a:prstGeom>
          <a:noFill/>
          <a:extLst/>
        </p:spPr>
      </p:pic>
      <p:sp>
        <p:nvSpPr>
          <p:cNvPr id="4268" name="Freeform 4268"/>
          <p:cNvSpPr/>
          <p:nvPr/>
        </p:nvSpPr>
        <p:spPr>
          <a:xfrm rot="0" flipH="0" flipV="0">
            <a:off x="2751973" y="4037934"/>
            <a:ext cx="26656" cy="33807"/>
          </a:xfrm>
          <a:custGeom>
            <a:pathLst>
              <a:path w="26656" h="33807">
                <a:moveTo>
                  <a:pt x="4584" y="0"/>
                </a:moveTo>
                <a:lnTo>
                  <a:pt x="4584" y="14922"/>
                </a:lnTo>
                <a:lnTo>
                  <a:pt x="22109" y="14922"/>
                </a:lnTo>
                <a:lnTo>
                  <a:pt x="22109" y="0"/>
                </a:lnTo>
                <a:lnTo>
                  <a:pt x="26656" y="0"/>
                </a:lnTo>
                <a:lnTo>
                  <a:pt x="26656" y="33807"/>
                </a:lnTo>
                <a:lnTo>
                  <a:pt x="22109" y="33807"/>
                </a:lnTo>
                <a:lnTo>
                  <a:pt x="22109" y="18745"/>
                </a:lnTo>
                <a:lnTo>
                  <a:pt x="4584" y="18745"/>
                </a:lnTo>
                <a:lnTo>
                  <a:pt x="4584" y="33807"/>
                </a:lnTo>
                <a:lnTo>
                  <a:pt x="0" y="33807"/>
                </a:lnTo>
                <a:lnTo>
                  <a:pt x="0" y="0"/>
                </a:lnTo>
                <a:close/>
                <a:moveTo>
                  <a:pt x="4584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9" name="Picture 4269"/>
          <p:cNvPicPr>
            <a:picLocks noChangeAspect="0" noChangeArrowheads="1"/>
          </p:cNvPicPr>
          <p:nvPr/>
        </p:nvPicPr>
        <p:blipFill>
          <a:blip r:embed="rId4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5106" y="4025235"/>
            <a:ext cx="59753" cy="59207"/>
          </a:xfrm>
          <a:prstGeom prst="rect">
            <a:avLst/>
          </a:prstGeom>
          <a:noFill/>
          <a:extLst/>
        </p:spPr>
      </p:pic>
      <p:sp>
        <p:nvSpPr>
          <p:cNvPr id="4270" name="Freeform 4270"/>
          <p:cNvSpPr/>
          <p:nvPr/>
        </p:nvSpPr>
        <p:spPr>
          <a:xfrm rot="0" flipH="0" flipV="0">
            <a:off x="2829732" y="4037935"/>
            <a:ext cx="26758" cy="34060"/>
          </a:xfrm>
          <a:custGeom>
            <a:pathLst>
              <a:path w="26758" h="34060">
                <a:moveTo>
                  <a:pt x="0" y="33807"/>
                </a:moveTo>
                <a:lnTo>
                  <a:pt x="0" y="30912"/>
                </a:lnTo>
                <a:cubicBezTo>
                  <a:pt x="1714" y="30912"/>
                  <a:pt x="3060" y="30404"/>
                  <a:pt x="4051" y="29413"/>
                </a:cubicBezTo>
                <a:cubicBezTo>
                  <a:pt x="5054" y="28410"/>
                  <a:pt x="5562" y="27000"/>
                  <a:pt x="5562" y="25159"/>
                </a:cubicBezTo>
                <a:lnTo>
                  <a:pt x="5562" y="0"/>
                </a:lnTo>
                <a:lnTo>
                  <a:pt x="26758" y="0"/>
                </a:lnTo>
                <a:lnTo>
                  <a:pt x="26758" y="33807"/>
                </a:lnTo>
                <a:lnTo>
                  <a:pt x="22034" y="33807"/>
                </a:lnTo>
                <a:lnTo>
                  <a:pt x="22034" y="3810"/>
                </a:lnTo>
                <a:lnTo>
                  <a:pt x="10287" y="3810"/>
                </a:lnTo>
                <a:lnTo>
                  <a:pt x="10287" y="24968"/>
                </a:lnTo>
                <a:cubicBezTo>
                  <a:pt x="10287" y="27737"/>
                  <a:pt x="9588" y="29947"/>
                  <a:pt x="8191" y="31585"/>
                </a:cubicBezTo>
                <a:cubicBezTo>
                  <a:pt x="6794" y="33223"/>
                  <a:pt x="4927" y="34060"/>
                  <a:pt x="2616" y="34060"/>
                </a:cubicBezTo>
                <a:close/>
                <a:moveTo>
                  <a:pt x="0" y="33807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1" name="Picture 4271"/>
          <p:cNvPicPr>
            <a:picLocks noChangeAspect="0" noChangeArrowheads="1"/>
          </p:cNvPicPr>
          <p:nvPr/>
        </p:nvPicPr>
        <p:blipFill>
          <a:blip r:embed="rId4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55145" y="4025235"/>
            <a:ext cx="45694" cy="59207"/>
          </a:xfrm>
          <a:prstGeom prst="rect">
            <a:avLst/>
          </a:prstGeom>
          <a:noFill/>
          <a:extLst/>
        </p:spPr>
      </p:pic>
      <p:sp>
        <p:nvSpPr>
          <p:cNvPr id="4272" name="Freeform 4272"/>
          <p:cNvSpPr/>
          <p:nvPr/>
        </p:nvSpPr>
        <p:spPr>
          <a:xfrm rot="0" flipH="0" flipV="0">
            <a:off x="2898468" y="4037934"/>
            <a:ext cx="26669" cy="33807"/>
          </a:xfrm>
          <a:custGeom>
            <a:pathLst>
              <a:path w="26669" h="33807">
                <a:moveTo>
                  <a:pt x="4584" y="0"/>
                </a:moveTo>
                <a:lnTo>
                  <a:pt x="4584" y="14922"/>
                </a:lnTo>
                <a:lnTo>
                  <a:pt x="22122" y="14922"/>
                </a:lnTo>
                <a:lnTo>
                  <a:pt x="22122" y="0"/>
                </a:lnTo>
                <a:lnTo>
                  <a:pt x="26669" y="0"/>
                </a:lnTo>
                <a:lnTo>
                  <a:pt x="26669" y="33807"/>
                </a:lnTo>
                <a:lnTo>
                  <a:pt x="22122" y="33807"/>
                </a:lnTo>
                <a:lnTo>
                  <a:pt x="22122" y="18745"/>
                </a:lnTo>
                <a:lnTo>
                  <a:pt x="4584" y="18745"/>
                </a:lnTo>
                <a:lnTo>
                  <a:pt x="4584" y="33807"/>
                </a:lnTo>
                <a:lnTo>
                  <a:pt x="0" y="33807"/>
                </a:lnTo>
                <a:lnTo>
                  <a:pt x="0" y="0"/>
                </a:lnTo>
                <a:close/>
                <a:moveTo>
                  <a:pt x="4584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3" name="Picture 4273"/>
          <p:cNvPicPr>
            <a:picLocks noChangeAspect="0" noChangeArrowheads="1"/>
          </p:cNvPicPr>
          <p:nvPr/>
        </p:nvPicPr>
        <p:blipFill>
          <a:blip r:embed="rId4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608" y="4025235"/>
            <a:ext cx="59740" cy="59207"/>
          </a:xfrm>
          <a:prstGeom prst="rect">
            <a:avLst/>
          </a:prstGeom>
          <a:noFill/>
          <a:extLst/>
        </p:spPr>
      </p:pic>
      <p:sp>
        <p:nvSpPr>
          <p:cNvPr id="4274" name="Freeform 4274"/>
          <p:cNvSpPr/>
          <p:nvPr/>
        </p:nvSpPr>
        <p:spPr>
          <a:xfrm rot="0" flipH="0" flipV="0">
            <a:off x="2993720" y="4037934"/>
            <a:ext cx="25069" cy="33807"/>
          </a:xfrm>
          <a:custGeom>
            <a:pathLst>
              <a:path w="25069" h="33807">
                <a:moveTo>
                  <a:pt x="0" y="0"/>
                </a:moveTo>
                <a:lnTo>
                  <a:pt x="25069" y="0"/>
                </a:lnTo>
                <a:lnTo>
                  <a:pt x="25069" y="33807"/>
                </a:lnTo>
                <a:lnTo>
                  <a:pt x="20523" y="33807"/>
                </a:lnTo>
                <a:lnTo>
                  <a:pt x="20523" y="3810"/>
                </a:lnTo>
                <a:lnTo>
                  <a:pt x="4584" y="3810"/>
                </a:lnTo>
                <a:lnTo>
                  <a:pt x="4584" y="33807"/>
                </a:lnTo>
                <a:lnTo>
                  <a:pt x="0" y="33807"/>
                </a:lnTo>
                <a:close/>
                <a:moveTo>
                  <a:pt x="0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5" name="Picture 4275"/>
          <p:cNvPicPr>
            <a:picLocks noChangeAspect="0" noChangeArrowheads="1"/>
          </p:cNvPicPr>
          <p:nvPr/>
        </p:nvPicPr>
        <p:blipFill>
          <a:blip r:embed="rId4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6476" y="4024840"/>
            <a:ext cx="59639" cy="59981"/>
          </a:xfrm>
          <a:prstGeom prst="rect">
            <a:avLst/>
          </a:prstGeom>
          <a:noFill/>
          <a:extLst/>
        </p:spPr>
      </p:pic>
      <p:sp>
        <p:nvSpPr>
          <p:cNvPr id="4276" name="Freeform 4276"/>
          <p:cNvSpPr/>
          <p:nvPr/>
        </p:nvSpPr>
        <p:spPr>
          <a:xfrm rot="0" flipH="0" flipV="0">
            <a:off x="3070518" y="4037935"/>
            <a:ext cx="26758" cy="34060"/>
          </a:xfrm>
          <a:custGeom>
            <a:pathLst>
              <a:path w="26758" h="34060">
                <a:moveTo>
                  <a:pt x="0" y="33807"/>
                </a:moveTo>
                <a:lnTo>
                  <a:pt x="0" y="30912"/>
                </a:lnTo>
                <a:cubicBezTo>
                  <a:pt x="1701" y="30912"/>
                  <a:pt x="3060" y="30404"/>
                  <a:pt x="4051" y="29413"/>
                </a:cubicBezTo>
                <a:cubicBezTo>
                  <a:pt x="5054" y="28410"/>
                  <a:pt x="5549" y="27000"/>
                  <a:pt x="5549" y="25159"/>
                </a:cubicBezTo>
                <a:lnTo>
                  <a:pt x="5549" y="0"/>
                </a:lnTo>
                <a:lnTo>
                  <a:pt x="26758" y="0"/>
                </a:lnTo>
                <a:lnTo>
                  <a:pt x="26758" y="33807"/>
                </a:lnTo>
                <a:lnTo>
                  <a:pt x="22021" y="33807"/>
                </a:lnTo>
                <a:lnTo>
                  <a:pt x="22021" y="3810"/>
                </a:lnTo>
                <a:lnTo>
                  <a:pt x="10287" y="3810"/>
                </a:lnTo>
                <a:lnTo>
                  <a:pt x="10287" y="24968"/>
                </a:lnTo>
                <a:cubicBezTo>
                  <a:pt x="10287" y="27737"/>
                  <a:pt x="9588" y="29947"/>
                  <a:pt x="8191" y="31585"/>
                </a:cubicBezTo>
                <a:cubicBezTo>
                  <a:pt x="6794" y="33223"/>
                  <a:pt x="4927" y="34060"/>
                  <a:pt x="2603" y="34060"/>
                </a:cubicBezTo>
                <a:close/>
                <a:moveTo>
                  <a:pt x="0" y="33807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7" name="Freeform 4277"/>
          <p:cNvSpPr/>
          <p:nvPr/>
        </p:nvSpPr>
        <p:spPr>
          <a:xfrm rot="0" flipH="0" flipV="0">
            <a:off x="3108579" y="4037927"/>
            <a:ext cx="4533" cy="33808"/>
          </a:xfrm>
          <a:custGeom>
            <a:pathLst>
              <a:path w="4533" h="33808">
                <a:moveTo>
                  <a:pt x="0" y="33808"/>
                </a:moveTo>
                <a:lnTo>
                  <a:pt x="4533" y="33808"/>
                </a:lnTo>
                <a:lnTo>
                  <a:pt x="4533" y="0"/>
                </a:lnTo>
                <a:lnTo>
                  <a:pt x="0" y="0"/>
                </a:lnTo>
                <a:lnTo>
                  <a:pt x="0" y="33808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8" name="Freeform 4278"/>
          <p:cNvSpPr/>
          <p:nvPr/>
        </p:nvSpPr>
        <p:spPr>
          <a:xfrm rot="0" flipH="0" flipV="0">
            <a:off x="3124376" y="4037935"/>
            <a:ext cx="30238" cy="41045"/>
          </a:xfrm>
          <a:custGeom>
            <a:pathLst>
              <a:path w="30238" h="41045">
                <a:moveTo>
                  <a:pt x="25984" y="33807"/>
                </a:moveTo>
                <a:lnTo>
                  <a:pt x="0" y="33807"/>
                </a:lnTo>
                <a:lnTo>
                  <a:pt x="0" y="0"/>
                </a:lnTo>
                <a:lnTo>
                  <a:pt x="4585" y="0"/>
                </a:lnTo>
                <a:lnTo>
                  <a:pt x="4585" y="30048"/>
                </a:lnTo>
                <a:lnTo>
                  <a:pt x="22263" y="30048"/>
                </a:lnTo>
                <a:lnTo>
                  <a:pt x="22263" y="0"/>
                </a:lnTo>
                <a:lnTo>
                  <a:pt x="26860" y="0"/>
                </a:lnTo>
                <a:lnTo>
                  <a:pt x="26860" y="30048"/>
                </a:lnTo>
                <a:lnTo>
                  <a:pt x="30238" y="30048"/>
                </a:lnTo>
                <a:lnTo>
                  <a:pt x="30238" y="41045"/>
                </a:lnTo>
                <a:lnTo>
                  <a:pt x="25984" y="41045"/>
                </a:lnTo>
                <a:close/>
                <a:moveTo>
                  <a:pt x="25984" y="33807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9" name="Freeform 4279"/>
          <p:cNvSpPr/>
          <p:nvPr/>
        </p:nvSpPr>
        <p:spPr>
          <a:xfrm rot="0" flipH="0" flipV="0">
            <a:off x="3164077" y="4037927"/>
            <a:ext cx="4547" cy="33808"/>
          </a:xfrm>
          <a:custGeom>
            <a:pathLst>
              <a:path w="4547" h="33808">
                <a:moveTo>
                  <a:pt x="0" y="33808"/>
                </a:moveTo>
                <a:lnTo>
                  <a:pt x="4547" y="33808"/>
                </a:lnTo>
                <a:lnTo>
                  <a:pt x="4547" y="0"/>
                </a:lnTo>
                <a:lnTo>
                  <a:pt x="0" y="0"/>
                </a:lnTo>
                <a:lnTo>
                  <a:pt x="0" y="33808"/>
                </a:lnTo>
                <a:close/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0" name="Picture 4280"/>
          <p:cNvPicPr>
            <a:picLocks noChangeAspect="0" noChangeArrowheads="1"/>
          </p:cNvPicPr>
          <p:nvPr/>
        </p:nvPicPr>
        <p:blipFill>
          <a:blip r:embed="rId4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5336" y="4025234"/>
            <a:ext cx="47193" cy="59207"/>
          </a:xfrm>
          <a:prstGeom prst="rect">
            <a:avLst/>
          </a:prstGeom>
          <a:noFill/>
          <a:extLst/>
        </p:spPr>
      </p:pic>
      <p:sp>
        <p:nvSpPr>
          <p:cNvPr id="4281" name="Freeform 4281"/>
          <p:cNvSpPr/>
          <p:nvPr/>
        </p:nvSpPr>
        <p:spPr>
          <a:xfrm rot="0" flipH="0" flipV="0">
            <a:off x="2571221" y="4088109"/>
            <a:ext cx="27584" cy="33807"/>
          </a:xfrm>
          <a:custGeom>
            <a:pathLst>
              <a:path w="27584" h="33807">
                <a:moveTo>
                  <a:pt x="27584" y="0"/>
                </a:moveTo>
                <a:lnTo>
                  <a:pt x="10719" y="33807"/>
                </a:lnTo>
                <a:lnTo>
                  <a:pt x="5791" y="33807"/>
                </a:lnTo>
                <a:lnTo>
                  <a:pt x="11646" y="23190"/>
                </a:lnTo>
                <a:lnTo>
                  <a:pt x="0" y="0"/>
                </a:lnTo>
                <a:lnTo>
                  <a:pt x="4928" y="0"/>
                </a:lnTo>
                <a:lnTo>
                  <a:pt x="13818" y="17868"/>
                </a:lnTo>
                <a:lnTo>
                  <a:pt x="22657" y="0"/>
                </a:lnTo>
                <a:close/>
                <a:moveTo>
                  <a:pt x="27584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2" name="Picture 4282"/>
          <p:cNvPicPr>
            <a:picLocks noChangeAspect="0" noChangeArrowheads="1"/>
          </p:cNvPicPr>
          <p:nvPr/>
        </p:nvPicPr>
        <p:blipFill>
          <a:blip r:embed="rId4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95041" y="4075405"/>
            <a:ext cx="122758" cy="68300"/>
          </a:xfrm>
          <a:prstGeom prst="rect">
            <a:avLst/>
          </a:prstGeom>
          <a:noFill/>
          <a:extLst/>
        </p:spPr>
      </p:pic>
      <p:sp>
        <p:nvSpPr>
          <p:cNvPr id="4283" name="Freeform 4283"/>
          <p:cNvSpPr/>
          <p:nvPr/>
        </p:nvSpPr>
        <p:spPr>
          <a:xfrm rot="0" flipH="0" flipV="0">
            <a:off x="2724294" y="4088109"/>
            <a:ext cx="26669" cy="33807"/>
          </a:xfrm>
          <a:custGeom>
            <a:pathLst>
              <a:path w="26669" h="33807">
                <a:moveTo>
                  <a:pt x="4584" y="0"/>
                </a:moveTo>
                <a:lnTo>
                  <a:pt x="4584" y="14922"/>
                </a:lnTo>
                <a:lnTo>
                  <a:pt x="22109" y="14922"/>
                </a:lnTo>
                <a:lnTo>
                  <a:pt x="22109" y="0"/>
                </a:lnTo>
                <a:lnTo>
                  <a:pt x="26669" y="0"/>
                </a:lnTo>
                <a:lnTo>
                  <a:pt x="26669" y="33807"/>
                </a:lnTo>
                <a:lnTo>
                  <a:pt x="22109" y="33807"/>
                </a:lnTo>
                <a:lnTo>
                  <a:pt x="22109" y="18745"/>
                </a:lnTo>
                <a:lnTo>
                  <a:pt x="4584" y="18745"/>
                </a:lnTo>
                <a:lnTo>
                  <a:pt x="4584" y="33807"/>
                </a:lnTo>
                <a:lnTo>
                  <a:pt x="0" y="33807"/>
                </a:lnTo>
                <a:lnTo>
                  <a:pt x="0" y="0"/>
                </a:lnTo>
                <a:close/>
                <a:moveTo>
                  <a:pt x="4584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4" name="Freeform 4284"/>
          <p:cNvSpPr/>
          <p:nvPr/>
        </p:nvSpPr>
        <p:spPr>
          <a:xfrm rot="0" flipH="0" flipV="0">
            <a:off x="2762303" y="4088109"/>
            <a:ext cx="27342" cy="33807"/>
          </a:xfrm>
          <a:custGeom>
            <a:pathLst>
              <a:path w="27342" h="33807">
                <a:moveTo>
                  <a:pt x="24345" y="0"/>
                </a:moveTo>
                <a:lnTo>
                  <a:pt x="27342" y="0"/>
                </a:lnTo>
                <a:lnTo>
                  <a:pt x="27342" y="33807"/>
                </a:lnTo>
                <a:lnTo>
                  <a:pt x="22745" y="33807"/>
                </a:lnTo>
                <a:lnTo>
                  <a:pt x="22745" y="8737"/>
                </a:lnTo>
                <a:lnTo>
                  <a:pt x="3048" y="33807"/>
                </a:lnTo>
                <a:lnTo>
                  <a:pt x="0" y="33807"/>
                </a:lnTo>
                <a:lnTo>
                  <a:pt x="0" y="0"/>
                </a:lnTo>
                <a:lnTo>
                  <a:pt x="4584" y="0"/>
                </a:lnTo>
                <a:lnTo>
                  <a:pt x="4584" y="25057"/>
                </a:lnTo>
                <a:close/>
                <a:moveTo>
                  <a:pt x="24345" y="0"/>
                </a:moveTo>
              </a:path>
            </a:pathLst>
          </a:custGeom>
          <a:solidFill>
            <a:srgbClr val="2C3543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5" name="Freeform 4285"/>
          <p:cNvSpPr/>
          <p:nvPr/>
        </p:nvSpPr>
        <p:spPr>
          <a:xfrm rot="0" flipH="0" flipV="0">
            <a:off x="2133879" y="3872040"/>
            <a:ext cx="18136" cy="48463"/>
          </a:xfrm>
          <a:custGeom>
            <a:pathLst>
              <a:path w="18136" h="48463">
                <a:moveTo>
                  <a:pt x="0" y="48463"/>
                </a:moveTo>
                <a:lnTo>
                  <a:pt x="18136" y="48463"/>
                </a:lnTo>
                <a:lnTo>
                  <a:pt x="18136" y="0"/>
                </a:lnTo>
                <a:lnTo>
                  <a:pt x="0" y="0"/>
                </a:lnTo>
                <a:lnTo>
                  <a:pt x="0" y="48463"/>
                </a:lnTo>
                <a:close/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6" name="Freeform 4286"/>
          <p:cNvSpPr/>
          <p:nvPr/>
        </p:nvSpPr>
        <p:spPr>
          <a:xfrm rot="0" flipH="0" flipV="0">
            <a:off x="2128172" y="3806950"/>
            <a:ext cx="29539" cy="36423"/>
          </a:xfrm>
          <a:custGeom>
            <a:pathLst>
              <a:path w="29539" h="36423">
                <a:moveTo>
                  <a:pt x="12585" y="36423"/>
                </a:moveTo>
                <a:lnTo>
                  <a:pt x="16941" y="36423"/>
                </a:lnTo>
                <a:cubicBezTo>
                  <a:pt x="23900" y="36423"/>
                  <a:pt x="29539" y="30785"/>
                  <a:pt x="29539" y="23838"/>
                </a:cubicBezTo>
                <a:lnTo>
                  <a:pt x="29539" y="12586"/>
                </a:lnTo>
                <a:cubicBezTo>
                  <a:pt x="29539" y="5639"/>
                  <a:pt x="23900" y="0"/>
                  <a:pt x="16941" y="0"/>
                </a:cubicBezTo>
                <a:lnTo>
                  <a:pt x="12585" y="0"/>
                </a:lnTo>
                <a:cubicBezTo>
                  <a:pt x="5639" y="0"/>
                  <a:pt x="0" y="5639"/>
                  <a:pt x="0" y="12586"/>
                </a:cubicBezTo>
                <a:lnTo>
                  <a:pt x="0" y="23838"/>
                </a:lnTo>
                <a:cubicBezTo>
                  <a:pt x="0" y="30785"/>
                  <a:pt x="5639" y="36423"/>
                  <a:pt x="12585" y="36423"/>
                </a:cubicBezTo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7" name="Freeform 4287"/>
          <p:cNvSpPr/>
          <p:nvPr/>
        </p:nvSpPr>
        <p:spPr>
          <a:xfrm rot="0" flipH="0" flipV="0">
            <a:off x="2406366" y="3771393"/>
            <a:ext cx="29539" cy="36423"/>
          </a:xfrm>
          <a:custGeom>
            <a:pathLst>
              <a:path w="29539" h="36423">
                <a:moveTo>
                  <a:pt x="12585" y="36423"/>
                </a:moveTo>
                <a:lnTo>
                  <a:pt x="16941" y="36423"/>
                </a:lnTo>
                <a:cubicBezTo>
                  <a:pt x="23887" y="36423"/>
                  <a:pt x="29539" y="30785"/>
                  <a:pt x="29539" y="23838"/>
                </a:cubicBezTo>
                <a:lnTo>
                  <a:pt x="29539" y="12598"/>
                </a:lnTo>
                <a:cubicBezTo>
                  <a:pt x="29539" y="5639"/>
                  <a:pt x="23887" y="0"/>
                  <a:pt x="16941" y="0"/>
                </a:cubicBezTo>
                <a:lnTo>
                  <a:pt x="12585" y="0"/>
                </a:lnTo>
                <a:cubicBezTo>
                  <a:pt x="5639" y="0"/>
                  <a:pt x="0" y="5639"/>
                  <a:pt x="0" y="12598"/>
                </a:cubicBezTo>
                <a:lnTo>
                  <a:pt x="0" y="23838"/>
                </a:lnTo>
                <a:cubicBezTo>
                  <a:pt x="0" y="30785"/>
                  <a:pt x="5639" y="36423"/>
                  <a:pt x="12585" y="36423"/>
                </a:cubicBezTo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8" name="Picture 4288"/>
          <p:cNvPicPr>
            <a:picLocks noChangeAspect="0" noChangeArrowheads="1"/>
          </p:cNvPicPr>
          <p:nvPr/>
        </p:nvPicPr>
        <p:blipFill>
          <a:blip r:embed="rId42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5470" y="3794255"/>
            <a:ext cx="377113" cy="433997"/>
          </a:xfrm>
          <a:prstGeom prst="rect">
            <a:avLst/>
          </a:prstGeom>
          <a:noFill/>
          <a:extLst/>
        </p:spPr>
      </p:pic>
      <p:sp>
        <p:nvSpPr>
          <p:cNvPr id="4289" name="Freeform 4289"/>
          <p:cNvSpPr/>
          <p:nvPr/>
        </p:nvSpPr>
        <p:spPr>
          <a:xfrm rot="0" flipH="0" flipV="0">
            <a:off x="2133866" y="3729825"/>
            <a:ext cx="18136" cy="48464"/>
          </a:xfrm>
          <a:custGeom>
            <a:pathLst>
              <a:path w="18136" h="48464">
                <a:moveTo>
                  <a:pt x="18136" y="0"/>
                </a:moveTo>
                <a:lnTo>
                  <a:pt x="0" y="0"/>
                </a:lnTo>
                <a:lnTo>
                  <a:pt x="0" y="48464"/>
                </a:lnTo>
                <a:lnTo>
                  <a:pt x="18136" y="48464"/>
                </a:lnTo>
                <a:lnTo>
                  <a:pt x="18136" y="0"/>
                </a:lnTo>
                <a:close/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0" name="Freeform 4290"/>
          <p:cNvSpPr/>
          <p:nvPr/>
        </p:nvSpPr>
        <p:spPr>
          <a:xfrm rot="0" flipH="0" flipV="0">
            <a:off x="2456053" y="3729825"/>
            <a:ext cx="18122" cy="48464"/>
          </a:xfrm>
          <a:custGeom>
            <a:pathLst>
              <a:path w="18122" h="48464">
                <a:moveTo>
                  <a:pt x="18122" y="0"/>
                </a:moveTo>
                <a:lnTo>
                  <a:pt x="0" y="0"/>
                </a:lnTo>
                <a:lnTo>
                  <a:pt x="0" y="48464"/>
                </a:lnTo>
                <a:lnTo>
                  <a:pt x="18122" y="48464"/>
                </a:lnTo>
                <a:lnTo>
                  <a:pt x="18122" y="0"/>
                </a:lnTo>
                <a:close/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1" name="Freeform 4291"/>
          <p:cNvSpPr/>
          <p:nvPr/>
        </p:nvSpPr>
        <p:spPr>
          <a:xfrm rot="0" flipH="0" flipV="0">
            <a:off x="2214473" y="3800933"/>
            <a:ext cx="18123" cy="48463"/>
          </a:xfrm>
          <a:custGeom>
            <a:pathLst>
              <a:path w="18123" h="48463">
                <a:moveTo>
                  <a:pt x="18123" y="0"/>
                </a:moveTo>
                <a:lnTo>
                  <a:pt x="0" y="0"/>
                </a:lnTo>
                <a:lnTo>
                  <a:pt x="0" y="48463"/>
                </a:lnTo>
                <a:lnTo>
                  <a:pt x="18123" y="48463"/>
                </a:lnTo>
                <a:lnTo>
                  <a:pt x="18123" y="0"/>
                </a:lnTo>
                <a:close/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2" name="Freeform 4292"/>
          <p:cNvSpPr/>
          <p:nvPr/>
        </p:nvSpPr>
        <p:spPr>
          <a:xfrm rot="0" flipH="0" flipV="0">
            <a:off x="2172164" y="3771393"/>
            <a:ext cx="29539" cy="36423"/>
          </a:xfrm>
          <a:custGeom>
            <a:pathLst>
              <a:path w="29539" h="36423">
                <a:moveTo>
                  <a:pt x="12585" y="36423"/>
                </a:moveTo>
                <a:lnTo>
                  <a:pt x="16941" y="36423"/>
                </a:lnTo>
                <a:cubicBezTo>
                  <a:pt x="23887" y="36423"/>
                  <a:pt x="29539" y="30785"/>
                  <a:pt x="29539" y="23838"/>
                </a:cubicBezTo>
                <a:lnTo>
                  <a:pt x="29539" y="12598"/>
                </a:lnTo>
                <a:cubicBezTo>
                  <a:pt x="29539" y="5639"/>
                  <a:pt x="23887" y="0"/>
                  <a:pt x="16941" y="0"/>
                </a:cubicBezTo>
                <a:lnTo>
                  <a:pt x="12585" y="0"/>
                </a:lnTo>
                <a:cubicBezTo>
                  <a:pt x="5639" y="0"/>
                  <a:pt x="0" y="5639"/>
                  <a:pt x="0" y="12598"/>
                </a:cubicBezTo>
                <a:lnTo>
                  <a:pt x="0" y="23838"/>
                </a:lnTo>
                <a:cubicBezTo>
                  <a:pt x="0" y="30785"/>
                  <a:pt x="5639" y="36423"/>
                  <a:pt x="12585" y="36423"/>
                </a:cubicBezTo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3" name="Freeform 4293"/>
          <p:cNvSpPr/>
          <p:nvPr/>
        </p:nvSpPr>
        <p:spPr>
          <a:xfrm rot="0" flipH="0" flipV="0">
            <a:off x="2289266" y="3774402"/>
            <a:ext cx="29539" cy="36423"/>
          </a:xfrm>
          <a:custGeom>
            <a:pathLst>
              <a:path w="29539" h="36423">
                <a:moveTo>
                  <a:pt x="12585" y="36423"/>
                </a:moveTo>
                <a:lnTo>
                  <a:pt x="16941" y="36423"/>
                </a:lnTo>
                <a:cubicBezTo>
                  <a:pt x="23887" y="36423"/>
                  <a:pt x="29539" y="30785"/>
                  <a:pt x="29539" y="23838"/>
                </a:cubicBezTo>
                <a:lnTo>
                  <a:pt x="29539" y="12598"/>
                </a:lnTo>
                <a:cubicBezTo>
                  <a:pt x="29539" y="5639"/>
                  <a:pt x="23887" y="0"/>
                  <a:pt x="16941" y="0"/>
                </a:cubicBezTo>
                <a:lnTo>
                  <a:pt x="12585" y="0"/>
                </a:lnTo>
                <a:cubicBezTo>
                  <a:pt x="5626" y="0"/>
                  <a:pt x="0" y="5639"/>
                  <a:pt x="0" y="12598"/>
                </a:cubicBezTo>
                <a:lnTo>
                  <a:pt x="0" y="23838"/>
                </a:lnTo>
                <a:cubicBezTo>
                  <a:pt x="0" y="30785"/>
                  <a:pt x="5626" y="36423"/>
                  <a:pt x="12585" y="36423"/>
                </a:cubicBezTo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4" name="Picture 4294">
            <a:hlinkClick r:id="rId101"/>
          </p:cNvPr>
          <p:cNvPicPr>
            <a:picLocks noChangeAspect="0" noChangeArrowheads="1"/>
          </p:cNvPicPr>
          <p:nvPr/>
        </p:nvPicPr>
        <p:blipFill>
          <a:blip r:embed="rId4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4942" y="6323597"/>
            <a:ext cx="374116" cy="374104"/>
          </a:xfrm>
          <a:prstGeom prst="rect">
            <a:avLst/>
          </a:prstGeom>
          <a:noFill/>
          <a:extLst/>
        </p:spPr>
      </p:pic>
      <p:pic>
        <p:nvPicPr>
          <p:cNvPr id="4295" name="Picture 4295">
            <a:hlinkClick r:id="rId101"/>
          </p:cNvPr>
          <p:cNvPicPr>
            <a:picLocks noChangeAspect="0" noChangeArrowheads="1"/>
          </p:cNvPicPr>
          <p:nvPr/>
        </p:nvPicPr>
        <p:blipFill>
          <a:blip r:embed="rId4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8900" y="6429705"/>
            <a:ext cx="215900" cy="177800"/>
          </a:xfrm>
          <a:prstGeom prst="rect">
            <a:avLst/>
          </a:prstGeom>
          <a:noFill/>
          <a:extLst/>
        </p:spPr>
      </p:pic>
      <p:pic>
        <p:nvPicPr>
          <p:cNvPr id="4296" name="Picture 4296">
            <a:hlinkClick r:id="rId101"/>
          </p:cNvPr>
          <p:cNvPicPr>
            <a:picLocks noChangeAspect="0" noChangeArrowheads="1"/>
          </p:cNvPicPr>
          <p:nvPr/>
        </p:nvPicPr>
        <p:blipFill>
          <a:blip r:embed="rId4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84261" y="6280150"/>
            <a:ext cx="460997" cy="460997"/>
          </a:xfrm>
          <a:prstGeom prst="rect">
            <a:avLst/>
          </a:prstGeom>
          <a:noFill/>
          <a:extLst/>
        </p:spPr>
      </p:pic>
      <p:sp>
        <p:nvSpPr>
          <p:cNvPr id="4297" name="Freeform 4297">
            <a:hlinkClick r:id="rId102"/>
          </p:cNvPr>
          <p:cNvSpPr/>
          <p:nvPr/>
        </p:nvSpPr>
        <p:spPr>
          <a:xfrm rot="0" flipH="0" flipV="0">
            <a:off x="374845" y="6336291"/>
            <a:ext cx="348716" cy="346595"/>
          </a:xfrm>
          <a:custGeom>
            <a:pathLst>
              <a:path w="348716" h="346595">
                <a:moveTo>
                  <a:pt x="348716" y="174358"/>
                </a:moveTo>
                <a:cubicBezTo>
                  <a:pt x="348716" y="78067"/>
                  <a:pt x="270650" y="0"/>
                  <a:pt x="174358" y="0"/>
                </a:cubicBezTo>
                <a:cubicBezTo>
                  <a:pt x="78067" y="0"/>
                  <a:pt x="0" y="78067"/>
                  <a:pt x="0" y="174358"/>
                </a:cubicBezTo>
                <a:cubicBezTo>
                  <a:pt x="0" y="261378"/>
                  <a:pt x="63767" y="333514"/>
                  <a:pt x="147117" y="346595"/>
                </a:cubicBezTo>
                <a:lnTo>
                  <a:pt x="147117" y="224764"/>
                </a:lnTo>
                <a:lnTo>
                  <a:pt x="102844" y="224764"/>
                </a:lnTo>
                <a:lnTo>
                  <a:pt x="102844" y="174358"/>
                </a:lnTo>
                <a:lnTo>
                  <a:pt x="147117" y="174358"/>
                </a:lnTo>
                <a:lnTo>
                  <a:pt x="147117" y="135941"/>
                </a:lnTo>
                <a:cubicBezTo>
                  <a:pt x="147117" y="92253"/>
                  <a:pt x="173152" y="68110"/>
                  <a:pt x="212979" y="68110"/>
                </a:cubicBezTo>
                <a:cubicBezTo>
                  <a:pt x="232054" y="68110"/>
                  <a:pt x="252006" y="71514"/>
                  <a:pt x="252006" y="71514"/>
                </a:cubicBezTo>
                <a:lnTo>
                  <a:pt x="252006" y="114427"/>
                </a:lnTo>
                <a:lnTo>
                  <a:pt x="230022" y="114427"/>
                </a:lnTo>
                <a:cubicBezTo>
                  <a:pt x="208356" y="114427"/>
                  <a:pt x="201600" y="127864"/>
                  <a:pt x="201600" y="141656"/>
                </a:cubicBezTo>
                <a:lnTo>
                  <a:pt x="201600" y="174358"/>
                </a:lnTo>
                <a:lnTo>
                  <a:pt x="249961" y="174358"/>
                </a:lnTo>
                <a:lnTo>
                  <a:pt x="242227" y="224764"/>
                </a:lnTo>
                <a:lnTo>
                  <a:pt x="201600" y="224764"/>
                </a:lnTo>
                <a:lnTo>
                  <a:pt x="201600" y="346595"/>
                </a:lnTo>
                <a:cubicBezTo>
                  <a:pt x="284963" y="333514"/>
                  <a:pt x="348716" y="261378"/>
                  <a:pt x="348716" y="174358"/>
                </a:cubicBezTo>
              </a:path>
            </a:pathLst>
          </a:custGeom>
          <a:solidFill>
            <a:srgbClr val="466FB4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8" name="Picture 4298">
            <a:hlinkClick r:id="rId102"/>
          </p:cNvPr>
          <p:cNvPicPr>
            <a:picLocks noChangeAspect="0" noChangeArrowheads="1"/>
          </p:cNvPicPr>
          <p:nvPr/>
        </p:nvPicPr>
        <p:blipFill>
          <a:blip r:embed="rId4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994" y="6391694"/>
            <a:ext cx="174561" cy="306006"/>
          </a:xfrm>
          <a:prstGeom prst="rect">
            <a:avLst/>
          </a:prstGeom>
          <a:noFill/>
          <a:extLst/>
        </p:spPr>
      </p:pic>
      <p:pic>
        <p:nvPicPr>
          <p:cNvPr id="4299" name="Picture 4299">
            <a:hlinkClick r:id="rId102"/>
          </p:cNvPr>
          <p:cNvPicPr>
            <a:picLocks noChangeAspect="0" noChangeArrowheads="1"/>
          </p:cNvPicPr>
          <p:nvPr/>
        </p:nvPicPr>
        <p:blipFill>
          <a:blip r:embed="rId42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2081" y="6280455"/>
            <a:ext cx="460387" cy="460387"/>
          </a:xfrm>
          <a:prstGeom prst="rect">
            <a:avLst/>
          </a:prstGeom>
          <a:noFill/>
          <a:extLst/>
        </p:spPr>
      </p:pic>
      <p:sp>
        <p:nvSpPr>
          <p:cNvPr id="4300" name="Freeform 4300">
            <a:hlinkClick r:id="rId103"/>
          </p:cNvPr>
          <p:cNvSpPr/>
          <p:nvPr/>
        </p:nvSpPr>
        <p:spPr>
          <a:xfrm rot="0" flipH="0" flipV="0">
            <a:off x="3173219" y="6332824"/>
            <a:ext cx="355650" cy="355650"/>
          </a:xfrm>
          <a:custGeom>
            <a:pathLst>
              <a:path w="355650" h="355650">
                <a:moveTo>
                  <a:pt x="355650" y="177825"/>
                </a:moveTo>
                <a:cubicBezTo>
                  <a:pt x="355650" y="276034"/>
                  <a:pt x="276034" y="355650"/>
                  <a:pt x="177825" y="355650"/>
                </a:cubicBezTo>
                <a:cubicBezTo>
                  <a:pt x="79616" y="355650"/>
                  <a:pt x="0" y="276034"/>
                  <a:pt x="0" y="177825"/>
                </a:cubicBezTo>
                <a:cubicBezTo>
                  <a:pt x="0" y="79616"/>
                  <a:pt x="79616" y="0"/>
                  <a:pt x="177825" y="0"/>
                </a:cubicBezTo>
                <a:cubicBezTo>
                  <a:pt x="276034" y="0"/>
                  <a:pt x="355650" y="79616"/>
                  <a:pt x="355650" y="177825"/>
                </a:cubicBezTo>
              </a:path>
            </a:pathLst>
          </a:custGeom>
          <a:solidFill>
            <a:srgbClr val="000000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1" name="Picture 4301">
            <a:hlinkClick r:id="rId103"/>
          </p:cNvPr>
          <p:cNvPicPr>
            <a:picLocks noChangeAspect="0" noChangeArrowheads="1"/>
          </p:cNvPicPr>
          <p:nvPr/>
        </p:nvPicPr>
        <p:blipFill>
          <a:blip r:embed="rId43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1092" y="6418710"/>
            <a:ext cx="179918" cy="183884"/>
          </a:xfrm>
          <a:prstGeom prst="rect">
            <a:avLst/>
          </a:prstGeom>
          <a:noFill/>
          <a:extLst/>
        </p:spPr>
      </p:pic>
      <p:pic>
        <p:nvPicPr>
          <p:cNvPr id="4302" name="Picture 4302">
            <a:hlinkClick r:id="rId103"/>
          </p:cNvPr>
          <p:cNvPicPr>
            <a:picLocks noChangeAspect="0" noChangeArrowheads="1"/>
          </p:cNvPicPr>
          <p:nvPr/>
        </p:nvPicPr>
        <p:blipFill>
          <a:blip r:embed="rId43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6774" y="6280150"/>
            <a:ext cx="461010" cy="460997"/>
          </a:xfrm>
          <a:prstGeom prst="rect">
            <a:avLst/>
          </a:prstGeom>
          <a:noFill/>
          <a:extLst/>
        </p:spPr>
      </p:pic>
      <p:pic>
        <p:nvPicPr>
          <p:cNvPr id="4303" name="Picture 4303">
            <a:hlinkClick r:id="rId104"/>
          </p:cNvPr>
          <p:cNvPicPr>
            <a:picLocks noChangeAspect="0" noChangeArrowheads="1"/>
          </p:cNvPicPr>
          <p:nvPr/>
        </p:nvPicPr>
        <p:blipFill>
          <a:blip r:embed="rId43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27732" y="6323597"/>
            <a:ext cx="374116" cy="374104"/>
          </a:xfrm>
          <a:prstGeom prst="rect">
            <a:avLst/>
          </a:prstGeom>
          <a:noFill/>
          <a:extLst/>
        </p:spPr>
      </p:pic>
      <p:pic>
        <p:nvPicPr>
          <p:cNvPr id="4304" name="Picture 4304">
            <a:hlinkClick r:id="rId104"/>
          </p:cNvPr>
          <p:cNvPicPr>
            <a:picLocks noChangeAspect="0" noChangeArrowheads="1"/>
          </p:cNvPicPr>
          <p:nvPr/>
        </p:nvPicPr>
        <p:blipFill>
          <a:blip r:embed="rId4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03524" y="6398350"/>
            <a:ext cx="222527" cy="248187"/>
          </a:xfrm>
          <a:prstGeom prst="rect">
            <a:avLst/>
          </a:prstGeom>
          <a:noFill/>
          <a:extLst/>
        </p:spPr>
      </p:pic>
      <p:sp>
        <p:nvSpPr>
          <p:cNvPr id="4305" name="Freeform 4305">
            <a:hlinkClick r:id="rId104"/>
          </p:cNvPr>
          <p:cNvSpPr/>
          <p:nvPr/>
        </p:nvSpPr>
        <p:spPr>
          <a:xfrm rot="0" flipH="0" flipV="0">
            <a:off x="2388961" y="6498552"/>
            <a:ext cx="1422" cy="1663"/>
          </a:xfrm>
          <a:custGeom>
            <a:pathLst>
              <a:path w="1422" h="1663">
                <a:moveTo>
                  <a:pt x="0" y="1663"/>
                </a:moveTo>
                <a:lnTo>
                  <a:pt x="965" y="749"/>
                </a:lnTo>
                <a:lnTo>
                  <a:pt x="1422" y="0"/>
                </a:lnTo>
                <a:close/>
                <a:moveTo>
                  <a:pt x="0" y="1663"/>
                </a:moveTo>
              </a:path>
            </a:pathLst>
          </a:custGeom>
          <a:solidFill>
            <a:srgbClr val="FFFFFF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6" name="Picture 4306">
            <a:hlinkClick r:id="rId104"/>
          </p:cNvPr>
          <p:cNvPicPr>
            <a:picLocks noChangeAspect="0" noChangeArrowheads="1"/>
          </p:cNvPicPr>
          <p:nvPr/>
        </p:nvPicPr>
        <p:blipFill>
          <a:blip r:embed="rId4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6736" y="6447833"/>
            <a:ext cx="133931" cy="135427"/>
          </a:xfrm>
          <a:prstGeom prst="rect">
            <a:avLst/>
          </a:prstGeom>
          <a:noFill/>
          <a:extLst/>
        </p:spPr>
      </p:pic>
      <p:sp>
        <p:nvSpPr>
          <p:cNvPr id="4307" name="Freeform 4307">
            <a:hlinkClick r:id="rId104"/>
          </p:cNvPr>
          <p:cNvSpPr/>
          <p:nvPr/>
        </p:nvSpPr>
        <p:spPr>
          <a:xfrm rot="0" flipH="0" flipV="0">
            <a:off x="2415612" y="6488207"/>
            <a:ext cx="25272" cy="25349"/>
          </a:xfrm>
          <a:custGeom>
            <a:pathLst>
              <a:path w="25272" h="25349">
                <a:moveTo>
                  <a:pt x="253" y="1981"/>
                </a:moveTo>
                <a:cubicBezTo>
                  <a:pt x="0" y="3187"/>
                  <a:pt x="773" y="4368"/>
                  <a:pt x="1980" y="4609"/>
                </a:cubicBezTo>
                <a:cubicBezTo>
                  <a:pt x="3516" y="4940"/>
                  <a:pt x="5040" y="5410"/>
                  <a:pt x="6476" y="6032"/>
                </a:cubicBezTo>
                <a:cubicBezTo>
                  <a:pt x="7898" y="6641"/>
                  <a:pt x="9269" y="7391"/>
                  <a:pt x="10552" y="8267"/>
                </a:cubicBezTo>
                <a:cubicBezTo>
                  <a:pt x="11822" y="9143"/>
                  <a:pt x="13029" y="10147"/>
                  <a:pt x="14108" y="11239"/>
                </a:cubicBezTo>
                <a:cubicBezTo>
                  <a:pt x="15200" y="12344"/>
                  <a:pt x="16191" y="13563"/>
                  <a:pt x="17042" y="14846"/>
                </a:cubicBezTo>
                <a:cubicBezTo>
                  <a:pt x="17918" y="16154"/>
                  <a:pt x="18655" y="17538"/>
                  <a:pt x="19264" y="18986"/>
                </a:cubicBezTo>
                <a:cubicBezTo>
                  <a:pt x="19874" y="20459"/>
                  <a:pt x="20344" y="21996"/>
                  <a:pt x="20661" y="23558"/>
                </a:cubicBezTo>
                <a:lnTo>
                  <a:pt x="22846" y="25349"/>
                </a:lnTo>
                <a:lnTo>
                  <a:pt x="23290" y="25298"/>
                </a:lnTo>
                <a:cubicBezTo>
                  <a:pt x="24497" y="25056"/>
                  <a:pt x="25272" y="23875"/>
                  <a:pt x="25030" y="22669"/>
                </a:cubicBezTo>
                <a:cubicBezTo>
                  <a:pt x="24662" y="20827"/>
                  <a:pt x="24103" y="19011"/>
                  <a:pt x="23379" y="17271"/>
                </a:cubicBezTo>
                <a:cubicBezTo>
                  <a:pt x="22668" y="15557"/>
                  <a:pt x="21779" y="13918"/>
                  <a:pt x="20750" y="12369"/>
                </a:cubicBezTo>
                <a:cubicBezTo>
                  <a:pt x="19734" y="10845"/>
                  <a:pt x="18566" y="9410"/>
                  <a:pt x="17283" y="8115"/>
                </a:cubicBezTo>
                <a:cubicBezTo>
                  <a:pt x="16001" y="6806"/>
                  <a:pt x="14578" y="5625"/>
                  <a:pt x="13079" y="4597"/>
                </a:cubicBezTo>
                <a:cubicBezTo>
                  <a:pt x="11555" y="3555"/>
                  <a:pt x="9930" y="2654"/>
                  <a:pt x="8241" y="1931"/>
                </a:cubicBezTo>
                <a:cubicBezTo>
                  <a:pt x="6514" y="1194"/>
                  <a:pt x="4723" y="635"/>
                  <a:pt x="2894" y="254"/>
                </a:cubicBezTo>
                <a:cubicBezTo>
                  <a:pt x="1688" y="0"/>
                  <a:pt x="506" y="775"/>
                  <a:pt x="253" y="19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8" name="Freeform 4308">
            <a:hlinkClick r:id="rId104"/>
          </p:cNvPr>
          <p:cNvSpPr/>
          <p:nvPr/>
        </p:nvSpPr>
        <p:spPr>
          <a:xfrm rot="0" flipH="0" flipV="0">
            <a:off x="2416766" y="6474382"/>
            <a:ext cx="37781" cy="37998"/>
          </a:xfrm>
          <a:custGeom>
            <a:pathLst>
              <a:path w="37781" h="37998">
                <a:moveTo>
                  <a:pt x="9499" y="6972"/>
                </a:moveTo>
                <a:cubicBezTo>
                  <a:pt x="11873" y="7987"/>
                  <a:pt x="14159" y="9245"/>
                  <a:pt x="16306" y="10718"/>
                </a:cubicBezTo>
                <a:cubicBezTo>
                  <a:pt x="18427" y="12166"/>
                  <a:pt x="20421" y="13830"/>
                  <a:pt x="22237" y="15671"/>
                </a:cubicBezTo>
                <a:cubicBezTo>
                  <a:pt x="24053" y="17512"/>
                  <a:pt x="25691" y="19532"/>
                  <a:pt x="27126" y="21691"/>
                </a:cubicBezTo>
                <a:cubicBezTo>
                  <a:pt x="28574" y="23850"/>
                  <a:pt x="29819" y="26174"/>
                  <a:pt x="30822" y="28587"/>
                </a:cubicBezTo>
                <a:cubicBezTo>
                  <a:pt x="31850" y="31038"/>
                  <a:pt x="32638" y="33603"/>
                  <a:pt x="33159" y="36207"/>
                </a:cubicBezTo>
                <a:lnTo>
                  <a:pt x="35343" y="37998"/>
                </a:lnTo>
                <a:lnTo>
                  <a:pt x="35787" y="37960"/>
                </a:lnTo>
                <a:cubicBezTo>
                  <a:pt x="36994" y="37706"/>
                  <a:pt x="37781" y="36537"/>
                  <a:pt x="37527" y="35331"/>
                </a:cubicBezTo>
                <a:cubicBezTo>
                  <a:pt x="36943" y="32435"/>
                  <a:pt x="36080" y="29590"/>
                  <a:pt x="34937" y="26860"/>
                </a:cubicBezTo>
                <a:cubicBezTo>
                  <a:pt x="33819" y="24193"/>
                  <a:pt x="32447" y="21615"/>
                  <a:pt x="30834" y="19214"/>
                </a:cubicBezTo>
                <a:cubicBezTo>
                  <a:pt x="29247" y="16827"/>
                  <a:pt x="27418" y="14579"/>
                  <a:pt x="25412" y="12534"/>
                </a:cubicBezTo>
                <a:cubicBezTo>
                  <a:pt x="23392" y="10502"/>
                  <a:pt x="21183" y="8648"/>
                  <a:pt x="18820" y="7035"/>
                </a:cubicBezTo>
                <a:cubicBezTo>
                  <a:pt x="16445" y="5410"/>
                  <a:pt x="13893" y="4001"/>
                  <a:pt x="11251" y="2870"/>
                </a:cubicBezTo>
                <a:cubicBezTo>
                  <a:pt x="8560" y="1727"/>
                  <a:pt x="5753" y="838"/>
                  <a:pt x="2896" y="242"/>
                </a:cubicBezTo>
                <a:cubicBezTo>
                  <a:pt x="1689" y="0"/>
                  <a:pt x="508" y="762"/>
                  <a:pt x="254" y="1981"/>
                </a:cubicBezTo>
                <a:cubicBezTo>
                  <a:pt x="0" y="3175"/>
                  <a:pt x="775" y="4356"/>
                  <a:pt x="1981" y="4610"/>
                </a:cubicBezTo>
                <a:cubicBezTo>
                  <a:pt x="4559" y="5144"/>
                  <a:pt x="7087" y="5931"/>
                  <a:pt x="9499" y="6972"/>
                </a:cubicBezTo>
              </a:path>
            </a:pathLst>
          </a:custGeom>
          <a:solidFill>
            <a:srgbClr val="FFFFFF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9" name="Freeform 4309">
            <a:hlinkClick r:id="rId104"/>
          </p:cNvPr>
          <p:cNvSpPr/>
          <p:nvPr/>
        </p:nvSpPr>
        <p:spPr>
          <a:xfrm rot="0" flipH="0" flipV="0">
            <a:off x="2416223" y="6458861"/>
            <a:ext cx="53631" cy="54062"/>
          </a:xfrm>
          <a:custGeom>
            <a:pathLst>
              <a:path w="53631" h="54062">
                <a:moveTo>
                  <a:pt x="43624" y="27901"/>
                </a:moveTo>
                <a:cubicBezTo>
                  <a:pt x="41300" y="24422"/>
                  <a:pt x="38646" y="21145"/>
                  <a:pt x="35700" y="18173"/>
                </a:cubicBezTo>
                <a:cubicBezTo>
                  <a:pt x="32766" y="15201"/>
                  <a:pt x="29540" y="12496"/>
                  <a:pt x="26099" y="10147"/>
                </a:cubicBezTo>
                <a:cubicBezTo>
                  <a:pt x="22631" y="7772"/>
                  <a:pt x="18923" y="5740"/>
                  <a:pt x="15075" y="4089"/>
                </a:cubicBezTo>
                <a:cubicBezTo>
                  <a:pt x="11163" y="2413"/>
                  <a:pt x="7061" y="1117"/>
                  <a:pt x="2896" y="254"/>
                </a:cubicBezTo>
                <a:cubicBezTo>
                  <a:pt x="1689" y="0"/>
                  <a:pt x="508" y="774"/>
                  <a:pt x="254" y="1981"/>
                </a:cubicBezTo>
                <a:cubicBezTo>
                  <a:pt x="0" y="3187"/>
                  <a:pt x="775" y="4368"/>
                  <a:pt x="1981" y="4622"/>
                </a:cubicBezTo>
                <a:cubicBezTo>
                  <a:pt x="5867" y="5423"/>
                  <a:pt x="9677" y="6616"/>
                  <a:pt x="13322" y="8191"/>
                </a:cubicBezTo>
                <a:cubicBezTo>
                  <a:pt x="16904" y="9715"/>
                  <a:pt x="20358" y="11620"/>
                  <a:pt x="23584" y="13830"/>
                </a:cubicBezTo>
                <a:cubicBezTo>
                  <a:pt x="26784" y="16014"/>
                  <a:pt x="29794" y="18542"/>
                  <a:pt x="32537" y="21310"/>
                </a:cubicBezTo>
                <a:cubicBezTo>
                  <a:pt x="35268" y="24079"/>
                  <a:pt x="37757" y="27127"/>
                  <a:pt x="39916" y="30377"/>
                </a:cubicBezTo>
                <a:cubicBezTo>
                  <a:pt x="42101" y="33654"/>
                  <a:pt x="43979" y="37146"/>
                  <a:pt x="45490" y="40778"/>
                </a:cubicBezTo>
                <a:cubicBezTo>
                  <a:pt x="47040" y="44474"/>
                  <a:pt x="48221" y="48348"/>
                  <a:pt x="49008" y="52284"/>
                </a:cubicBezTo>
                <a:lnTo>
                  <a:pt x="51193" y="54062"/>
                </a:lnTo>
                <a:lnTo>
                  <a:pt x="51637" y="54024"/>
                </a:lnTo>
                <a:cubicBezTo>
                  <a:pt x="52844" y="53783"/>
                  <a:pt x="53631" y="52602"/>
                  <a:pt x="53377" y="51396"/>
                </a:cubicBezTo>
                <a:cubicBezTo>
                  <a:pt x="52526" y="47179"/>
                  <a:pt x="51256" y="43026"/>
                  <a:pt x="49605" y="39064"/>
                </a:cubicBezTo>
                <a:cubicBezTo>
                  <a:pt x="47980" y="35165"/>
                  <a:pt x="45960" y="31418"/>
                  <a:pt x="43624" y="27901"/>
                </a:cubicBezTo>
              </a:path>
            </a:pathLst>
          </a:custGeom>
          <a:solidFill>
            <a:srgbClr val="FFFFFF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10" name="Picture 4310">
            <a:hlinkClick r:id="rId104"/>
          </p:cNvPr>
          <p:cNvPicPr>
            <a:picLocks noChangeAspect="0" noChangeArrowheads="1"/>
          </p:cNvPicPr>
          <p:nvPr/>
        </p:nvPicPr>
        <p:blipFill>
          <a:blip r:embed="rId4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7050" y="6280150"/>
            <a:ext cx="460997" cy="460997"/>
          </a:xfrm>
          <a:prstGeom prst="rect">
            <a:avLst/>
          </a:prstGeom>
          <a:noFill/>
          <a:extLst/>
        </p:spPr>
      </p:pic>
      <p:sp>
        <p:nvSpPr>
          <p:cNvPr id="4311" name="Freeform 4311">
            <a:hlinkClick r:id="rId105"/>
          </p:cNvPr>
          <p:cNvSpPr/>
          <p:nvPr/>
        </p:nvSpPr>
        <p:spPr>
          <a:xfrm rot="0" flipH="0" flipV="0">
            <a:off x="4112949" y="6336293"/>
            <a:ext cx="348716" cy="348716"/>
          </a:xfrm>
          <a:custGeom>
            <a:pathLst>
              <a:path w="348716" h="348716">
                <a:moveTo>
                  <a:pt x="174358" y="0"/>
                </a:moveTo>
                <a:cubicBezTo>
                  <a:pt x="78067" y="0"/>
                  <a:pt x="0" y="78066"/>
                  <a:pt x="0" y="174358"/>
                </a:cubicBezTo>
                <a:cubicBezTo>
                  <a:pt x="0" y="261378"/>
                  <a:pt x="63767" y="333514"/>
                  <a:pt x="147117" y="346595"/>
                </a:cubicBezTo>
                <a:cubicBezTo>
                  <a:pt x="155994" y="347979"/>
                  <a:pt x="165087" y="348716"/>
                  <a:pt x="174358" y="348716"/>
                </a:cubicBezTo>
                <a:cubicBezTo>
                  <a:pt x="183629" y="348716"/>
                  <a:pt x="192722" y="347979"/>
                  <a:pt x="201599" y="346595"/>
                </a:cubicBezTo>
                <a:cubicBezTo>
                  <a:pt x="284949" y="333514"/>
                  <a:pt x="348716" y="261378"/>
                  <a:pt x="348716" y="174358"/>
                </a:cubicBezTo>
                <a:cubicBezTo>
                  <a:pt x="348716" y="78066"/>
                  <a:pt x="270649" y="0"/>
                  <a:pt x="174358" y="0"/>
                </a:cubicBezTo>
              </a:path>
            </a:pathLst>
          </a:custGeom>
          <a:solidFill>
            <a:srgbClr val="F6AE09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12" name="Picture 4312">
            <a:hlinkClick r:id="rId105"/>
          </p:cNvPr>
          <p:cNvPicPr>
            <a:picLocks noChangeAspect="0" noChangeArrowheads="1"/>
          </p:cNvPicPr>
          <p:nvPr/>
        </p:nvPicPr>
        <p:blipFill>
          <a:blip r:embed="rId4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70644" y="6394020"/>
            <a:ext cx="233324" cy="233845"/>
          </a:xfrm>
          <a:prstGeom prst="rect">
            <a:avLst/>
          </a:prstGeom>
          <a:noFill/>
          <a:extLst/>
        </p:spPr>
      </p:pic>
      <p:sp>
        <p:nvSpPr>
          <p:cNvPr id="4313" name="Freeform 4313">
            <a:hlinkClick r:id="rId105"/>
          </p:cNvPr>
          <p:cNvSpPr/>
          <p:nvPr/>
        </p:nvSpPr>
        <p:spPr>
          <a:xfrm rot="0" flipH="0" flipV="0">
            <a:off x="4325750" y="6541966"/>
            <a:ext cx="52908" cy="85750"/>
          </a:xfrm>
          <a:custGeom>
            <a:pathLst>
              <a:path w="52908" h="85750">
                <a:moveTo>
                  <a:pt x="52908" y="43548"/>
                </a:moveTo>
                <a:lnTo>
                  <a:pt x="0" y="0"/>
                </a:lnTo>
                <a:lnTo>
                  <a:pt x="8624" y="67982"/>
                </a:lnTo>
                <a:lnTo>
                  <a:pt x="24207" y="59384"/>
                </a:lnTo>
                <a:lnTo>
                  <a:pt x="38748" y="85750"/>
                </a:lnTo>
                <a:lnTo>
                  <a:pt x="51867" y="78511"/>
                </a:lnTo>
                <a:lnTo>
                  <a:pt x="37326" y="52145"/>
                </a:lnTo>
                <a:close/>
                <a:moveTo>
                  <a:pt x="52908" y="43548"/>
                </a:moveTo>
              </a:path>
            </a:pathLst>
          </a:custGeom>
          <a:solidFill>
            <a:srgbClr val="FFFFFF">
              <a:alpha val="100000"/>
            </a:srgbClr>
          </a:solidFill>
          <a:ln w="142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14" name="Picture 4314">
            <a:hlinkClick r:id="rId105"/>
          </p:cNvPr>
          <p:cNvPicPr>
            <a:picLocks noChangeAspect="0" noChangeArrowheads="1"/>
          </p:cNvPicPr>
          <p:nvPr/>
        </p:nvPicPr>
        <p:blipFill>
          <a:blip r:embed="rId4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04842" y="6280150"/>
            <a:ext cx="461010" cy="460997"/>
          </a:xfrm>
          <a:prstGeom prst="rect">
            <a:avLst/>
          </a:prstGeom>
          <a:noFill/>
          <a:extLst/>
        </p:spPr>
      </p:pic>
      <p:pic>
        <p:nvPicPr>
          <p:cNvPr id="4315" name="Picture 4315"/>
          <p:cNvPicPr>
            <a:picLocks noChangeAspect="0" noChangeArrowheads="1"/>
          </p:cNvPicPr>
          <p:nvPr/>
        </p:nvPicPr>
        <p:blipFill>
          <a:blip r:embed="rId4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53602" y="4549775"/>
            <a:ext cx="122598" cy="114589"/>
          </a:xfrm>
          <a:prstGeom prst="rect">
            <a:avLst/>
          </a:prstGeom>
          <a:noFill/>
          <a:extLst/>
        </p:spPr>
      </p:pic>
      <p:pic>
        <p:nvPicPr>
          <p:cNvPr id="4316" name="Picture 4316">
            <a:hlinkClick r:id="rId106"/>
          </p:cNvPr>
          <p:cNvPicPr>
            <a:picLocks noChangeAspect="0" noChangeArrowheads="1"/>
          </p:cNvPicPr>
          <p:nvPr/>
        </p:nvPicPr>
        <p:blipFill>
          <a:blip r:embed="rId4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81327" y="2644852"/>
            <a:ext cx="460400" cy="460400"/>
          </a:xfrm>
          <a:prstGeom prst="rect">
            <a:avLst/>
          </a:prstGeom>
          <a:noFill/>
          <a:extLst/>
        </p:spPr>
      </p:pic>
      <p:pic>
        <p:nvPicPr>
          <p:cNvPr id="4317" name="Picture 4317">
            <a:hlinkClick r:id="rId106"/>
          </p:cNvPr>
          <p:cNvPicPr>
            <a:picLocks noChangeAspect="0" noChangeArrowheads="1"/>
          </p:cNvPicPr>
          <p:nvPr/>
        </p:nvPicPr>
        <p:blipFill>
          <a:blip r:embed="rId43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1412" y="2688006"/>
            <a:ext cx="374116" cy="374103"/>
          </a:xfrm>
          <a:prstGeom prst="rect">
            <a:avLst/>
          </a:prstGeom>
          <a:noFill/>
          <a:extLst/>
        </p:spPr>
      </p:pic>
      <p:pic>
        <p:nvPicPr>
          <p:cNvPr id="4318" name="Picture 4318">
            <a:hlinkClick r:id="rId106"/>
          </p:cNvPr>
          <p:cNvPicPr>
            <a:picLocks noChangeAspect="0" noChangeArrowheads="1"/>
          </p:cNvPicPr>
          <p:nvPr/>
        </p:nvPicPr>
        <p:blipFill>
          <a:blip r:embed="rId4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8900" y="2797505"/>
            <a:ext cx="215900" cy="177800"/>
          </a:xfrm>
          <a:prstGeom prst="rect">
            <a:avLst/>
          </a:prstGeom>
          <a:noFill/>
          <a:extLst/>
        </p:spPr>
      </p:pic>
      <p:sp>
        <p:nvSpPr>
          <p:cNvPr id="4319" name="Freeform 4319">
            <a:hlinkClick r:id="rId107"/>
          </p:cNvPr>
          <p:cNvSpPr/>
          <p:nvPr/>
        </p:nvSpPr>
        <p:spPr>
          <a:xfrm rot="0" flipH="0" flipV="0">
            <a:off x="374845" y="2700693"/>
            <a:ext cx="348716" cy="346595"/>
          </a:xfrm>
          <a:custGeom>
            <a:pathLst>
              <a:path w="348716" h="346595">
                <a:moveTo>
                  <a:pt x="348716" y="174358"/>
                </a:moveTo>
                <a:cubicBezTo>
                  <a:pt x="348716" y="78067"/>
                  <a:pt x="270650" y="0"/>
                  <a:pt x="174358" y="0"/>
                </a:cubicBezTo>
                <a:cubicBezTo>
                  <a:pt x="78067" y="0"/>
                  <a:pt x="0" y="78067"/>
                  <a:pt x="0" y="174358"/>
                </a:cubicBezTo>
                <a:cubicBezTo>
                  <a:pt x="0" y="261378"/>
                  <a:pt x="63767" y="333514"/>
                  <a:pt x="147117" y="346595"/>
                </a:cubicBezTo>
                <a:lnTo>
                  <a:pt x="147117" y="224764"/>
                </a:lnTo>
                <a:lnTo>
                  <a:pt x="102844" y="224764"/>
                </a:lnTo>
                <a:lnTo>
                  <a:pt x="102844" y="174358"/>
                </a:lnTo>
                <a:lnTo>
                  <a:pt x="147117" y="174358"/>
                </a:lnTo>
                <a:lnTo>
                  <a:pt x="147117" y="135941"/>
                </a:lnTo>
                <a:cubicBezTo>
                  <a:pt x="147117" y="92253"/>
                  <a:pt x="173152" y="68110"/>
                  <a:pt x="212979" y="68110"/>
                </a:cubicBezTo>
                <a:cubicBezTo>
                  <a:pt x="232054" y="68110"/>
                  <a:pt x="252006" y="71514"/>
                  <a:pt x="252006" y="71514"/>
                </a:cubicBezTo>
                <a:lnTo>
                  <a:pt x="252006" y="114427"/>
                </a:lnTo>
                <a:lnTo>
                  <a:pt x="230022" y="114427"/>
                </a:lnTo>
                <a:cubicBezTo>
                  <a:pt x="208356" y="114427"/>
                  <a:pt x="201600" y="127864"/>
                  <a:pt x="201600" y="141656"/>
                </a:cubicBezTo>
                <a:lnTo>
                  <a:pt x="201600" y="174358"/>
                </a:lnTo>
                <a:lnTo>
                  <a:pt x="249961" y="174358"/>
                </a:lnTo>
                <a:lnTo>
                  <a:pt x="242227" y="224764"/>
                </a:lnTo>
                <a:lnTo>
                  <a:pt x="201600" y="224764"/>
                </a:lnTo>
                <a:lnTo>
                  <a:pt x="201600" y="346595"/>
                </a:lnTo>
                <a:cubicBezTo>
                  <a:pt x="284963" y="333514"/>
                  <a:pt x="348716" y="261378"/>
                  <a:pt x="348716" y="174358"/>
                </a:cubicBezTo>
              </a:path>
            </a:pathLst>
          </a:custGeom>
          <a:solidFill>
            <a:srgbClr val="466FB4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0" name="Picture 4320">
            <a:hlinkClick r:id="rId107"/>
          </p:cNvPr>
          <p:cNvPicPr>
            <a:picLocks noChangeAspect="0" noChangeArrowheads="1"/>
          </p:cNvPicPr>
          <p:nvPr/>
        </p:nvPicPr>
        <p:blipFill>
          <a:blip r:embed="rId43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4994" y="2756111"/>
            <a:ext cx="174561" cy="305993"/>
          </a:xfrm>
          <a:prstGeom prst="rect">
            <a:avLst/>
          </a:prstGeom>
          <a:noFill/>
          <a:extLst/>
        </p:spPr>
      </p:pic>
      <p:pic>
        <p:nvPicPr>
          <p:cNvPr id="4321" name="Picture 4321">
            <a:hlinkClick r:id="rId107"/>
          </p:cNvPr>
          <p:cNvPicPr>
            <a:picLocks noChangeAspect="0" noChangeArrowheads="1"/>
          </p:cNvPicPr>
          <p:nvPr/>
        </p:nvPicPr>
        <p:blipFill>
          <a:blip r:embed="rId43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2068" y="2644852"/>
            <a:ext cx="460400" cy="460400"/>
          </a:xfrm>
          <a:prstGeom prst="rect">
            <a:avLst/>
          </a:prstGeom>
          <a:noFill/>
          <a:extLst/>
        </p:spPr>
      </p:pic>
      <p:pic>
        <p:nvPicPr>
          <p:cNvPr id="4322" name="Picture 4322">
            <a:hlinkClick r:id="rId108"/>
          </p:cNvPr>
          <p:cNvPicPr>
            <a:picLocks noChangeAspect="0" noChangeArrowheads="1"/>
          </p:cNvPicPr>
          <p:nvPr/>
        </p:nvPicPr>
        <p:blipFill>
          <a:blip r:embed="rId4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4780" y="2688006"/>
            <a:ext cx="374116" cy="374103"/>
          </a:xfrm>
          <a:prstGeom prst="rect">
            <a:avLst/>
          </a:prstGeom>
          <a:noFill/>
          <a:extLst/>
        </p:spPr>
      </p:pic>
      <p:pic>
        <p:nvPicPr>
          <p:cNvPr id="4323" name="Picture 4323">
            <a:hlinkClick r:id="rId108"/>
          </p:cNvPr>
          <p:cNvPicPr>
            <a:picLocks noChangeAspect="0" noChangeArrowheads="1"/>
          </p:cNvPicPr>
          <p:nvPr/>
        </p:nvPicPr>
        <p:blipFill>
          <a:blip r:embed="rId4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9361" y="2752579"/>
            <a:ext cx="244957" cy="244957"/>
          </a:xfrm>
          <a:prstGeom prst="rect">
            <a:avLst/>
          </a:prstGeom>
          <a:noFill/>
          <a:extLst/>
        </p:spPr>
      </p:pic>
      <p:sp>
        <p:nvSpPr>
          <p:cNvPr id="4324" name="Freeform 4324">
            <a:hlinkClick r:id="rId108"/>
          </p:cNvPr>
          <p:cNvSpPr/>
          <p:nvPr/>
        </p:nvSpPr>
        <p:spPr>
          <a:xfrm rot="0" flipH="0" flipV="0">
            <a:off x="2467261" y="2803283"/>
            <a:ext cx="26352" cy="26338"/>
          </a:xfrm>
          <a:custGeom>
            <a:pathLst>
              <a:path w="26352" h="26338">
                <a:moveTo>
                  <a:pt x="26352" y="13169"/>
                </a:moveTo>
                <a:cubicBezTo>
                  <a:pt x="26352" y="20446"/>
                  <a:pt x="20460" y="26338"/>
                  <a:pt x="13183" y="26338"/>
                </a:cubicBezTo>
                <a:cubicBezTo>
                  <a:pt x="5905" y="26338"/>
                  <a:pt x="0" y="20446"/>
                  <a:pt x="0" y="13169"/>
                </a:cubicBezTo>
                <a:cubicBezTo>
                  <a:pt x="0" y="5892"/>
                  <a:pt x="5905" y="0"/>
                  <a:pt x="13183" y="0"/>
                </a:cubicBezTo>
                <a:cubicBezTo>
                  <a:pt x="20460" y="0"/>
                  <a:pt x="26352" y="5892"/>
                  <a:pt x="26352" y="13169"/>
                </a:cubicBez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5" name="Picture 4325">
            <a:hlinkClick r:id="rId108"/>
          </p:cNvPr>
          <p:cNvPicPr>
            <a:picLocks noChangeAspect="0" noChangeArrowheads="1"/>
          </p:cNvPicPr>
          <p:nvPr/>
        </p:nvPicPr>
        <p:blipFill>
          <a:blip r:embed="rId43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4696" y="2644852"/>
            <a:ext cx="460400" cy="460400"/>
          </a:xfrm>
          <a:prstGeom prst="rect">
            <a:avLst/>
          </a:prstGeom>
          <a:noFill/>
          <a:extLst/>
        </p:spPr>
      </p:pic>
      <p:pic>
        <p:nvPicPr>
          <p:cNvPr id="4326" name="Picture 4326">
            <a:hlinkClick r:id="rId109"/>
          </p:cNvPr>
          <p:cNvPicPr>
            <a:picLocks noChangeAspect="0" noChangeArrowheads="1"/>
          </p:cNvPicPr>
          <p:nvPr/>
        </p:nvPicPr>
        <p:blipFill>
          <a:blip r:embed="rId43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60902" y="2644852"/>
            <a:ext cx="460400" cy="460400"/>
          </a:xfrm>
          <a:prstGeom prst="rect">
            <a:avLst/>
          </a:prstGeom>
          <a:noFill/>
          <a:extLst/>
        </p:spPr>
      </p:pic>
      <p:sp>
        <p:nvSpPr>
          <p:cNvPr id="4327" name="Freeform 4327">
            <a:hlinkClick r:id="rId109"/>
          </p:cNvPr>
          <p:cNvSpPr/>
          <p:nvPr/>
        </p:nvSpPr>
        <p:spPr>
          <a:xfrm rot="0" flipH="0" flipV="0">
            <a:off x="3176746" y="2697226"/>
            <a:ext cx="355650" cy="355650"/>
          </a:xfrm>
          <a:custGeom>
            <a:pathLst>
              <a:path w="355650" h="355650">
                <a:moveTo>
                  <a:pt x="355650" y="177825"/>
                </a:moveTo>
                <a:cubicBezTo>
                  <a:pt x="355650" y="276034"/>
                  <a:pt x="276034" y="355650"/>
                  <a:pt x="177825" y="355650"/>
                </a:cubicBezTo>
                <a:cubicBezTo>
                  <a:pt x="79616" y="355650"/>
                  <a:pt x="0" y="276034"/>
                  <a:pt x="0" y="177825"/>
                </a:cubicBezTo>
                <a:cubicBezTo>
                  <a:pt x="0" y="79616"/>
                  <a:pt x="79616" y="0"/>
                  <a:pt x="177825" y="0"/>
                </a:cubicBezTo>
                <a:cubicBezTo>
                  <a:pt x="276034" y="0"/>
                  <a:pt x="355650" y="79616"/>
                  <a:pt x="355650" y="177825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8" name="Picture 4301">
            <a:hlinkClick r:id="rId109"/>
          </p:cNvPr>
          <p:cNvPicPr>
            <a:picLocks noChangeAspect="0" noChangeArrowheads="1"/>
          </p:cNvPicPr>
          <p:nvPr/>
        </p:nvPicPr>
        <p:blipFill>
          <a:blip r:embed="rId4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4618" y="2783114"/>
            <a:ext cx="179918" cy="183884"/>
          </a:xfrm>
          <a:prstGeom prst="rect">
            <a:avLst/>
          </a:prstGeom>
          <a:noFill/>
          <a:extLst/>
        </p:spPr>
      </p:pic>
      <p:pic>
        <p:nvPicPr>
          <p:cNvPr id="4329" name="Picture 4329">
            <a:hlinkClick r:id="rId110"/>
          </p:cNvPr>
          <p:cNvPicPr>
            <a:picLocks noChangeAspect="0" noChangeArrowheads="1"/>
          </p:cNvPicPr>
          <p:nvPr/>
        </p:nvPicPr>
        <p:blipFill>
          <a:blip r:embed="rId43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04842" y="2644559"/>
            <a:ext cx="461010" cy="460997"/>
          </a:xfrm>
          <a:prstGeom prst="rect">
            <a:avLst/>
          </a:prstGeom>
          <a:noFill/>
          <a:extLst/>
        </p:spPr>
      </p:pic>
      <p:sp>
        <p:nvSpPr>
          <p:cNvPr id="4330" name="Freeform 4330">
            <a:hlinkClick r:id="rId110"/>
          </p:cNvPr>
          <p:cNvSpPr/>
          <p:nvPr/>
        </p:nvSpPr>
        <p:spPr>
          <a:xfrm rot="0" flipH="0" flipV="0">
            <a:off x="4112949" y="2700697"/>
            <a:ext cx="348716" cy="348716"/>
          </a:xfrm>
          <a:custGeom>
            <a:pathLst>
              <a:path w="348716" h="348716">
                <a:moveTo>
                  <a:pt x="174358" y="0"/>
                </a:moveTo>
                <a:cubicBezTo>
                  <a:pt x="78067" y="0"/>
                  <a:pt x="0" y="78066"/>
                  <a:pt x="0" y="174358"/>
                </a:cubicBezTo>
                <a:cubicBezTo>
                  <a:pt x="0" y="261378"/>
                  <a:pt x="63767" y="333514"/>
                  <a:pt x="147117" y="346595"/>
                </a:cubicBezTo>
                <a:cubicBezTo>
                  <a:pt x="155994" y="347979"/>
                  <a:pt x="165087" y="348716"/>
                  <a:pt x="174358" y="348716"/>
                </a:cubicBezTo>
                <a:cubicBezTo>
                  <a:pt x="183629" y="348716"/>
                  <a:pt x="192722" y="347979"/>
                  <a:pt x="201599" y="346595"/>
                </a:cubicBezTo>
                <a:cubicBezTo>
                  <a:pt x="284949" y="333514"/>
                  <a:pt x="348716" y="261378"/>
                  <a:pt x="348716" y="174358"/>
                </a:cubicBezTo>
                <a:cubicBezTo>
                  <a:pt x="348716" y="78066"/>
                  <a:pt x="270649" y="0"/>
                  <a:pt x="174358" y="0"/>
                </a:cubicBezTo>
              </a:path>
            </a:pathLst>
          </a:custGeom>
          <a:solidFill>
            <a:srgbClr val="2A5FA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1" name="Picture 4331">
            <a:hlinkClick r:id="rId110"/>
          </p:cNvPr>
          <p:cNvPicPr>
            <a:picLocks noChangeAspect="0" noChangeArrowheads="1"/>
          </p:cNvPicPr>
          <p:nvPr/>
        </p:nvPicPr>
        <p:blipFill>
          <a:blip r:embed="rId4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70644" y="2758423"/>
            <a:ext cx="233324" cy="233857"/>
          </a:xfrm>
          <a:prstGeom prst="rect">
            <a:avLst/>
          </a:prstGeom>
          <a:noFill/>
          <a:extLst/>
        </p:spPr>
      </p:pic>
      <p:sp>
        <p:nvSpPr>
          <p:cNvPr id="4332" name="Freeform 4332">
            <a:hlinkClick r:id="rId110"/>
          </p:cNvPr>
          <p:cNvSpPr/>
          <p:nvPr/>
        </p:nvSpPr>
        <p:spPr>
          <a:xfrm rot="0" flipH="0" flipV="0">
            <a:off x="4325750" y="2906370"/>
            <a:ext cx="52908" cy="85750"/>
          </a:xfrm>
          <a:custGeom>
            <a:pathLst>
              <a:path w="52908" h="85750">
                <a:moveTo>
                  <a:pt x="52908" y="43548"/>
                </a:moveTo>
                <a:lnTo>
                  <a:pt x="0" y="0"/>
                </a:lnTo>
                <a:lnTo>
                  <a:pt x="8624" y="67982"/>
                </a:lnTo>
                <a:lnTo>
                  <a:pt x="24207" y="59384"/>
                </a:lnTo>
                <a:lnTo>
                  <a:pt x="38748" y="85750"/>
                </a:lnTo>
                <a:lnTo>
                  <a:pt x="51867" y="78511"/>
                </a:lnTo>
                <a:lnTo>
                  <a:pt x="37326" y="52145"/>
                </a:lnTo>
                <a:close/>
                <a:moveTo>
                  <a:pt x="52908" y="43548"/>
                </a:move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3" name="Picture 4333"/>
          <p:cNvPicPr>
            <a:picLocks noChangeAspect="0" noChangeArrowheads="1"/>
          </p:cNvPicPr>
          <p:nvPr/>
        </p:nvPicPr>
        <p:blipFill>
          <a:blip r:embed="rId43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37449" y="2105883"/>
            <a:ext cx="122598" cy="114589"/>
          </a:xfrm>
          <a:prstGeom prst="rect">
            <a:avLst/>
          </a:prstGeom>
          <a:noFill/>
          <a:extLst/>
        </p:spPr>
      </p:pic>
      <p:pic>
        <p:nvPicPr>
          <p:cNvPr id="4334" name="Picture 4334"/>
          <p:cNvPicPr>
            <a:picLocks noChangeAspect="0" noChangeArrowheads="1"/>
          </p:cNvPicPr>
          <p:nvPr/>
        </p:nvPicPr>
        <p:blipFill>
          <a:blip r:embed="rId4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3398" y="2235480"/>
            <a:ext cx="133400" cy="99212"/>
          </a:xfrm>
          <a:prstGeom prst="rect">
            <a:avLst/>
          </a:prstGeom>
          <a:noFill/>
          <a:extLst/>
        </p:spPr>
      </p:pic>
      <p:pic>
        <p:nvPicPr>
          <p:cNvPr id="4335" name="Picture 4335"/>
          <p:cNvPicPr>
            <a:picLocks noChangeAspect="0" noChangeArrowheads="1"/>
          </p:cNvPicPr>
          <p:nvPr/>
        </p:nvPicPr>
        <p:blipFill>
          <a:blip r:embed="rId4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57299" y="1459853"/>
            <a:ext cx="92075" cy="95122"/>
          </a:xfrm>
          <a:prstGeom prst="rect">
            <a:avLst/>
          </a:prstGeom>
          <a:noFill/>
          <a:extLst/>
        </p:spPr>
      </p:pic>
      <p:sp>
        <p:nvSpPr>
          <p:cNvPr id="4336" name="Freeform 4336"/>
          <p:cNvSpPr/>
          <p:nvPr/>
        </p:nvSpPr>
        <p:spPr>
          <a:xfrm rot="0" flipH="0" flipV="0">
            <a:off x="2148829" y="1486853"/>
            <a:ext cx="84010" cy="54520"/>
          </a:xfrm>
          <a:custGeom>
            <a:pathLst>
              <a:path w="84010" h="54520">
                <a:moveTo>
                  <a:pt x="84010" y="20561"/>
                </a:moveTo>
                <a:lnTo>
                  <a:pt x="84010" y="54520"/>
                </a:lnTo>
                <a:lnTo>
                  <a:pt x="71145" y="54520"/>
                </a:lnTo>
                <a:lnTo>
                  <a:pt x="71145" y="23596"/>
                </a:lnTo>
                <a:cubicBezTo>
                  <a:pt x="71145" y="15380"/>
                  <a:pt x="67742" y="10732"/>
                  <a:pt x="61303" y="10732"/>
                </a:cubicBezTo>
                <a:cubicBezTo>
                  <a:pt x="53810" y="10732"/>
                  <a:pt x="48438" y="16091"/>
                  <a:pt x="48438" y="23774"/>
                </a:cubicBezTo>
                <a:lnTo>
                  <a:pt x="48438" y="54520"/>
                </a:lnTo>
                <a:lnTo>
                  <a:pt x="35573" y="54520"/>
                </a:lnTo>
                <a:lnTo>
                  <a:pt x="35573" y="23596"/>
                </a:lnTo>
                <a:cubicBezTo>
                  <a:pt x="35573" y="15380"/>
                  <a:pt x="32169" y="10732"/>
                  <a:pt x="25743" y="10732"/>
                </a:cubicBezTo>
                <a:cubicBezTo>
                  <a:pt x="18225" y="10732"/>
                  <a:pt x="12865" y="16091"/>
                  <a:pt x="12865" y="23774"/>
                </a:cubicBezTo>
                <a:lnTo>
                  <a:pt x="12865" y="54520"/>
                </a:lnTo>
                <a:lnTo>
                  <a:pt x="0" y="54520"/>
                </a:lnTo>
                <a:lnTo>
                  <a:pt x="0" y="902"/>
                </a:lnTo>
                <a:lnTo>
                  <a:pt x="11443" y="902"/>
                </a:lnTo>
                <a:lnTo>
                  <a:pt x="12154" y="8408"/>
                </a:lnTo>
                <a:cubicBezTo>
                  <a:pt x="15913" y="3226"/>
                  <a:pt x="22162" y="0"/>
                  <a:pt x="29845" y="0"/>
                </a:cubicBezTo>
                <a:cubicBezTo>
                  <a:pt x="37541" y="0"/>
                  <a:pt x="43434" y="3759"/>
                  <a:pt x="46291" y="10198"/>
                </a:cubicBezTo>
                <a:cubicBezTo>
                  <a:pt x="50051" y="3937"/>
                  <a:pt x="56845" y="0"/>
                  <a:pt x="65240" y="0"/>
                </a:cubicBezTo>
                <a:cubicBezTo>
                  <a:pt x="76505" y="0"/>
                  <a:pt x="84010" y="8230"/>
                  <a:pt x="84010" y="20561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7" name="Picture 4337"/>
          <p:cNvPicPr>
            <a:picLocks noChangeAspect="0" noChangeArrowheads="1"/>
          </p:cNvPicPr>
          <p:nvPr/>
        </p:nvPicPr>
        <p:blipFill>
          <a:blip r:embed="rId43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4805" y="1457173"/>
            <a:ext cx="78485" cy="97802"/>
          </a:xfrm>
          <a:prstGeom prst="rect">
            <a:avLst/>
          </a:prstGeom>
          <a:noFill/>
          <a:extLst/>
        </p:spPr>
      </p:pic>
      <p:sp>
        <p:nvSpPr>
          <p:cNvPr id="4338" name="Freeform 4338"/>
          <p:cNvSpPr/>
          <p:nvPr/>
        </p:nvSpPr>
        <p:spPr>
          <a:xfrm rot="0" flipH="0" flipV="0">
            <a:off x="2311317" y="1487752"/>
            <a:ext cx="49872" cy="54521"/>
          </a:xfrm>
          <a:custGeom>
            <a:pathLst>
              <a:path w="49872" h="54521">
                <a:moveTo>
                  <a:pt x="49872" y="0"/>
                </a:moveTo>
                <a:lnTo>
                  <a:pt x="49872" y="53619"/>
                </a:lnTo>
                <a:lnTo>
                  <a:pt x="38430" y="53619"/>
                </a:lnTo>
                <a:lnTo>
                  <a:pt x="37719" y="45758"/>
                </a:lnTo>
                <a:cubicBezTo>
                  <a:pt x="33782" y="51117"/>
                  <a:pt x="27178" y="54521"/>
                  <a:pt x="19481" y="54521"/>
                </a:cubicBezTo>
                <a:cubicBezTo>
                  <a:pt x="8039" y="54521"/>
                  <a:pt x="0" y="46291"/>
                  <a:pt x="0" y="33959"/>
                </a:cubicBezTo>
                <a:lnTo>
                  <a:pt x="0" y="0"/>
                </a:lnTo>
                <a:lnTo>
                  <a:pt x="12877" y="0"/>
                </a:lnTo>
                <a:lnTo>
                  <a:pt x="12877" y="30924"/>
                </a:lnTo>
                <a:cubicBezTo>
                  <a:pt x="12877" y="39141"/>
                  <a:pt x="16802" y="43789"/>
                  <a:pt x="23418" y="43789"/>
                </a:cubicBezTo>
                <a:cubicBezTo>
                  <a:pt x="30924" y="43789"/>
                  <a:pt x="36995" y="38430"/>
                  <a:pt x="36995" y="30746"/>
                </a:cubicBezTo>
                <a:lnTo>
                  <a:pt x="36995" y="0"/>
                </a:lnTo>
                <a:close/>
                <a:moveTo>
                  <a:pt x="49872" y="0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9" name="Picture 4339"/>
          <p:cNvPicPr>
            <a:picLocks noChangeAspect="0" noChangeArrowheads="1"/>
          </p:cNvPicPr>
          <p:nvPr/>
        </p:nvPicPr>
        <p:blipFill>
          <a:blip r:embed="rId4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0113" y="1457177"/>
            <a:ext cx="78485" cy="97790"/>
          </a:xfrm>
          <a:prstGeom prst="rect">
            <a:avLst/>
          </a:prstGeom>
          <a:noFill/>
          <a:extLst/>
        </p:spPr>
      </p:pic>
      <p:sp>
        <p:nvSpPr>
          <p:cNvPr id="4340" name="Freeform 4340"/>
          <p:cNvSpPr/>
          <p:nvPr/>
        </p:nvSpPr>
        <p:spPr>
          <a:xfrm rot="0" flipH="0" flipV="0">
            <a:off x="2435550" y="1486854"/>
            <a:ext cx="46482" cy="55422"/>
          </a:xfrm>
          <a:custGeom>
            <a:pathLst>
              <a:path w="46482" h="55422">
                <a:moveTo>
                  <a:pt x="0" y="47193"/>
                </a:moveTo>
                <a:lnTo>
                  <a:pt x="6794" y="38075"/>
                </a:lnTo>
                <a:cubicBezTo>
                  <a:pt x="11087" y="42012"/>
                  <a:pt x="16979" y="44514"/>
                  <a:pt x="24307" y="44514"/>
                </a:cubicBezTo>
                <a:cubicBezTo>
                  <a:pt x="29857" y="44514"/>
                  <a:pt x="34137" y="42901"/>
                  <a:pt x="34137" y="39510"/>
                </a:cubicBezTo>
                <a:cubicBezTo>
                  <a:pt x="34137" y="36830"/>
                  <a:pt x="31826" y="35217"/>
                  <a:pt x="22339" y="33071"/>
                </a:cubicBezTo>
                <a:cubicBezTo>
                  <a:pt x="8394" y="29680"/>
                  <a:pt x="2501" y="24676"/>
                  <a:pt x="2501" y="16269"/>
                </a:cubicBezTo>
                <a:cubicBezTo>
                  <a:pt x="2501" y="6439"/>
                  <a:pt x="11087" y="0"/>
                  <a:pt x="24485" y="0"/>
                </a:cubicBezTo>
                <a:cubicBezTo>
                  <a:pt x="32359" y="0"/>
                  <a:pt x="39141" y="2324"/>
                  <a:pt x="45580" y="6617"/>
                </a:cubicBezTo>
                <a:lnTo>
                  <a:pt x="38607" y="16091"/>
                </a:lnTo>
                <a:cubicBezTo>
                  <a:pt x="34137" y="12522"/>
                  <a:pt x="29502" y="10732"/>
                  <a:pt x="23418" y="10732"/>
                </a:cubicBezTo>
                <a:cubicBezTo>
                  <a:pt x="18237" y="10732"/>
                  <a:pt x="14833" y="12522"/>
                  <a:pt x="14833" y="15558"/>
                </a:cubicBezTo>
                <a:cubicBezTo>
                  <a:pt x="14833" y="18415"/>
                  <a:pt x="17157" y="20028"/>
                  <a:pt x="25387" y="21984"/>
                </a:cubicBezTo>
                <a:cubicBezTo>
                  <a:pt x="40754" y="25743"/>
                  <a:pt x="46482" y="30214"/>
                  <a:pt x="46482" y="38977"/>
                </a:cubicBezTo>
                <a:cubicBezTo>
                  <a:pt x="46482" y="49339"/>
                  <a:pt x="38074" y="55422"/>
                  <a:pt x="23952" y="55422"/>
                </a:cubicBezTo>
                <a:cubicBezTo>
                  <a:pt x="14300" y="55422"/>
                  <a:pt x="5714" y="52374"/>
                  <a:pt x="0" y="47193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1" name="Freeform 4341"/>
          <p:cNvSpPr/>
          <p:nvPr/>
        </p:nvSpPr>
        <p:spPr>
          <a:xfrm rot="0" flipH="0" flipV="0">
            <a:off x="2492753" y="1486853"/>
            <a:ext cx="84010" cy="54520"/>
          </a:xfrm>
          <a:custGeom>
            <a:pathLst>
              <a:path w="84010" h="54520">
                <a:moveTo>
                  <a:pt x="84010" y="20561"/>
                </a:moveTo>
                <a:lnTo>
                  <a:pt x="84010" y="54520"/>
                </a:lnTo>
                <a:lnTo>
                  <a:pt x="71145" y="54520"/>
                </a:lnTo>
                <a:lnTo>
                  <a:pt x="71145" y="23596"/>
                </a:lnTo>
                <a:cubicBezTo>
                  <a:pt x="71145" y="15380"/>
                  <a:pt x="67742" y="10732"/>
                  <a:pt x="61303" y="10732"/>
                </a:cubicBezTo>
                <a:cubicBezTo>
                  <a:pt x="53810" y="10732"/>
                  <a:pt x="48438" y="16091"/>
                  <a:pt x="48438" y="23774"/>
                </a:cubicBezTo>
                <a:lnTo>
                  <a:pt x="48438" y="54520"/>
                </a:lnTo>
                <a:lnTo>
                  <a:pt x="35573" y="54520"/>
                </a:lnTo>
                <a:lnTo>
                  <a:pt x="35573" y="23596"/>
                </a:lnTo>
                <a:cubicBezTo>
                  <a:pt x="35573" y="15380"/>
                  <a:pt x="32169" y="10732"/>
                  <a:pt x="25743" y="10732"/>
                </a:cubicBezTo>
                <a:cubicBezTo>
                  <a:pt x="18225" y="10732"/>
                  <a:pt x="12865" y="16091"/>
                  <a:pt x="12865" y="23774"/>
                </a:cubicBezTo>
                <a:lnTo>
                  <a:pt x="12865" y="54520"/>
                </a:lnTo>
                <a:lnTo>
                  <a:pt x="0" y="54520"/>
                </a:lnTo>
                <a:lnTo>
                  <a:pt x="0" y="902"/>
                </a:lnTo>
                <a:lnTo>
                  <a:pt x="11443" y="902"/>
                </a:lnTo>
                <a:lnTo>
                  <a:pt x="12154" y="8408"/>
                </a:lnTo>
                <a:cubicBezTo>
                  <a:pt x="15913" y="3226"/>
                  <a:pt x="22162" y="0"/>
                  <a:pt x="29845" y="0"/>
                </a:cubicBezTo>
                <a:cubicBezTo>
                  <a:pt x="37541" y="0"/>
                  <a:pt x="43434" y="3759"/>
                  <a:pt x="46291" y="10198"/>
                </a:cubicBezTo>
                <a:cubicBezTo>
                  <a:pt x="50051" y="3937"/>
                  <a:pt x="56845" y="0"/>
                  <a:pt x="65240" y="0"/>
                </a:cubicBezTo>
                <a:cubicBezTo>
                  <a:pt x="76505" y="0"/>
                  <a:pt x="84010" y="8230"/>
                  <a:pt x="84010" y="20561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42" name="Picture 4342"/>
          <p:cNvPicPr>
            <a:picLocks noChangeAspect="0" noChangeArrowheads="1"/>
          </p:cNvPicPr>
          <p:nvPr/>
        </p:nvPicPr>
        <p:blipFill>
          <a:blip r:embed="rId4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4432" y="1474159"/>
            <a:ext cx="77241" cy="80810"/>
          </a:xfrm>
          <a:prstGeom prst="rect">
            <a:avLst/>
          </a:prstGeom>
          <a:noFill/>
          <a:extLst/>
        </p:spPr>
      </p:pic>
      <p:sp>
        <p:nvSpPr>
          <p:cNvPr id="4343" name="Freeform 4343"/>
          <p:cNvSpPr/>
          <p:nvPr/>
        </p:nvSpPr>
        <p:spPr>
          <a:xfrm rot="0" flipH="0" flipV="0">
            <a:off x="2650053" y="1486853"/>
            <a:ext cx="49872" cy="54520"/>
          </a:xfrm>
          <a:custGeom>
            <a:pathLst>
              <a:path w="49872" h="54520">
                <a:moveTo>
                  <a:pt x="49872" y="20561"/>
                </a:moveTo>
                <a:lnTo>
                  <a:pt x="49872" y="54520"/>
                </a:lnTo>
                <a:lnTo>
                  <a:pt x="37007" y="54520"/>
                </a:lnTo>
                <a:lnTo>
                  <a:pt x="37007" y="23596"/>
                </a:lnTo>
                <a:cubicBezTo>
                  <a:pt x="37007" y="15380"/>
                  <a:pt x="33070" y="10732"/>
                  <a:pt x="26454" y="10732"/>
                </a:cubicBezTo>
                <a:cubicBezTo>
                  <a:pt x="18948" y="10732"/>
                  <a:pt x="12877" y="16091"/>
                  <a:pt x="12877" y="23774"/>
                </a:cubicBezTo>
                <a:lnTo>
                  <a:pt x="12877" y="54520"/>
                </a:lnTo>
                <a:lnTo>
                  <a:pt x="0" y="54520"/>
                </a:lnTo>
                <a:lnTo>
                  <a:pt x="0" y="902"/>
                </a:lnTo>
                <a:lnTo>
                  <a:pt x="11442" y="902"/>
                </a:lnTo>
                <a:lnTo>
                  <a:pt x="12153" y="8763"/>
                </a:lnTo>
                <a:cubicBezTo>
                  <a:pt x="16090" y="3404"/>
                  <a:pt x="22707" y="0"/>
                  <a:pt x="30391" y="0"/>
                </a:cubicBezTo>
                <a:cubicBezTo>
                  <a:pt x="41833" y="0"/>
                  <a:pt x="49872" y="8230"/>
                  <a:pt x="49872" y="20561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44" name="Picture 4344"/>
          <p:cNvPicPr>
            <a:picLocks noChangeAspect="0" noChangeArrowheads="1"/>
          </p:cNvPicPr>
          <p:nvPr/>
        </p:nvPicPr>
        <p:blipFill>
          <a:blip r:embed="rId4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6555" y="1474153"/>
            <a:ext cx="80810" cy="80822"/>
          </a:xfrm>
          <a:prstGeom prst="rect">
            <a:avLst/>
          </a:prstGeom>
          <a:noFill/>
          <a:extLst/>
        </p:spPr>
      </p:pic>
      <p:sp>
        <p:nvSpPr>
          <p:cNvPr id="4345" name="Freeform 4345"/>
          <p:cNvSpPr/>
          <p:nvPr/>
        </p:nvSpPr>
        <p:spPr>
          <a:xfrm rot="0" flipH="0" flipV="0">
            <a:off x="2799138" y="1468266"/>
            <a:ext cx="45046" cy="73113"/>
          </a:xfrm>
          <a:custGeom>
            <a:pathLst>
              <a:path w="45046" h="73113">
                <a:moveTo>
                  <a:pt x="23774" y="16624"/>
                </a:moveTo>
                <a:lnTo>
                  <a:pt x="23774" y="19481"/>
                </a:lnTo>
                <a:lnTo>
                  <a:pt x="38785" y="19481"/>
                </a:lnTo>
                <a:lnTo>
                  <a:pt x="38785" y="30213"/>
                </a:lnTo>
                <a:lnTo>
                  <a:pt x="23774" y="30213"/>
                </a:lnTo>
                <a:lnTo>
                  <a:pt x="23774" y="73113"/>
                </a:lnTo>
                <a:lnTo>
                  <a:pt x="10897" y="73113"/>
                </a:lnTo>
                <a:lnTo>
                  <a:pt x="10897" y="30213"/>
                </a:lnTo>
                <a:lnTo>
                  <a:pt x="0" y="30213"/>
                </a:lnTo>
                <a:lnTo>
                  <a:pt x="0" y="19481"/>
                </a:lnTo>
                <a:lnTo>
                  <a:pt x="10897" y="19481"/>
                </a:lnTo>
                <a:lnTo>
                  <a:pt x="10897" y="16801"/>
                </a:lnTo>
                <a:cubicBezTo>
                  <a:pt x="10897" y="6617"/>
                  <a:pt x="18060" y="0"/>
                  <a:pt x="29133" y="0"/>
                </a:cubicBezTo>
                <a:cubicBezTo>
                  <a:pt x="35394" y="0"/>
                  <a:pt x="40576" y="1613"/>
                  <a:pt x="45046" y="4648"/>
                </a:cubicBezTo>
                <a:lnTo>
                  <a:pt x="39141" y="14123"/>
                </a:lnTo>
                <a:cubicBezTo>
                  <a:pt x="36105" y="11976"/>
                  <a:pt x="32892" y="10732"/>
                  <a:pt x="29311" y="10732"/>
                </a:cubicBezTo>
                <a:cubicBezTo>
                  <a:pt x="25742" y="10732"/>
                  <a:pt x="23774" y="12878"/>
                  <a:pt x="23774" y="16624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6" name="Freeform 4346"/>
          <p:cNvSpPr/>
          <p:nvPr/>
        </p:nvSpPr>
        <p:spPr>
          <a:xfrm rot="0" flipH="0" flipV="0">
            <a:off x="2877252" y="1473453"/>
            <a:ext cx="59347" cy="68821"/>
          </a:xfrm>
          <a:custGeom>
            <a:pathLst>
              <a:path w="59347" h="68821">
                <a:moveTo>
                  <a:pt x="0" y="40754"/>
                </a:moveTo>
                <a:lnTo>
                  <a:pt x="0" y="0"/>
                </a:lnTo>
                <a:lnTo>
                  <a:pt x="13766" y="0"/>
                </a:lnTo>
                <a:lnTo>
                  <a:pt x="13766" y="40399"/>
                </a:lnTo>
                <a:cubicBezTo>
                  <a:pt x="13766" y="50583"/>
                  <a:pt x="19659" y="56667"/>
                  <a:pt x="29679" y="56667"/>
                </a:cubicBezTo>
                <a:cubicBezTo>
                  <a:pt x="39865" y="56667"/>
                  <a:pt x="45580" y="50583"/>
                  <a:pt x="45580" y="40399"/>
                </a:cubicBezTo>
                <a:lnTo>
                  <a:pt x="45580" y="0"/>
                </a:lnTo>
                <a:lnTo>
                  <a:pt x="59347" y="0"/>
                </a:lnTo>
                <a:lnTo>
                  <a:pt x="59347" y="40754"/>
                </a:lnTo>
                <a:cubicBezTo>
                  <a:pt x="59347" y="57911"/>
                  <a:pt x="48082" y="68821"/>
                  <a:pt x="29679" y="68821"/>
                </a:cubicBezTo>
                <a:cubicBezTo>
                  <a:pt x="11442" y="68821"/>
                  <a:pt x="0" y="57911"/>
                  <a:pt x="0" y="40754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7" name="Freeform 4347"/>
          <p:cNvSpPr/>
          <p:nvPr/>
        </p:nvSpPr>
        <p:spPr>
          <a:xfrm rot="0" flipH="0" flipV="0">
            <a:off x="2953048" y="1469879"/>
            <a:ext cx="48615" cy="71678"/>
          </a:xfrm>
          <a:custGeom>
            <a:pathLst>
              <a:path w="48615" h="71678">
                <a:moveTo>
                  <a:pt x="48615" y="60236"/>
                </a:moveTo>
                <a:lnTo>
                  <a:pt x="48615" y="71500"/>
                </a:lnTo>
                <a:cubicBezTo>
                  <a:pt x="46469" y="71678"/>
                  <a:pt x="45047" y="71678"/>
                  <a:pt x="42901" y="71678"/>
                </a:cubicBezTo>
                <a:cubicBezTo>
                  <a:pt x="35395" y="71678"/>
                  <a:pt x="31280" y="67919"/>
                  <a:pt x="31280" y="60591"/>
                </a:cubicBezTo>
                <a:lnTo>
                  <a:pt x="31280" y="50051"/>
                </a:lnTo>
                <a:lnTo>
                  <a:pt x="12865" y="50051"/>
                </a:lnTo>
                <a:lnTo>
                  <a:pt x="12865" y="71500"/>
                </a:lnTo>
                <a:lnTo>
                  <a:pt x="0" y="71500"/>
                </a:lnTo>
                <a:lnTo>
                  <a:pt x="0" y="0"/>
                </a:lnTo>
                <a:lnTo>
                  <a:pt x="12865" y="0"/>
                </a:lnTo>
                <a:lnTo>
                  <a:pt x="12865" y="38253"/>
                </a:lnTo>
                <a:lnTo>
                  <a:pt x="21272" y="38253"/>
                </a:lnTo>
                <a:lnTo>
                  <a:pt x="34315" y="17869"/>
                </a:lnTo>
                <a:lnTo>
                  <a:pt x="47904" y="17869"/>
                </a:lnTo>
                <a:lnTo>
                  <a:pt x="34138" y="38431"/>
                </a:lnTo>
                <a:lnTo>
                  <a:pt x="43612" y="38431"/>
                </a:lnTo>
                <a:lnTo>
                  <a:pt x="43612" y="57557"/>
                </a:lnTo>
                <a:cubicBezTo>
                  <a:pt x="43612" y="59170"/>
                  <a:pt x="44678" y="60236"/>
                  <a:pt x="46291" y="60236"/>
                </a:cubicBezTo>
                <a:close/>
                <a:moveTo>
                  <a:pt x="48615" y="60236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8" name="Freeform 4348"/>
          <p:cNvSpPr/>
          <p:nvPr/>
        </p:nvSpPr>
        <p:spPr>
          <a:xfrm rot="0" flipH="0" flipV="0">
            <a:off x="3012745" y="1487038"/>
            <a:ext cx="35039" cy="54342"/>
          </a:xfrm>
          <a:custGeom>
            <a:pathLst>
              <a:path w="35039" h="54342">
                <a:moveTo>
                  <a:pt x="35039" y="355"/>
                </a:moveTo>
                <a:lnTo>
                  <a:pt x="34684" y="12508"/>
                </a:lnTo>
                <a:cubicBezTo>
                  <a:pt x="32004" y="12153"/>
                  <a:pt x="29325" y="11975"/>
                  <a:pt x="26823" y="11975"/>
                </a:cubicBezTo>
                <a:cubicBezTo>
                  <a:pt x="18593" y="11975"/>
                  <a:pt x="12878" y="16445"/>
                  <a:pt x="12878" y="24840"/>
                </a:cubicBezTo>
                <a:lnTo>
                  <a:pt x="12878" y="54342"/>
                </a:lnTo>
                <a:lnTo>
                  <a:pt x="0" y="54342"/>
                </a:lnTo>
                <a:lnTo>
                  <a:pt x="0" y="710"/>
                </a:lnTo>
                <a:lnTo>
                  <a:pt x="11443" y="710"/>
                </a:lnTo>
                <a:lnTo>
                  <a:pt x="12154" y="9117"/>
                </a:lnTo>
                <a:cubicBezTo>
                  <a:pt x="16091" y="3390"/>
                  <a:pt x="22530" y="0"/>
                  <a:pt x="30391" y="0"/>
                </a:cubicBezTo>
                <a:cubicBezTo>
                  <a:pt x="31826" y="0"/>
                  <a:pt x="33439" y="178"/>
                  <a:pt x="35039" y="355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49" name="Picture 4349"/>
          <p:cNvPicPr>
            <a:picLocks noChangeAspect="0" noChangeArrowheads="1"/>
          </p:cNvPicPr>
          <p:nvPr/>
        </p:nvPicPr>
        <p:blipFill>
          <a:blip r:embed="rId43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38300" y="1474159"/>
            <a:ext cx="77241" cy="80810"/>
          </a:xfrm>
          <a:prstGeom prst="rect">
            <a:avLst/>
          </a:prstGeom>
          <a:noFill/>
          <a:extLst/>
        </p:spPr>
      </p:pic>
      <p:pic>
        <p:nvPicPr>
          <p:cNvPr id="4350" name="Picture 4350"/>
          <p:cNvPicPr>
            <a:picLocks noChangeAspect="0" noChangeArrowheads="1"/>
          </p:cNvPicPr>
          <p:nvPr/>
        </p:nvPicPr>
        <p:blipFill>
          <a:blip r:embed="rId4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01581" y="1456462"/>
            <a:ext cx="39344" cy="97611"/>
          </a:xfrm>
          <a:prstGeom prst="rect">
            <a:avLst/>
          </a:prstGeom>
          <a:noFill/>
          <a:extLst/>
        </p:spPr>
      </p:pic>
      <p:sp>
        <p:nvSpPr>
          <p:cNvPr id="4351" name="Freeform 4351"/>
          <p:cNvSpPr/>
          <p:nvPr/>
        </p:nvSpPr>
        <p:spPr>
          <a:xfrm rot="0" flipH="0" flipV="0">
            <a:off x="3144131" y="1486853"/>
            <a:ext cx="49872" cy="54520"/>
          </a:xfrm>
          <a:custGeom>
            <a:pathLst>
              <a:path w="49872" h="54520">
                <a:moveTo>
                  <a:pt x="49872" y="20561"/>
                </a:moveTo>
                <a:lnTo>
                  <a:pt x="49872" y="54520"/>
                </a:lnTo>
                <a:lnTo>
                  <a:pt x="37007" y="54520"/>
                </a:lnTo>
                <a:lnTo>
                  <a:pt x="37007" y="23596"/>
                </a:lnTo>
                <a:cubicBezTo>
                  <a:pt x="37007" y="15380"/>
                  <a:pt x="33070" y="10732"/>
                  <a:pt x="26454" y="10732"/>
                </a:cubicBezTo>
                <a:cubicBezTo>
                  <a:pt x="18948" y="10732"/>
                  <a:pt x="12877" y="16091"/>
                  <a:pt x="12877" y="23774"/>
                </a:cubicBezTo>
                <a:lnTo>
                  <a:pt x="12877" y="54520"/>
                </a:lnTo>
                <a:lnTo>
                  <a:pt x="0" y="54520"/>
                </a:lnTo>
                <a:lnTo>
                  <a:pt x="0" y="902"/>
                </a:lnTo>
                <a:lnTo>
                  <a:pt x="11442" y="902"/>
                </a:lnTo>
                <a:lnTo>
                  <a:pt x="12153" y="8763"/>
                </a:lnTo>
                <a:cubicBezTo>
                  <a:pt x="16090" y="3404"/>
                  <a:pt x="22707" y="0"/>
                  <a:pt x="30391" y="0"/>
                </a:cubicBezTo>
                <a:cubicBezTo>
                  <a:pt x="41833" y="0"/>
                  <a:pt x="49872" y="8230"/>
                  <a:pt x="49872" y="20561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52" name="Picture 4352"/>
          <p:cNvPicPr>
            <a:picLocks noChangeAspect="0" noChangeArrowheads="1"/>
          </p:cNvPicPr>
          <p:nvPr/>
        </p:nvPicPr>
        <p:blipFill>
          <a:blip r:embed="rId43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92039" y="1474154"/>
            <a:ext cx="78663" cy="80822"/>
          </a:xfrm>
          <a:prstGeom prst="rect">
            <a:avLst/>
          </a:prstGeom>
          <a:noFill/>
          <a:extLst/>
        </p:spPr>
      </p:pic>
      <p:pic>
        <p:nvPicPr>
          <p:cNvPr id="4353" name="Picture 4353"/>
          <p:cNvPicPr>
            <a:picLocks noChangeAspect="0" noChangeArrowheads="1"/>
          </p:cNvPicPr>
          <p:nvPr/>
        </p:nvPicPr>
        <p:blipFill>
          <a:blip r:embed="rId43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36667" y="1351503"/>
            <a:ext cx="92075" cy="95122"/>
          </a:xfrm>
          <a:prstGeom prst="rect">
            <a:avLst/>
          </a:prstGeom>
          <a:noFill/>
          <a:extLst/>
        </p:spPr>
      </p:pic>
      <p:sp>
        <p:nvSpPr>
          <p:cNvPr id="4354" name="Freeform 4354"/>
          <p:cNvSpPr/>
          <p:nvPr/>
        </p:nvSpPr>
        <p:spPr>
          <a:xfrm rot="0" flipH="0" flipV="0">
            <a:off x="2228193" y="1379394"/>
            <a:ext cx="66319" cy="53632"/>
          </a:xfrm>
          <a:custGeom>
            <a:pathLst>
              <a:path w="66319" h="53632">
                <a:moveTo>
                  <a:pt x="66319" y="53632"/>
                </a:moveTo>
                <a:lnTo>
                  <a:pt x="53988" y="53632"/>
                </a:lnTo>
                <a:lnTo>
                  <a:pt x="53988" y="14301"/>
                </a:lnTo>
                <a:lnTo>
                  <a:pt x="39688" y="53632"/>
                </a:lnTo>
                <a:lnTo>
                  <a:pt x="26810" y="53632"/>
                </a:lnTo>
                <a:lnTo>
                  <a:pt x="12510" y="14301"/>
                </a:lnTo>
                <a:lnTo>
                  <a:pt x="12510" y="53632"/>
                </a:lnTo>
                <a:lnTo>
                  <a:pt x="0" y="53632"/>
                </a:lnTo>
                <a:lnTo>
                  <a:pt x="0" y="0"/>
                </a:lnTo>
                <a:lnTo>
                  <a:pt x="19304" y="0"/>
                </a:lnTo>
                <a:lnTo>
                  <a:pt x="33427" y="38977"/>
                </a:lnTo>
                <a:lnTo>
                  <a:pt x="47371" y="0"/>
                </a:lnTo>
                <a:lnTo>
                  <a:pt x="66319" y="0"/>
                </a:lnTo>
                <a:close/>
                <a:moveTo>
                  <a:pt x="66319" y="53632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55" name="Picture 4355"/>
          <p:cNvPicPr>
            <a:picLocks noChangeAspect="0" noChangeArrowheads="1"/>
          </p:cNvPicPr>
          <p:nvPr/>
        </p:nvPicPr>
        <p:blipFill>
          <a:blip r:embed="rId43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4321" y="1347214"/>
            <a:ext cx="194878" cy="129491"/>
          </a:xfrm>
          <a:prstGeom prst="rect">
            <a:avLst/>
          </a:prstGeom>
          <a:noFill/>
          <a:extLst/>
        </p:spPr>
      </p:pic>
      <p:sp>
        <p:nvSpPr>
          <p:cNvPr id="4356" name="Freeform 4356"/>
          <p:cNvSpPr/>
          <p:nvPr/>
        </p:nvSpPr>
        <p:spPr>
          <a:xfrm rot="0" flipH="0" flipV="0">
            <a:off x="2489895" y="1378504"/>
            <a:ext cx="51663" cy="55409"/>
          </a:xfrm>
          <a:custGeom>
            <a:pathLst>
              <a:path w="51663" h="55409">
                <a:moveTo>
                  <a:pt x="0" y="27711"/>
                </a:moveTo>
                <a:cubicBezTo>
                  <a:pt x="0" y="11087"/>
                  <a:pt x="11087" y="0"/>
                  <a:pt x="27343" y="0"/>
                </a:cubicBezTo>
                <a:cubicBezTo>
                  <a:pt x="39319" y="0"/>
                  <a:pt x="48793" y="5906"/>
                  <a:pt x="51663" y="16091"/>
                </a:cubicBezTo>
                <a:lnTo>
                  <a:pt x="39496" y="19850"/>
                </a:lnTo>
                <a:cubicBezTo>
                  <a:pt x="37541" y="14122"/>
                  <a:pt x="33248" y="10732"/>
                  <a:pt x="27165" y="10732"/>
                </a:cubicBezTo>
                <a:cubicBezTo>
                  <a:pt x="18592" y="10732"/>
                  <a:pt x="13220" y="17348"/>
                  <a:pt x="13220" y="27711"/>
                </a:cubicBezTo>
                <a:cubicBezTo>
                  <a:pt x="13220" y="38074"/>
                  <a:pt x="18592" y="44690"/>
                  <a:pt x="27165" y="44690"/>
                </a:cubicBezTo>
                <a:cubicBezTo>
                  <a:pt x="33248" y="44690"/>
                  <a:pt x="37719" y="41287"/>
                  <a:pt x="39687" y="35572"/>
                </a:cubicBezTo>
                <a:lnTo>
                  <a:pt x="51663" y="39331"/>
                </a:lnTo>
                <a:cubicBezTo>
                  <a:pt x="48793" y="49516"/>
                  <a:pt x="39319" y="55409"/>
                  <a:pt x="27343" y="55409"/>
                </a:cubicBezTo>
                <a:cubicBezTo>
                  <a:pt x="11087" y="55409"/>
                  <a:pt x="0" y="44335"/>
                  <a:pt x="0" y="27711"/>
                </a:cubicBez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7" name="Freeform 4357"/>
          <p:cNvSpPr/>
          <p:nvPr/>
        </p:nvSpPr>
        <p:spPr>
          <a:xfrm rot="0" flipH="0" flipV="0">
            <a:off x="2551739" y="1379394"/>
            <a:ext cx="66319" cy="53632"/>
          </a:xfrm>
          <a:custGeom>
            <a:pathLst>
              <a:path w="66319" h="53632">
                <a:moveTo>
                  <a:pt x="66319" y="53632"/>
                </a:moveTo>
                <a:lnTo>
                  <a:pt x="53988" y="53632"/>
                </a:lnTo>
                <a:lnTo>
                  <a:pt x="53988" y="14301"/>
                </a:lnTo>
                <a:lnTo>
                  <a:pt x="39688" y="53632"/>
                </a:lnTo>
                <a:lnTo>
                  <a:pt x="26810" y="53632"/>
                </a:lnTo>
                <a:lnTo>
                  <a:pt x="12510" y="14301"/>
                </a:lnTo>
                <a:lnTo>
                  <a:pt x="12510" y="53632"/>
                </a:lnTo>
                <a:lnTo>
                  <a:pt x="0" y="53632"/>
                </a:lnTo>
                <a:lnTo>
                  <a:pt x="0" y="0"/>
                </a:lnTo>
                <a:lnTo>
                  <a:pt x="19304" y="0"/>
                </a:lnTo>
                <a:lnTo>
                  <a:pt x="33427" y="38977"/>
                </a:lnTo>
                <a:lnTo>
                  <a:pt x="47371" y="0"/>
                </a:lnTo>
                <a:lnTo>
                  <a:pt x="66319" y="0"/>
                </a:lnTo>
                <a:close/>
                <a:moveTo>
                  <a:pt x="66319" y="53632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58" name="Picture 4358"/>
          <p:cNvPicPr>
            <a:picLocks noChangeAspect="0" noChangeArrowheads="1"/>
          </p:cNvPicPr>
          <p:nvPr/>
        </p:nvPicPr>
        <p:blipFill>
          <a:blip r:embed="rId4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16620" y="1365809"/>
            <a:ext cx="77241" cy="80810"/>
          </a:xfrm>
          <a:prstGeom prst="rect">
            <a:avLst/>
          </a:prstGeom>
          <a:noFill/>
          <a:extLst/>
        </p:spPr>
      </p:pic>
      <p:sp>
        <p:nvSpPr>
          <p:cNvPr id="4359" name="Freeform 4359"/>
          <p:cNvSpPr/>
          <p:nvPr/>
        </p:nvSpPr>
        <p:spPr>
          <a:xfrm rot="0" flipH="0" flipV="0">
            <a:off x="2692250" y="1379401"/>
            <a:ext cx="48971" cy="53632"/>
          </a:xfrm>
          <a:custGeom>
            <a:pathLst>
              <a:path w="48971" h="53632">
                <a:moveTo>
                  <a:pt x="48971" y="0"/>
                </a:moveTo>
                <a:lnTo>
                  <a:pt x="48971" y="53632"/>
                </a:lnTo>
                <a:lnTo>
                  <a:pt x="36106" y="53632"/>
                </a:lnTo>
                <a:lnTo>
                  <a:pt x="36106" y="32181"/>
                </a:lnTo>
                <a:lnTo>
                  <a:pt x="12865" y="32181"/>
                </a:lnTo>
                <a:lnTo>
                  <a:pt x="12865" y="53632"/>
                </a:lnTo>
                <a:lnTo>
                  <a:pt x="0" y="53632"/>
                </a:lnTo>
                <a:lnTo>
                  <a:pt x="0" y="0"/>
                </a:lnTo>
                <a:lnTo>
                  <a:pt x="12865" y="0"/>
                </a:lnTo>
                <a:lnTo>
                  <a:pt x="12865" y="20370"/>
                </a:lnTo>
                <a:lnTo>
                  <a:pt x="36106" y="20370"/>
                </a:lnTo>
                <a:lnTo>
                  <a:pt x="36106" y="0"/>
                </a:lnTo>
                <a:close/>
                <a:moveTo>
                  <a:pt x="48971" y="0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60" name="Picture 4360"/>
          <p:cNvPicPr>
            <a:picLocks noChangeAspect="0" noChangeArrowheads="1"/>
          </p:cNvPicPr>
          <p:nvPr/>
        </p:nvPicPr>
        <p:blipFill>
          <a:blip r:embed="rId4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65704" y="1352400"/>
            <a:ext cx="90462" cy="94221"/>
          </a:xfrm>
          <a:prstGeom prst="rect">
            <a:avLst/>
          </a:prstGeom>
          <a:noFill/>
          <a:extLst/>
        </p:spPr>
      </p:pic>
      <p:sp>
        <p:nvSpPr>
          <p:cNvPr id="4361" name="Freeform 4361"/>
          <p:cNvSpPr/>
          <p:nvPr/>
        </p:nvSpPr>
        <p:spPr>
          <a:xfrm rot="0" flipH="0" flipV="0">
            <a:off x="2852947" y="1361529"/>
            <a:ext cx="48615" cy="71678"/>
          </a:xfrm>
          <a:custGeom>
            <a:pathLst>
              <a:path w="48615" h="71678">
                <a:moveTo>
                  <a:pt x="48615" y="60236"/>
                </a:moveTo>
                <a:lnTo>
                  <a:pt x="48615" y="71500"/>
                </a:lnTo>
                <a:cubicBezTo>
                  <a:pt x="46469" y="71678"/>
                  <a:pt x="45047" y="71678"/>
                  <a:pt x="42901" y="71678"/>
                </a:cubicBezTo>
                <a:cubicBezTo>
                  <a:pt x="35395" y="71678"/>
                  <a:pt x="31280" y="67919"/>
                  <a:pt x="31280" y="60591"/>
                </a:cubicBezTo>
                <a:lnTo>
                  <a:pt x="31280" y="50051"/>
                </a:lnTo>
                <a:lnTo>
                  <a:pt x="12865" y="50051"/>
                </a:lnTo>
                <a:lnTo>
                  <a:pt x="12865" y="71500"/>
                </a:lnTo>
                <a:lnTo>
                  <a:pt x="0" y="71500"/>
                </a:lnTo>
                <a:lnTo>
                  <a:pt x="0" y="0"/>
                </a:lnTo>
                <a:lnTo>
                  <a:pt x="12865" y="0"/>
                </a:lnTo>
                <a:lnTo>
                  <a:pt x="12865" y="38253"/>
                </a:lnTo>
                <a:lnTo>
                  <a:pt x="21272" y="38253"/>
                </a:lnTo>
                <a:lnTo>
                  <a:pt x="34315" y="17869"/>
                </a:lnTo>
                <a:lnTo>
                  <a:pt x="47904" y="17869"/>
                </a:lnTo>
                <a:lnTo>
                  <a:pt x="34138" y="38431"/>
                </a:lnTo>
                <a:lnTo>
                  <a:pt x="43612" y="38431"/>
                </a:lnTo>
                <a:lnTo>
                  <a:pt x="43612" y="57557"/>
                </a:lnTo>
                <a:cubicBezTo>
                  <a:pt x="43612" y="59170"/>
                  <a:pt x="44678" y="60236"/>
                  <a:pt x="46291" y="60236"/>
                </a:cubicBezTo>
                <a:close/>
                <a:moveTo>
                  <a:pt x="48615" y="60236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62" name="Picture 4362"/>
          <p:cNvPicPr>
            <a:picLocks noChangeAspect="0" noChangeArrowheads="1"/>
          </p:cNvPicPr>
          <p:nvPr/>
        </p:nvPicPr>
        <p:blipFill>
          <a:blip r:embed="rId4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99949" y="1349705"/>
            <a:ext cx="160750" cy="113888"/>
          </a:xfrm>
          <a:prstGeom prst="rect">
            <a:avLst/>
          </a:prstGeom>
          <a:noFill/>
          <a:extLst/>
        </p:spPr>
      </p:pic>
      <p:sp>
        <p:nvSpPr>
          <p:cNvPr id="4363" name="Freeform 4363"/>
          <p:cNvSpPr/>
          <p:nvPr/>
        </p:nvSpPr>
        <p:spPr>
          <a:xfrm rot="0" flipH="0" flipV="0">
            <a:off x="3065130" y="1379401"/>
            <a:ext cx="48971" cy="53632"/>
          </a:xfrm>
          <a:custGeom>
            <a:pathLst>
              <a:path w="48971" h="53632">
                <a:moveTo>
                  <a:pt x="48971" y="0"/>
                </a:moveTo>
                <a:lnTo>
                  <a:pt x="48971" y="53632"/>
                </a:lnTo>
                <a:lnTo>
                  <a:pt x="36106" y="53632"/>
                </a:lnTo>
                <a:lnTo>
                  <a:pt x="36106" y="32181"/>
                </a:lnTo>
                <a:lnTo>
                  <a:pt x="12865" y="32181"/>
                </a:lnTo>
                <a:lnTo>
                  <a:pt x="12865" y="53632"/>
                </a:lnTo>
                <a:lnTo>
                  <a:pt x="0" y="53632"/>
                </a:lnTo>
                <a:lnTo>
                  <a:pt x="0" y="0"/>
                </a:lnTo>
                <a:lnTo>
                  <a:pt x="12865" y="0"/>
                </a:lnTo>
                <a:lnTo>
                  <a:pt x="12865" y="20370"/>
                </a:lnTo>
                <a:lnTo>
                  <a:pt x="36106" y="20370"/>
                </a:lnTo>
                <a:lnTo>
                  <a:pt x="36106" y="0"/>
                </a:lnTo>
                <a:close/>
                <a:moveTo>
                  <a:pt x="48971" y="0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4" name="Freeform 4364"/>
          <p:cNvSpPr/>
          <p:nvPr/>
        </p:nvSpPr>
        <p:spPr>
          <a:xfrm rot="0" flipH="0" flipV="0">
            <a:off x="3129483" y="1379401"/>
            <a:ext cx="49148" cy="53632"/>
          </a:xfrm>
          <a:custGeom>
            <a:pathLst>
              <a:path w="49148" h="53632">
                <a:moveTo>
                  <a:pt x="49148" y="0"/>
                </a:moveTo>
                <a:lnTo>
                  <a:pt x="49148" y="53632"/>
                </a:lnTo>
                <a:lnTo>
                  <a:pt x="36639" y="53632"/>
                </a:lnTo>
                <a:lnTo>
                  <a:pt x="36639" y="18237"/>
                </a:lnTo>
                <a:lnTo>
                  <a:pt x="12865" y="53632"/>
                </a:lnTo>
                <a:lnTo>
                  <a:pt x="0" y="53632"/>
                </a:lnTo>
                <a:lnTo>
                  <a:pt x="0" y="0"/>
                </a:lnTo>
                <a:lnTo>
                  <a:pt x="12687" y="0"/>
                </a:lnTo>
                <a:lnTo>
                  <a:pt x="12687" y="35394"/>
                </a:lnTo>
                <a:lnTo>
                  <a:pt x="36283" y="0"/>
                </a:lnTo>
                <a:close/>
                <a:moveTo>
                  <a:pt x="49148" y="0"/>
                </a:moveTo>
              </a:path>
            </a:pathLst>
          </a:custGeom>
          <a:solidFill>
            <a:srgbClr val="0000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5" name="Freeform 4365"/>
          <p:cNvSpPr/>
          <p:nvPr/>
        </p:nvSpPr>
        <p:spPr>
          <a:xfrm rot="0" flipH="0" flipV="0">
            <a:off x="2845647" y="911949"/>
            <a:ext cx="55956" cy="123214"/>
          </a:xfrm>
          <a:custGeom>
            <a:pathLst>
              <a:path w="55956" h="123214">
                <a:moveTo>
                  <a:pt x="26073" y="8216"/>
                </a:moveTo>
                <a:cubicBezTo>
                  <a:pt x="24550" y="5473"/>
                  <a:pt x="23089" y="2692"/>
                  <a:pt x="21438" y="0"/>
                </a:cubicBezTo>
                <a:lnTo>
                  <a:pt x="0" y="0"/>
                </a:lnTo>
                <a:cubicBezTo>
                  <a:pt x="2350" y="3454"/>
                  <a:pt x="4483" y="6997"/>
                  <a:pt x="6630" y="10552"/>
                </a:cubicBezTo>
                <a:cubicBezTo>
                  <a:pt x="27088" y="44576"/>
                  <a:pt x="38023" y="83120"/>
                  <a:pt x="38023" y="123214"/>
                </a:cubicBezTo>
                <a:lnTo>
                  <a:pt x="55956" y="123214"/>
                </a:lnTo>
                <a:cubicBezTo>
                  <a:pt x="55956" y="82536"/>
                  <a:pt x="45592" y="43318"/>
                  <a:pt x="26073" y="8216"/>
                </a:cubicBezTo>
              </a:path>
            </a:pathLst>
          </a:custGeom>
          <a:solidFill>
            <a:srgbClr val="2C55A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6" name="Freeform 4366"/>
          <p:cNvSpPr/>
          <p:nvPr/>
        </p:nvSpPr>
        <p:spPr>
          <a:xfrm rot="0" flipH="0" flipV="0">
            <a:off x="2426395" y="797566"/>
            <a:ext cx="274840" cy="237603"/>
          </a:xfrm>
          <a:custGeom>
            <a:pathLst>
              <a:path w="274840" h="237603">
                <a:moveTo>
                  <a:pt x="237604" y="17919"/>
                </a:moveTo>
                <a:cubicBezTo>
                  <a:pt x="249046" y="17919"/>
                  <a:pt x="260629" y="18833"/>
                  <a:pt x="272059" y="20624"/>
                </a:cubicBezTo>
                <a:lnTo>
                  <a:pt x="274840" y="2921"/>
                </a:lnTo>
                <a:cubicBezTo>
                  <a:pt x="262496" y="978"/>
                  <a:pt x="249973" y="0"/>
                  <a:pt x="237604" y="0"/>
                </a:cubicBezTo>
                <a:cubicBezTo>
                  <a:pt x="106591" y="0"/>
                  <a:pt x="0" y="106590"/>
                  <a:pt x="0" y="237603"/>
                </a:cubicBezTo>
                <a:lnTo>
                  <a:pt x="17933" y="237603"/>
                </a:lnTo>
                <a:cubicBezTo>
                  <a:pt x="17933" y="116471"/>
                  <a:pt x="116472" y="17919"/>
                  <a:pt x="237604" y="17919"/>
                </a:cubicBezTo>
              </a:path>
            </a:pathLst>
          </a:custGeom>
          <a:solidFill>
            <a:srgbClr val="2C55A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7" name="Freeform 4367"/>
          <p:cNvSpPr/>
          <p:nvPr/>
        </p:nvSpPr>
        <p:spPr>
          <a:xfrm rot="0" flipH="0" flipV="0">
            <a:off x="2426403" y="1035167"/>
            <a:ext cx="475195" cy="237604"/>
          </a:xfrm>
          <a:custGeom>
            <a:pathLst>
              <a:path w="475195" h="237604">
                <a:moveTo>
                  <a:pt x="475195" y="0"/>
                </a:moveTo>
                <a:lnTo>
                  <a:pt x="457276" y="0"/>
                </a:lnTo>
                <a:cubicBezTo>
                  <a:pt x="457276" y="121132"/>
                  <a:pt x="358724" y="219671"/>
                  <a:pt x="237591" y="219671"/>
                </a:cubicBezTo>
                <a:cubicBezTo>
                  <a:pt x="116471" y="219671"/>
                  <a:pt x="17919" y="121132"/>
                  <a:pt x="17919" y="0"/>
                </a:cubicBezTo>
                <a:lnTo>
                  <a:pt x="0" y="0"/>
                </a:lnTo>
                <a:cubicBezTo>
                  <a:pt x="0" y="131013"/>
                  <a:pt x="106591" y="237604"/>
                  <a:pt x="237591" y="237604"/>
                </a:cubicBezTo>
                <a:cubicBezTo>
                  <a:pt x="368604" y="237604"/>
                  <a:pt x="475195" y="131013"/>
                  <a:pt x="475195" y="0"/>
                </a:cubicBezTo>
              </a:path>
            </a:pathLst>
          </a:custGeom>
          <a:solidFill>
            <a:srgbClr val="FFCC0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68" name="Picture 4368"/>
          <p:cNvPicPr>
            <a:picLocks noChangeAspect="0" noChangeArrowheads="1"/>
          </p:cNvPicPr>
          <p:nvPr/>
        </p:nvPicPr>
        <p:blipFill>
          <a:blip r:embed="rId4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20170" y="882579"/>
            <a:ext cx="287654" cy="298577"/>
          </a:xfrm>
          <a:prstGeom prst="rect">
            <a:avLst/>
          </a:prstGeom>
          <a:noFill/>
          <a:extLst/>
        </p:spPr>
      </p:pic>
      <p:pic>
        <p:nvPicPr>
          <p:cNvPr id="4369" name="Picture 4369"/>
          <p:cNvPicPr>
            <a:picLocks noChangeAspect="0" noChangeArrowheads="1"/>
          </p:cNvPicPr>
          <p:nvPr/>
        </p:nvPicPr>
        <p:blipFill>
          <a:blip r:embed="rId4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2178" y="784862"/>
            <a:ext cx="113284" cy="171869"/>
          </a:xfrm>
          <a:prstGeom prst="rect">
            <a:avLst/>
          </a:prstGeom>
          <a:noFill/>
          <a:extLst/>
        </p:spPr>
      </p:pic>
      <p:sp>
        <p:nvSpPr>
          <p:cNvPr id="4370" name="Rectangle 4370"/>
          <p:cNvSpPr/>
          <p:nvPr/>
        </p:nvSpPr>
        <p:spPr>
          <a:xfrm rot="0" flipH="0" flipV="0">
            <a:off x="2287663" y="4557037"/>
            <a:ext cx="75266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0800 50 51 70</a:t>
            </a:r>
          </a:p>
        </p:txBody>
      </p:sp>
      <p:sp>
        <p:nvSpPr>
          <p:cNvPr id="4371" name="Rectangle 4371"/>
          <p:cNvSpPr/>
          <p:nvPr/>
        </p:nvSpPr>
        <p:spPr>
          <a:xfrm rot="0" flipH="0" flipV="0">
            <a:off x="1110526" y="4678957"/>
            <a:ext cx="3138431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(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телефон для довідок за електронними зверненнями, </a:t>
            </a:r>
          </a:p>
          <a:p>
            <a:pPr marL="138855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відправленими через форму зворотнього зв’язку</a:t>
            </a:r>
          </a:p>
          <a:p>
            <a:pPr marL="836990">
              <a:lnSpc>
                <a:spcPts val="959"/>
              </a:lnSpc>
            </a:pPr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ticket.cyberpolice.gov.ua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)</a:t>
            </a:r>
          </a:p>
        </p:txBody>
      </p:sp>
      <p:sp>
        <p:nvSpPr>
          <p:cNvPr id="4372" name="Rectangle 4372"/>
          <p:cNvSpPr/>
          <p:nvPr/>
        </p:nvSpPr>
        <p:spPr>
          <a:xfrm rot="0" flipH="0" flipV="0">
            <a:off x="1825204" y="1867365"/>
            <a:ext cx="1677548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Гаряча лінія Уповноваженого</a:t>
            </a:r>
          </a:p>
        </p:txBody>
      </p:sp>
      <p:sp>
        <p:nvSpPr>
          <p:cNvPr id="4373" name="Rectangle 4373"/>
          <p:cNvSpPr/>
          <p:nvPr/>
        </p:nvSpPr>
        <p:spPr>
          <a:xfrm rot="0" flipH="0" flipV="0">
            <a:off x="1529853" y="1989285"/>
            <a:ext cx="2268291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Верховної Ради України з прав людини:</a:t>
            </a:r>
          </a:p>
          <a:p>
            <a:pPr marL="73914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0 800 50 17 20</a:t>
            </a:r>
          </a:p>
          <a:p>
            <a:pPr marL="339648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  <a:hlinkClick r:id="rId111"/>
              </a:rPr>
              <a:t>hotline@ombudsman.gov.ua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412" name="Picture 412"/>
          <p:cNvPicPr>
            <a:picLocks noChangeAspect="0" noChangeArrowheads="1"/>
          </p:cNvPicPr>
          <p:nvPr/>
        </p:nvPicPr>
        <p:blipFill>
          <a:blip r:embed="rId4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413" name="Freeform 413"/>
          <p:cNvSpPr/>
          <p:nvPr/>
        </p:nvSpPr>
        <p:spPr>
          <a:xfrm rot="0" flipH="0" flipV="0">
            <a:off x="324904" y="3206699"/>
            <a:ext cx="4517999" cy="129604"/>
          </a:xfrm>
          <a:custGeom>
            <a:pathLst>
              <a:path w="4517999" h="129604">
                <a:moveTo>
                  <a:pt x="0" y="129604"/>
                </a:moveTo>
                <a:lnTo>
                  <a:pt x="4517999" y="129604"/>
                </a:lnTo>
                <a:lnTo>
                  <a:pt x="4517999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 rot="0" flipH="0" flipV="0">
            <a:off x="359994" y="1637538"/>
            <a:ext cx="4608004" cy="343065"/>
          </a:xfrm>
          <a:custGeom>
            <a:pathLst>
              <a:path w="4608004" h="343065">
                <a:moveTo>
                  <a:pt x="0" y="343065"/>
                </a:moveTo>
                <a:lnTo>
                  <a:pt x="4608004" y="343065"/>
                </a:lnTo>
                <a:lnTo>
                  <a:pt x="4608004" y="0"/>
                </a:lnTo>
                <a:lnTo>
                  <a:pt x="0" y="0"/>
                </a:lnTo>
                <a:lnTo>
                  <a:pt x="0" y="34306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 rot="0" flipH="0" flipV="0">
            <a:off x="366350" y="703715"/>
            <a:ext cx="0" cy="266141"/>
          </a:xfrm>
          <a:custGeom>
            <a:pathLst>
              <a:path w="0" h="266141">
                <a:moveTo>
                  <a:pt x="0" y="0"/>
                </a:moveTo>
                <a:lnTo>
                  <a:pt x="0" y="26614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" name="Picture 416"/>
          <p:cNvPicPr>
            <a:picLocks noChangeAspect="0" noChangeArrowheads="1"/>
          </p:cNvPicPr>
          <p:nvPr/>
        </p:nvPicPr>
        <p:blipFill>
          <a:blip r:embed="rId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95893" y="5418506"/>
            <a:ext cx="47523" cy="440664"/>
          </a:xfrm>
          <a:prstGeom prst="rect">
            <a:avLst/>
          </a:prstGeom>
          <a:noFill/>
          <a:extLst/>
        </p:spPr>
      </p:pic>
      <p:pic>
        <p:nvPicPr>
          <p:cNvPr id="417" name="Picture 417"/>
          <p:cNvPicPr>
            <a:picLocks noChangeAspect="0" noChangeArrowheads="1"/>
          </p:cNvPicPr>
          <p:nvPr/>
        </p:nvPicPr>
        <p:blipFill>
          <a:blip r:embed="rId4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5329263"/>
            <a:ext cx="47536" cy="282968"/>
          </a:xfrm>
          <a:prstGeom prst="rect">
            <a:avLst/>
          </a:prstGeom>
          <a:noFill/>
          <a:extLst/>
        </p:spPr>
      </p:pic>
      <p:pic>
        <p:nvPicPr>
          <p:cNvPr id="418" name="Picture 418"/>
          <p:cNvPicPr>
            <a:picLocks noChangeAspect="0" noChangeArrowheads="1"/>
          </p:cNvPicPr>
          <p:nvPr/>
        </p:nvPicPr>
        <p:blipFill>
          <a:blip r:embed="rId4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5050803"/>
            <a:ext cx="47536" cy="175145"/>
          </a:xfrm>
          <a:prstGeom prst="rect">
            <a:avLst/>
          </a:prstGeom>
          <a:noFill/>
          <a:extLst/>
        </p:spPr>
      </p:pic>
      <p:pic>
        <p:nvPicPr>
          <p:cNvPr id="419" name="Picture 419"/>
          <p:cNvPicPr>
            <a:picLocks noChangeAspect="0" noChangeArrowheads="1"/>
          </p:cNvPicPr>
          <p:nvPr/>
        </p:nvPicPr>
        <p:blipFill>
          <a:blip r:embed="rId4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5630837"/>
            <a:ext cx="47536" cy="282968"/>
          </a:xfrm>
          <a:prstGeom prst="rect">
            <a:avLst/>
          </a:prstGeom>
          <a:noFill/>
          <a:extLst/>
        </p:spPr>
      </p:pic>
      <p:pic>
        <p:nvPicPr>
          <p:cNvPr id="420" name="Picture 420"/>
          <p:cNvPicPr>
            <a:picLocks noChangeAspect="0" noChangeArrowheads="1"/>
          </p:cNvPicPr>
          <p:nvPr/>
        </p:nvPicPr>
        <p:blipFill>
          <a:blip r:embed="rId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600" y="4630293"/>
            <a:ext cx="1769889" cy="2929712"/>
          </a:xfrm>
          <a:prstGeom prst="rect">
            <a:avLst/>
          </a:prstGeom>
          <a:noFill/>
          <a:extLst/>
        </p:spPr>
      </p:pic>
      <p:sp>
        <p:nvSpPr>
          <p:cNvPr id="421" name="Freeform 421"/>
          <p:cNvSpPr/>
          <p:nvPr/>
        </p:nvSpPr>
        <p:spPr>
          <a:xfrm rot="0" flipH="0" flipV="0">
            <a:off x="457240" y="4726332"/>
            <a:ext cx="1574837" cy="405206"/>
          </a:xfrm>
          <a:custGeom>
            <a:pathLst>
              <a:path w="1574837" h="405206">
                <a:moveTo>
                  <a:pt x="173532" y="0"/>
                </a:moveTo>
                <a:lnTo>
                  <a:pt x="1401291" y="0"/>
                </a:lnTo>
                <a:cubicBezTo>
                  <a:pt x="1404022" y="0"/>
                  <a:pt x="1406740" y="63"/>
                  <a:pt x="1409432" y="190"/>
                </a:cubicBezTo>
                <a:cubicBezTo>
                  <a:pt x="1501494" y="4444"/>
                  <a:pt x="1574837" y="80429"/>
                  <a:pt x="1574837" y="173532"/>
                </a:cubicBezTo>
                <a:lnTo>
                  <a:pt x="1574837" y="405206"/>
                </a:lnTo>
                <a:lnTo>
                  <a:pt x="0" y="405206"/>
                </a:lnTo>
                <a:lnTo>
                  <a:pt x="0" y="173532"/>
                </a:lnTo>
                <a:cubicBezTo>
                  <a:pt x="0" y="80111"/>
                  <a:pt x="73825" y="3911"/>
                  <a:pt x="166344" y="139"/>
                </a:cubicBezTo>
                <a:cubicBezTo>
                  <a:pt x="168732" y="50"/>
                  <a:pt x="171132" y="0"/>
                  <a:pt x="173532" y="0"/>
                </a:cubicBezTo>
              </a:path>
            </a:pathLst>
          </a:custGeom>
          <a:solidFill>
            <a:srgbClr val="F5AF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 rot="0" flipH="0" flipV="0">
            <a:off x="552312" y="4839836"/>
            <a:ext cx="42785" cy="59702"/>
          </a:xfrm>
          <a:custGeom>
            <a:pathLst>
              <a:path w="42785" h="59702">
                <a:moveTo>
                  <a:pt x="37947" y="59702"/>
                </a:moveTo>
                <a:cubicBezTo>
                  <a:pt x="36995" y="59702"/>
                  <a:pt x="36042" y="59385"/>
                  <a:pt x="35242" y="58737"/>
                </a:cubicBezTo>
                <a:lnTo>
                  <a:pt x="0" y="30086"/>
                </a:lnTo>
                <a:lnTo>
                  <a:pt x="35179" y="1486"/>
                </a:lnTo>
                <a:cubicBezTo>
                  <a:pt x="37020" y="0"/>
                  <a:pt x="39725" y="267"/>
                  <a:pt x="41236" y="2108"/>
                </a:cubicBezTo>
                <a:cubicBezTo>
                  <a:pt x="42734" y="3962"/>
                  <a:pt x="42455" y="6667"/>
                  <a:pt x="40601" y="8166"/>
                </a:cubicBezTo>
                <a:lnTo>
                  <a:pt x="13652" y="30086"/>
                </a:lnTo>
                <a:lnTo>
                  <a:pt x="40652" y="52057"/>
                </a:lnTo>
                <a:cubicBezTo>
                  <a:pt x="42506" y="53556"/>
                  <a:pt x="42785" y="56273"/>
                  <a:pt x="41287" y="58115"/>
                </a:cubicBezTo>
                <a:cubicBezTo>
                  <a:pt x="40436" y="59156"/>
                  <a:pt x="39204" y="59702"/>
                  <a:pt x="37947" y="5970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 rot="0" flipH="0" flipV="0">
            <a:off x="554833" y="4865622"/>
            <a:ext cx="80720" cy="8610"/>
          </a:xfrm>
          <a:custGeom>
            <a:pathLst>
              <a:path w="80720" h="8610">
                <a:moveTo>
                  <a:pt x="76415" y="8610"/>
                </a:moveTo>
                <a:lnTo>
                  <a:pt x="4318" y="8610"/>
                </a:lnTo>
                <a:cubicBezTo>
                  <a:pt x="1930" y="8610"/>
                  <a:pt x="0" y="6693"/>
                  <a:pt x="0" y="4292"/>
                </a:cubicBezTo>
                <a:cubicBezTo>
                  <a:pt x="0" y="1918"/>
                  <a:pt x="1930" y="0"/>
                  <a:pt x="4318" y="0"/>
                </a:cubicBezTo>
                <a:lnTo>
                  <a:pt x="76415" y="0"/>
                </a:lnTo>
                <a:cubicBezTo>
                  <a:pt x="78789" y="0"/>
                  <a:pt x="80720" y="1918"/>
                  <a:pt x="80720" y="4292"/>
                </a:cubicBezTo>
                <a:cubicBezTo>
                  <a:pt x="80720" y="6693"/>
                  <a:pt x="78789" y="8610"/>
                  <a:pt x="76415" y="861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rot="0" flipH="0" flipV="0">
            <a:off x="1906323" y="4834113"/>
            <a:ext cx="12865" cy="12876"/>
          </a:xfrm>
          <a:custGeom>
            <a:pathLst>
              <a:path w="12865" h="12876">
                <a:moveTo>
                  <a:pt x="12865" y="6438"/>
                </a:moveTo>
                <a:cubicBezTo>
                  <a:pt x="12865" y="9994"/>
                  <a:pt x="9983" y="12876"/>
                  <a:pt x="6427" y="12876"/>
                </a:cubicBezTo>
                <a:cubicBezTo>
                  <a:pt x="2871" y="12876"/>
                  <a:pt x="0" y="9994"/>
                  <a:pt x="0" y="6438"/>
                </a:cubicBezTo>
                <a:cubicBezTo>
                  <a:pt x="0" y="2882"/>
                  <a:pt x="2871" y="0"/>
                  <a:pt x="6427" y="0"/>
                </a:cubicBezTo>
                <a:cubicBezTo>
                  <a:pt x="9983" y="0"/>
                  <a:pt x="12865" y="2882"/>
                  <a:pt x="12865" y="64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 rot="0" flipH="0" flipV="0">
            <a:off x="1906323" y="4863510"/>
            <a:ext cx="12865" cy="12876"/>
          </a:xfrm>
          <a:custGeom>
            <a:pathLst>
              <a:path w="12865" h="12876">
                <a:moveTo>
                  <a:pt x="12865" y="6438"/>
                </a:moveTo>
                <a:cubicBezTo>
                  <a:pt x="12865" y="10006"/>
                  <a:pt x="9983" y="12876"/>
                  <a:pt x="6427" y="12876"/>
                </a:cubicBezTo>
                <a:cubicBezTo>
                  <a:pt x="2871" y="12876"/>
                  <a:pt x="0" y="10006"/>
                  <a:pt x="0" y="6438"/>
                </a:cubicBezTo>
                <a:cubicBezTo>
                  <a:pt x="0" y="2882"/>
                  <a:pt x="2871" y="0"/>
                  <a:pt x="6427" y="0"/>
                </a:cubicBezTo>
                <a:cubicBezTo>
                  <a:pt x="9983" y="0"/>
                  <a:pt x="12865" y="2882"/>
                  <a:pt x="12865" y="64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 rot="0" flipH="0" flipV="0">
            <a:off x="1906323" y="4892908"/>
            <a:ext cx="12865" cy="12876"/>
          </a:xfrm>
          <a:custGeom>
            <a:pathLst>
              <a:path w="12865" h="12876">
                <a:moveTo>
                  <a:pt x="12865" y="6438"/>
                </a:moveTo>
                <a:cubicBezTo>
                  <a:pt x="12865" y="9994"/>
                  <a:pt x="9983" y="12876"/>
                  <a:pt x="6427" y="12876"/>
                </a:cubicBezTo>
                <a:cubicBezTo>
                  <a:pt x="2871" y="12876"/>
                  <a:pt x="0" y="9994"/>
                  <a:pt x="0" y="6438"/>
                </a:cubicBezTo>
                <a:cubicBezTo>
                  <a:pt x="0" y="2870"/>
                  <a:pt x="2871" y="0"/>
                  <a:pt x="6427" y="0"/>
                </a:cubicBezTo>
                <a:cubicBezTo>
                  <a:pt x="9983" y="0"/>
                  <a:pt x="12865" y="2870"/>
                  <a:pt x="12865" y="64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 rot="0" flipH="0" flipV="0">
            <a:off x="537171" y="5226739"/>
            <a:ext cx="1128077" cy="534746"/>
          </a:xfrm>
          <a:custGeom>
            <a:pathLst>
              <a:path w="1128077" h="534746">
                <a:moveTo>
                  <a:pt x="1042949" y="534746"/>
                </a:moveTo>
                <a:cubicBezTo>
                  <a:pt x="1089951" y="534746"/>
                  <a:pt x="1128077" y="496634"/>
                  <a:pt x="1128077" y="449618"/>
                </a:cubicBezTo>
                <a:lnTo>
                  <a:pt x="1128077" y="85128"/>
                </a:lnTo>
                <a:cubicBezTo>
                  <a:pt x="1128077" y="38126"/>
                  <a:pt x="1089951" y="0"/>
                  <a:pt x="1042949" y="0"/>
                </a:cubicBezTo>
                <a:lnTo>
                  <a:pt x="141859" y="0"/>
                </a:lnTo>
                <a:cubicBezTo>
                  <a:pt x="94856" y="0"/>
                  <a:pt x="56744" y="38126"/>
                  <a:pt x="56744" y="85128"/>
                </a:cubicBezTo>
                <a:lnTo>
                  <a:pt x="56744" y="464084"/>
                </a:lnTo>
                <a:cubicBezTo>
                  <a:pt x="56744" y="493065"/>
                  <a:pt x="32830" y="521310"/>
                  <a:pt x="889" y="533108"/>
                </a:cubicBezTo>
                <a:cubicBezTo>
                  <a:pt x="0" y="533426"/>
                  <a:pt x="254" y="534746"/>
                  <a:pt x="1207" y="534746"/>
                </a:cubicBezTo>
                <a:close/>
                <a:moveTo>
                  <a:pt x="1042949" y="534746"/>
                </a:moveTo>
              </a:path>
            </a:pathLst>
          </a:custGeom>
          <a:solidFill>
            <a:srgbClr val="F5AF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 rot="0" flipH="0" flipV="0">
            <a:off x="537171" y="6718925"/>
            <a:ext cx="1128077" cy="294817"/>
          </a:xfrm>
          <a:custGeom>
            <a:pathLst>
              <a:path w="1128077" h="294817">
                <a:moveTo>
                  <a:pt x="1042949" y="294817"/>
                </a:moveTo>
                <a:cubicBezTo>
                  <a:pt x="1089951" y="294817"/>
                  <a:pt x="1128077" y="256705"/>
                  <a:pt x="1128077" y="209689"/>
                </a:cubicBezTo>
                <a:lnTo>
                  <a:pt x="1128077" y="85128"/>
                </a:lnTo>
                <a:cubicBezTo>
                  <a:pt x="1128077" y="38112"/>
                  <a:pt x="1089951" y="0"/>
                  <a:pt x="1042949" y="0"/>
                </a:cubicBezTo>
                <a:lnTo>
                  <a:pt x="141859" y="0"/>
                </a:lnTo>
                <a:cubicBezTo>
                  <a:pt x="94856" y="0"/>
                  <a:pt x="56744" y="38112"/>
                  <a:pt x="56744" y="85128"/>
                </a:cubicBezTo>
                <a:lnTo>
                  <a:pt x="56744" y="224155"/>
                </a:lnTo>
                <a:cubicBezTo>
                  <a:pt x="56744" y="253136"/>
                  <a:pt x="32830" y="281381"/>
                  <a:pt x="889" y="293179"/>
                </a:cubicBezTo>
                <a:cubicBezTo>
                  <a:pt x="0" y="293497"/>
                  <a:pt x="254" y="294817"/>
                  <a:pt x="1207" y="294817"/>
                </a:cubicBezTo>
                <a:close/>
                <a:moveTo>
                  <a:pt x="1042949" y="294817"/>
                </a:moveTo>
              </a:path>
            </a:pathLst>
          </a:custGeom>
          <a:solidFill>
            <a:srgbClr val="F5AF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 rot="0" flipH="0" flipV="0">
            <a:off x="825461" y="5856679"/>
            <a:ext cx="1128077" cy="767054"/>
          </a:xfrm>
          <a:custGeom>
            <a:pathLst>
              <a:path w="1128077" h="767054">
                <a:moveTo>
                  <a:pt x="85128" y="767054"/>
                </a:moveTo>
                <a:cubicBezTo>
                  <a:pt x="38126" y="767054"/>
                  <a:pt x="0" y="728942"/>
                  <a:pt x="0" y="681926"/>
                </a:cubicBezTo>
                <a:lnTo>
                  <a:pt x="0" y="85141"/>
                </a:lnTo>
                <a:cubicBezTo>
                  <a:pt x="0" y="38113"/>
                  <a:pt x="38126" y="0"/>
                  <a:pt x="85128" y="0"/>
                </a:cubicBezTo>
                <a:lnTo>
                  <a:pt x="986218" y="0"/>
                </a:lnTo>
                <a:cubicBezTo>
                  <a:pt x="1033221" y="0"/>
                  <a:pt x="1071333" y="38113"/>
                  <a:pt x="1071333" y="85141"/>
                </a:cubicBezTo>
                <a:lnTo>
                  <a:pt x="1071333" y="696404"/>
                </a:lnTo>
                <a:cubicBezTo>
                  <a:pt x="1071333" y="725373"/>
                  <a:pt x="1095247" y="753618"/>
                  <a:pt x="1127188" y="765416"/>
                </a:cubicBezTo>
                <a:cubicBezTo>
                  <a:pt x="1128077" y="765734"/>
                  <a:pt x="1127823" y="767054"/>
                  <a:pt x="1126870" y="767054"/>
                </a:cubicBezTo>
                <a:close/>
                <a:moveTo>
                  <a:pt x="85128" y="767054"/>
                </a:moveTo>
              </a:path>
            </a:pathLst>
          </a:custGeom>
          <a:solidFill>
            <a:srgbClr val="E3E3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 rot="0" flipH="0" flipV="0">
            <a:off x="825461" y="7108937"/>
            <a:ext cx="1128077" cy="463664"/>
          </a:xfrm>
          <a:custGeom>
            <a:pathLst>
              <a:path w="1128077" h="463664">
                <a:moveTo>
                  <a:pt x="85128" y="463664"/>
                </a:moveTo>
                <a:cubicBezTo>
                  <a:pt x="38126" y="463664"/>
                  <a:pt x="0" y="425552"/>
                  <a:pt x="0" y="378536"/>
                </a:cubicBezTo>
                <a:lnTo>
                  <a:pt x="0" y="85128"/>
                </a:lnTo>
                <a:cubicBezTo>
                  <a:pt x="0" y="38113"/>
                  <a:pt x="38126" y="0"/>
                  <a:pt x="85128" y="0"/>
                </a:cubicBezTo>
                <a:lnTo>
                  <a:pt x="986218" y="0"/>
                </a:lnTo>
                <a:cubicBezTo>
                  <a:pt x="1033221" y="0"/>
                  <a:pt x="1071333" y="38113"/>
                  <a:pt x="1071333" y="85128"/>
                </a:cubicBezTo>
                <a:lnTo>
                  <a:pt x="1071333" y="393002"/>
                </a:lnTo>
                <a:cubicBezTo>
                  <a:pt x="1071333" y="421983"/>
                  <a:pt x="1095247" y="450228"/>
                  <a:pt x="1127188" y="462026"/>
                </a:cubicBezTo>
                <a:cubicBezTo>
                  <a:pt x="1128077" y="462344"/>
                  <a:pt x="1127823" y="463664"/>
                  <a:pt x="1126870" y="463664"/>
                </a:cubicBezTo>
                <a:close/>
                <a:moveTo>
                  <a:pt x="85128" y="463664"/>
                </a:moveTo>
              </a:path>
            </a:pathLst>
          </a:custGeom>
          <a:solidFill>
            <a:srgbClr val="E3E3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 rot="0" flipH="0" flipV="0">
            <a:off x="2268004" y="5750598"/>
            <a:ext cx="2699994" cy="1178776"/>
          </a:xfrm>
          <a:custGeom>
            <a:pathLst>
              <a:path w="2699994" h="1178776">
                <a:moveTo>
                  <a:pt x="0" y="1178776"/>
                </a:moveTo>
                <a:lnTo>
                  <a:pt x="2699994" y="1178776"/>
                </a:lnTo>
                <a:lnTo>
                  <a:pt x="2699994" y="0"/>
                </a:lnTo>
                <a:lnTo>
                  <a:pt x="0" y="0"/>
                </a:lnTo>
                <a:lnTo>
                  <a:pt x="0" y="1178776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432"/>
          <p:cNvSpPr/>
          <p:nvPr/>
        </p:nvSpPr>
        <p:spPr>
          <a:xfrm rot="0" flipH="0" flipV="0">
            <a:off x="2636218" y="7155404"/>
            <a:ext cx="55562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4</a:t>
            </a:r>
          </a:p>
        </p:txBody>
      </p:sp>
      <p:sp>
        <p:nvSpPr>
          <p:cNvPr id="433" name="Rectangle 433"/>
          <p:cNvSpPr/>
          <p:nvPr/>
        </p:nvSpPr>
        <p:spPr>
          <a:xfrm rot="0" flipH="0" flipV="0">
            <a:off x="360000" y="1140031"/>
            <a:ext cx="4639736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Через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свій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емоційний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стан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важкі</a:t>
            </a:r>
            <a:r>
              <a:rPr lang="en-US" sz="800" baseline="0" b="0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життєві</a:t>
            </a:r>
            <a:r>
              <a:rPr lang="en-US" sz="800" baseline="0" b="0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обставини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члени</a:t>
            </a:r>
            <a:r>
              <a:rPr lang="en-US" sz="800" baseline="0" b="1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родин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полонених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зниклих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безвісти,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незаконно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затриманих</a:t>
            </a:r>
            <a:r>
              <a:rPr lang="en-US" sz="800" baseline="0" b="0" i="0" dirty="0" spc="13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цивільних</a:t>
            </a:r>
            <a:r>
              <a:rPr lang="en-US" sz="800" baseline="0" b="0" i="0" dirty="0" spc="13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осіб,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неодноразово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стають жертвами різного роду зловмисників. </a:t>
            </a:r>
          </a:p>
        </p:txBody>
      </p:sp>
      <p:sp>
        <p:nvSpPr>
          <p:cNvPr id="434" name="Rectangle 434"/>
          <p:cNvSpPr/>
          <p:nvPr/>
        </p:nvSpPr>
        <p:spPr>
          <a:xfrm rot="0" flipH="0" flipV="0">
            <a:off x="540035" y="1749631"/>
            <a:ext cx="316306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!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Будь-яка тема може стати основою для шахрайства.</a:t>
            </a:r>
          </a:p>
        </p:txBody>
      </p:sp>
      <p:sp>
        <p:nvSpPr>
          <p:cNvPr id="435" name="Rectangle 435"/>
          <p:cNvSpPr/>
          <p:nvPr/>
        </p:nvSpPr>
        <p:spPr>
          <a:xfrm rot="0" flipH="0" flipV="0">
            <a:off x="360000" y="2115391"/>
            <a:ext cx="4607976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того,</a:t>
            </a:r>
            <a:r>
              <a:rPr lang="en-US" sz="800" baseline="0" b="0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щоб</a:t>
            </a:r>
            <a:r>
              <a:rPr lang="en-US" sz="800" baseline="0" b="0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виманити</a:t>
            </a:r>
            <a:r>
              <a:rPr lang="en-US" sz="800" baseline="0" b="0" i="0" dirty="0" spc="2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інформацію</a:t>
            </a:r>
            <a:r>
              <a:rPr lang="en-US" sz="800" baseline="0" b="0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гроші,</a:t>
            </a:r>
            <a:r>
              <a:rPr lang="en-US" sz="800" baseline="0" b="0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недобросовісні</a:t>
            </a:r>
            <a:r>
              <a:rPr lang="en-US" sz="800" baseline="0" b="0" i="0" dirty="0" spc="27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особи</a:t>
            </a:r>
            <a:r>
              <a:rPr lang="en-US" sz="800" baseline="0" b="0" i="0" dirty="0" spc="2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ристовують психологічний тиск і маніпуляції. </a:t>
            </a:r>
          </a:p>
        </p:txBody>
      </p:sp>
      <p:sp>
        <p:nvSpPr>
          <p:cNvPr id="436" name="Rectangle 436"/>
          <p:cNvSpPr/>
          <p:nvPr/>
        </p:nvSpPr>
        <p:spPr>
          <a:xfrm rot="0" flipH="0" flipV="0">
            <a:off x="360000" y="2481151"/>
            <a:ext cx="4639807" cy="598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Категорія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рідних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військових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привертає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увагу</a:t>
            </a:r>
            <a:r>
              <a:rPr lang="en-US" sz="800" baseline="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шахраїв,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тому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родичі</a:t>
            </a:r>
            <a:r>
              <a:rPr lang="en-US" sz="800" baseline="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нених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зниклих</a:t>
            </a:r>
            <a:r>
              <a:rPr lang="en-US" sz="800" baseline="0" b="0" i="0" dirty="0" spc="1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безвісти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перебувають</a:t>
            </a:r>
            <a:r>
              <a:rPr lang="en-US" sz="800" baseline="0" b="1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1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високій</a:t>
            </a:r>
            <a:r>
              <a:rPr lang="en-US" sz="800" baseline="0" b="1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емоційній</a:t>
            </a:r>
            <a:r>
              <a:rPr lang="en-US" sz="800" baseline="0" b="1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напрузі,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стресі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постійно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готові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діяти,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аби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повернути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своїх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рідних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додому.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Саме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цим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користу-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ються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зловмисники,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0" i="0" dirty="0" spc="1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представники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країни-агресора</a:t>
            </a:r>
            <a:r>
              <a:rPr lang="en-US" sz="800" baseline="0" b="0" i="0" dirty="0" spc="16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задля</a:t>
            </a:r>
            <a:r>
              <a:rPr lang="en-US" sz="800" baseline="0" b="0" i="0" dirty="0" spc="15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отримання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цінної для них інформації. </a:t>
            </a:r>
          </a:p>
        </p:txBody>
      </p:sp>
      <p:sp>
        <p:nvSpPr>
          <p:cNvPr id="437" name="Rectangle 437"/>
          <p:cNvSpPr/>
          <p:nvPr/>
        </p:nvSpPr>
        <p:spPr>
          <a:xfrm rot="0" flipH="0" flipV="0">
            <a:off x="360000" y="3212671"/>
            <a:ext cx="4467819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Чому не варто самостійно взаємодіяти з представниками країни-агресора? </a:t>
            </a:r>
          </a:p>
        </p:txBody>
      </p:sp>
      <p:sp>
        <p:nvSpPr>
          <p:cNvPr id="438" name="Rectangle 438"/>
          <p:cNvSpPr/>
          <p:nvPr/>
        </p:nvSpPr>
        <p:spPr>
          <a:xfrm rot="0" flipH="0" flipV="0">
            <a:off x="360000" y="3456511"/>
            <a:ext cx="4639868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Росія — це ворожа країна, яка для досягнення своїх агресивних цілей не гребує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будь-якими способами, зокрема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використовує емоції рідних українських вої-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нів і незаконно позбавлених волі Росією цивільних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для того, щоб:</a:t>
            </a:r>
          </a:p>
        </p:txBody>
      </p:sp>
      <p:sp>
        <p:nvSpPr>
          <p:cNvPr id="439" name="Rectangle 439"/>
          <p:cNvSpPr/>
          <p:nvPr/>
        </p:nvSpPr>
        <p:spPr>
          <a:xfrm rot="0" flipH="0" flipV="0">
            <a:off x="360000" y="3925141"/>
            <a:ext cx="4608104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дестабілізувати</a:t>
            </a:r>
            <a:r>
              <a:rPr lang="en-US" sz="1212" baseline="-18750" b="1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ситуацію</a:t>
            </a:r>
            <a:r>
              <a:rPr lang="en-US" sz="1212" baseline="-1875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всередині</a:t>
            </a:r>
            <a:r>
              <a:rPr lang="en-US" sz="1212" baseline="-1875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країни</a:t>
            </a:r>
            <a:r>
              <a:rPr lang="en-US" sz="1212" baseline="-18750" b="1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1212" baseline="-18750" b="1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підірвати</a:t>
            </a:r>
            <a:r>
              <a:rPr lang="en-US" sz="1212" baseline="-18750" b="1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довіру</a:t>
            </a:r>
            <a:r>
              <a:rPr lang="en-US" sz="1212" baseline="-18750" b="1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1212" baseline="-1875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держав-</a:t>
            </a:r>
          </a:p>
          <a:p>
            <a:pPr marL="6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них органів влади;</a:t>
            </a:r>
          </a:p>
        </p:txBody>
      </p:sp>
      <p:sp>
        <p:nvSpPr>
          <p:cNvPr id="440" name="Rectangle 440"/>
          <p:cNvSpPr/>
          <p:nvPr/>
        </p:nvSpPr>
        <p:spPr>
          <a:xfrm rot="0" flipH="0" flipV="0">
            <a:off x="360000" y="4290901"/>
            <a:ext cx="4639753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зібрати дані про Захисників і Захисниць, військові частини у своїх воєнних </a:t>
            </a:r>
          </a:p>
          <a:p>
            <a:pPr marL="6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цілях. </a:t>
            </a:r>
          </a:p>
        </p:txBody>
      </p:sp>
      <p:sp>
        <p:nvSpPr>
          <p:cNvPr id="441" name="Rectangle 441"/>
          <p:cNvSpPr/>
          <p:nvPr/>
        </p:nvSpPr>
        <p:spPr>
          <a:xfrm rot="0" flipH="0" flipV="0">
            <a:off x="496799" y="687744"/>
            <a:ext cx="3391452" cy="306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ЯКИМ МОЖЕ БУТИ ШАХРАЙСТВО:</a:t>
            </a:r>
          </a:p>
          <a:p>
            <a:pPr marL="0">
              <a:lnSpc>
                <a:spcPts val="997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схеми та психологічний тиск на родичів військових</a:t>
            </a:r>
          </a:p>
        </p:txBody>
      </p:sp>
      <p:sp>
        <p:nvSpPr>
          <p:cNvPr id="442" name="Rectangle 442"/>
          <p:cNvSpPr/>
          <p:nvPr/>
        </p:nvSpPr>
        <p:spPr>
          <a:xfrm rot="0" flipH="0" flipV="0">
            <a:off x="777003" y="4819489"/>
            <a:ext cx="936566" cy="2192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23" baseline="0" b="1" i="0" dirty="0" spc="0">
                <a:solidFill>
                  <a:srgbClr val="FFFFFF"/>
                </a:solidFill>
                <a:latin typeface="Arial" pitchFamily="0" charset="1"/>
              </a:rPr>
              <a:t>Пошук у полоні</a:t>
            </a:r>
          </a:p>
          <a:p>
            <a:pPr marL="0">
              <a:lnSpc>
                <a:spcPts val="820"/>
              </a:lnSpc>
            </a:pPr>
            <a:r>
              <a:rPr lang="en-US" sz="711" baseline="0" b="0" i="0" dirty="0" spc="0">
                <a:solidFill>
                  <a:srgbClr val="FFFFFF"/>
                </a:solidFill>
                <a:latin typeface="Arial" pitchFamily="0" charset="1"/>
              </a:rPr>
              <a:t>356 учасників</a:t>
            </a:r>
          </a:p>
        </p:txBody>
      </p:sp>
      <p:sp>
        <p:nvSpPr>
          <p:cNvPr id="443" name="Rectangle 443"/>
          <p:cNvSpPr/>
          <p:nvPr/>
        </p:nvSpPr>
        <p:spPr>
          <a:xfrm rot="0" flipH="0" flipV="0">
            <a:off x="681716" y="5345797"/>
            <a:ext cx="865864" cy="366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Можливо, чийсь чоловік чи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брат перебував у військовій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частині  А1389? Шукаю брата,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зник безвісти у Донецькій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області, перебував у цій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військовій частині. </a:t>
            </a:r>
          </a:p>
        </p:txBody>
      </p:sp>
      <p:sp>
        <p:nvSpPr>
          <p:cNvPr id="444" name="Rectangle 444"/>
          <p:cNvSpPr/>
          <p:nvPr/>
        </p:nvSpPr>
        <p:spPr>
          <a:xfrm rot="0" flipH="0" flipV="0">
            <a:off x="681716" y="5270248"/>
            <a:ext cx="179498" cy="59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FFFFFF"/>
                </a:solidFill>
                <a:latin typeface="Arial" pitchFamily="0" charset="1"/>
              </a:rPr>
              <a:t>Тетяна:</a:t>
            </a:r>
          </a:p>
        </p:txBody>
      </p:sp>
      <p:sp>
        <p:nvSpPr>
          <p:cNvPr id="445" name="Rectangle 445"/>
          <p:cNvSpPr/>
          <p:nvPr/>
        </p:nvSpPr>
        <p:spPr>
          <a:xfrm rot="0" flipH="0" flipV="0">
            <a:off x="681716" y="6841960"/>
            <a:ext cx="906448" cy="1181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Дякую! А Вашого чоловіка вже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подавали у списки на обмін?</a:t>
            </a:r>
          </a:p>
        </p:txBody>
      </p:sp>
      <p:sp>
        <p:nvSpPr>
          <p:cNvPr id="446" name="Rectangle 446"/>
          <p:cNvSpPr/>
          <p:nvPr/>
        </p:nvSpPr>
        <p:spPr>
          <a:xfrm rot="0" flipH="0" flipV="0">
            <a:off x="681716" y="6766411"/>
            <a:ext cx="179498" cy="59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FFFFFF"/>
                </a:solidFill>
                <a:latin typeface="Arial" pitchFamily="0" charset="1"/>
              </a:rPr>
              <a:t>Тетяна:</a:t>
            </a:r>
          </a:p>
        </p:txBody>
      </p:sp>
      <p:sp>
        <p:nvSpPr>
          <p:cNvPr id="447" name="Rectangle 447"/>
          <p:cNvSpPr/>
          <p:nvPr/>
        </p:nvSpPr>
        <p:spPr>
          <a:xfrm rot="0" flipH="0" flipV="0">
            <a:off x="902201" y="5964918"/>
            <a:ext cx="747946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Знайшла свого чоловіка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Петренка Віталія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Миколайовича, 1979 року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народження у російській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групі. Він зник безвісти </a:t>
            </a:r>
          </a:p>
        </p:txBody>
      </p:sp>
      <p:sp>
        <p:nvSpPr>
          <p:cNvPr id="448" name="Rectangle 448"/>
          <p:cNvSpPr/>
          <p:nvPr/>
        </p:nvSpPr>
        <p:spPr>
          <a:xfrm rot="0" flipH="0" flipV="0">
            <a:off x="902201" y="6274755"/>
            <a:ext cx="877039" cy="1181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у районі міста Бахмут у квітні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2023 року. Перебував </a:t>
            </a:r>
          </a:p>
        </p:txBody>
      </p:sp>
      <p:sp>
        <p:nvSpPr>
          <p:cNvPr id="449" name="Rectangle 449"/>
          <p:cNvSpPr/>
          <p:nvPr/>
        </p:nvSpPr>
        <p:spPr>
          <a:xfrm rot="0" flipH="0" flipV="0">
            <a:off x="902201" y="6398690"/>
            <a:ext cx="800540" cy="60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у військовій частина А1389. </a:t>
            </a:r>
          </a:p>
        </p:txBody>
      </p:sp>
      <p:sp>
        <p:nvSpPr>
          <p:cNvPr id="450" name="Rectangle 450"/>
          <p:cNvSpPr/>
          <p:nvPr/>
        </p:nvSpPr>
        <p:spPr>
          <a:xfrm rot="0" flipH="0" flipV="0">
            <a:off x="902201" y="6460657"/>
            <a:ext cx="644920" cy="60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В особисті відправлю </a:t>
            </a:r>
          </a:p>
        </p:txBody>
      </p:sp>
      <p:sp>
        <p:nvSpPr>
          <p:cNvPr id="451" name="Rectangle 451"/>
          <p:cNvSpPr/>
          <p:nvPr/>
        </p:nvSpPr>
        <p:spPr>
          <a:xfrm rot="0" flipH="0" flipV="0">
            <a:off x="902201" y="6522624"/>
            <a:ext cx="475547" cy="60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Вам посилання. </a:t>
            </a:r>
          </a:p>
        </p:txBody>
      </p:sp>
      <p:sp>
        <p:nvSpPr>
          <p:cNvPr id="452" name="Rectangle 452"/>
          <p:cNvSpPr/>
          <p:nvPr/>
        </p:nvSpPr>
        <p:spPr>
          <a:xfrm rot="0" flipH="0" flipV="0">
            <a:off x="902201" y="5895463"/>
            <a:ext cx="162044" cy="59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000000"/>
                </a:solidFill>
                <a:latin typeface="Arial" pitchFamily="0" charset="1"/>
              </a:rPr>
              <a:t>Марія:</a:t>
            </a:r>
          </a:p>
        </p:txBody>
      </p:sp>
      <p:sp>
        <p:nvSpPr>
          <p:cNvPr id="453" name="Rectangle 453"/>
          <p:cNvSpPr/>
          <p:nvPr/>
        </p:nvSpPr>
        <p:spPr>
          <a:xfrm rot="0" flipH="0" flipV="0">
            <a:off x="902201" y="7217183"/>
            <a:ext cx="636962" cy="60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Не знаю, ніхто не дає </a:t>
            </a:r>
          </a:p>
        </p:txBody>
      </p:sp>
      <p:sp>
        <p:nvSpPr>
          <p:cNvPr id="454" name="Rectangle 454"/>
          <p:cNvSpPr/>
          <p:nvPr/>
        </p:nvSpPr>
        <p:spPr>
          <a:xfrm rot="0" flipH="0" flipV="0">
            <a:off x="902201" y="7279150"/>
            <a:ext cx="776414" cy="60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відповіді на це запитання! </a:t>
            </a:r>
          </a:p>
        </p:txBody>
      </p:sp>
      <p:sp>
        <p:nvSpPr>
          <p:cNvPr id="455" name="Rectangle 455"/>
          <p:cNvSpPr/>
          <p:nvPr/>
        </p:nvSpPr>
        <p:spPr>
          <a:xfrm rot="0" flipH="0" flipV="0">
            <a:off x="902201" y="7341117"/>
            <a:ext cx="896430" cy="180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Ми чекаємо його повернення,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добиваємося того, щоб його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включили у списки!</a:t>
            </a:r>
          </a:p>
        </p:txBody>
      </p:sp>
      <p:sp>
        <p:nvSpPr>
          <p:cNvPr id="456" name="Rectangle 456"/>
          <p:cNvSpPr/>
          <p:nvPr/>
        </p:nvSpPr>
        <p:spPr>
          <a:xfrm rot="0" flipH="0" flipV="0">
            <a:off x="902201" y="7147727"/>
            <a:ext cx="162044" cy="59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000000"/>
                </a:solidFill>
                <a:latin typeface="Arial" pitchFamily="0" charset="1"/>
              </a:rPr>
              <a:t>Марія:</a:t>
            </a:r>
          </a:p>
        </p:txBody>
      </p:sp>
      <p:sp>
        <p:nvSpPr>
          <p:cNvPr id="457" name="Rectangle 457"/>
          <p:cNvSpPr/>
          <p:nvPr/>
        </p:nvSpPr>
        <p:spPr>
          <a:xfrm rot="0" flipH="0" flipV="0">
            <a:off x="2268000" y="4643481"/>
            <a:ext cx="2731932" cy="963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Окрім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того,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численні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Telegram-канали,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маційні</a:t>
            </a:r>
            <a:r>
              <a:rPr lang="en-US" sz="800" baseline="0" b="0" i="0" dirty="0" spc="18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ресурси</a:t>
            </a:r>
            <a:r>
              <a:rPr lang="en-US" sz="800" baseline="0" b="0" i="0" dirty="0" spc="18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створені</a:t>
            </a:r>
            <a:r>
              <a:rPr lang="en-US" sz="800" baseline="0" b="1" i="0" dirty="0" spc="18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російськими</a:t>
            </a:r>
            <a:r>
              <a:rPr lang="en-US" sz="800" baseline="0" b="1" i="0" dirty="0" spc="18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спец-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службами</a:t>
            </a:r>
            <a:r>
              <a:rPr lang="en-US" sz="800" baseline="0" b="1" i="0" dirty="0" spc="4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1" i="0" dirty="0" spc="4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шахраями</a:t>
            </a:r>
            <a:r>
              <a:rPr lang="en-US" sz="800" baseline="0" b="1" i="0" dirty="0" spc="4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1" i="0" dirty="0" spc="4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маніпуляцій.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Проте,</a:t>
            </a:r>
            <a:r>
              <a:rPr lang="en-US" sz="800" baseline="0" b="0" i="0" dirty="0" spc="4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коли</a:t>
            </a:r>
            <a:r>
              <a:rPr lang="en-US" sz="800" baseline="0" b="0" i="0" dirty="0" spc="40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4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ворога</a:t>
            </a:r>
            <a:r>
              <a:rPr lang="en-US" sz="800" baseline="0" b="0" i="0" dirty="0" spc="4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з’являються</a:t>
            </a:r>
            <a:r>
              <a:rPr lang="en-US" sz="800" baseline="0" b="0" i="0" dirty="0" spc="40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особисті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українських</a:t>
            </a:r>
            <a:r>
              <a:rPr lang="en-US" sz="800" baseline="0" b="0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військових</a:t>
            </a:r>
            <a:r>
              <a:rPr lang="en-US" sz="800" baseline="0" b="0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14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членів</a:t>
            </a:r>
            <a:r>
              <a:rPr lang="en-US" sz="800" baseline="0" b="0" i="0" dirty="0" spc="14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їх-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ніх</a:t>
            </a:r>
            <a:r>
              <a:rPr lang="en-US" sz="800" baseline="0" b="0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родин,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звільняти</a:t>
            </a:r>
            <a:r>
              <a:rPr lang="en-US" sz="800" baseline="0" b="0" i="0" dirty="0" spc="2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цю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людину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їм</a:t>
            </a:r>
            <a:r>
              <a:rPr lang="en-US" sz="800" baseline="0" b="0" i="0" dirty="0" spc="2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вкрай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невигідно,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адже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тоді</a:t>
            </a:r>
            <a:r>
              <a:rPr lang="en-US" sz="800" baseline="0" b="0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можливість</a:t>
            </a:r>
            <a:r>
              <a:rPr lang="en-US" sz="800" baseline="0" b="0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маніпулюва-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ти близькими зниклих буде втрачена.</a:t>
            </a:r>
          </a:p>
        </p:txBody>
      </p:sp>
      <p:sp>
        <p:nvSpPr>
          <p:cNvPr id="458" name="Rectangle 458"/>
          <p:cNvSpPr/>
          <p:nvPr/>
        </p:nvSpPr>
        <p:spPr>
          <a:xfrm rot="0" flipH="0" flipV="0">
            <a:off x="2448035" y="5862681"/>
            <a:ext cx="2371811" cy="963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ЗВЕРНІТЬ</a:t>
            </a:r>
            <a:r>
              <a:rPr lang="en-US" sz="800" baseline="0" b="1" i="0" dirty="0" spc="462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УВАГУ!</a:t>
            </a:r>
            <a:r>
              <a:rPr lang="en-US" sz="800" baseline="0" b="0" i="0" dirty="0" spc="462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Відомі</a:t>
            </a:r>
            <a:r>
              <a:rPr lang="en-US" sz="800" baseline="0" b="0" i="0" dirty="0" spc="4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непоодинокі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випадки,</a:t>
            </a:r>
            <a:r>
              <a:rPr lang="en-US" sz="800" baseline="0" b="0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коли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процес</a:t>
            </a:r>
            <a:r>
              <a:rPr lang="en-US" sz="800" baseline="0" b="1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щодо</a:t>
            </a:r>
            <a:r>
              <a:rPr lang="en-US" sz="800" baseline="0" b="1" i="0" dirty="0" spc="1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звільнення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того</a:t>
            </a:r>
            <a:r>
              <a:rPr lang="en-US" sz="800" baseline="0" b="1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1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іншого</a:t>
            </a:r>
            <a:r>
              <a:rPr lang="en-US" sz="800" baseline="0" b="1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оборонця</a:t>
            </a:r>
            <a:r>
              <a:rPr lang="en-US" sz="800" baseline="0" b="1" i="0" dirty="0" spc="1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був</a:t>
            </a:r>
            <a:r>
              <a:rPr lang="en-US" sz="800" baseline="0" b="1" i="0" dirty="0" spc="1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перерва-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ний,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тільки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ворога</a:t>
            </a:r>
            <a:r>
              <a:rPr lang="en-US" sz="800" baseline="0" b="0" i="0" dirty="0" spc="15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з’явилася</a:t>
            </a:r>
            <a:r>
              <a:rPr lang="en-US" sz="800" baseline="0" b="0" i="0" dirty="0" spc="15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ливість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впливати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близьких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цього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хисника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Захисниці,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вимагати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них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певних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дій.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Відразу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така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людина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мін зникала зі списків, які подавала РФ.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459" name="Picture 459"/>
          <p:cNvPicPr>
            <a:picLocks noChangeAspect="0" noChangeArrowheads="1"/>
          </p:cNvPicPr>
          <p:nvPr/>
        </p:nvPicPr>
        <p:blipFill>
          <a:blip r:embed="rId4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460" name="Freeform 460"/>
          <p:cNvSpPr/>
          <p:nvPr/>
        </p:nvSpPr>
        <p:spPr>
          <a:xfrm rot="0" flipH="0" flipV="0">
            <a:off x="2276894" y="2233803"/>
            <a:ext cx="1755102" cy="124206"/>
          </a:xfrm>
          <a:custGeom>
            <a:pathLst>
              <a:path w="1755102" h="124206">
                <a:moveTo>
                  <a:pt x="0" y="124206"/>
                </a:moveTo>
                <a:lnTo>
                  <a:pt x="1755102" y="124206"/>
                </a:lnTo>
                <a:lnTo>
                  <a:pt x="1755102" y="0"/>
                </a:lnTo>
                <a:lnTo>
                  <a:pt x="0" y="0"/>
                </a:lnTo>
                <a:lnTo>
                  <a:pt x="0" y="124206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 rot="0" flipH="0" flipV="0">
            <a:off x="359994" y="3954031"/>
            <a:ext cx="4608004" cy="586892"/>
          </a:xfrm>
          <a:custGeom>
            <a:pathLst>
              <a:path w="4608004" h="586892">
                <a:moveTo>
                  <a:pt x="0" y="586892"/>
                </a:moveTo>
                <a:lnTo>
                  <a:pt x="4608004" y="586892"/>
                </a:lnTo>
                <a:lnTo>
                  <a:pt x="4608004" y="0"/>
                </a:lnTo>
                <a:lnTo>
                  <a:pt x="0" y="0"/>
                </a:lnTo>
                <a:lnTo>
                  <a:pt x="0" y="58689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 rot="0" flipH="0" flipV="0">
            <a:off x="366350" y="703715"/>
            <a:ext cx="0" cy="266141"/>
          </a:xfrm>
          <a:custGeom>
            <a:pathLst>
              <a:path w="0" h="266141">
                <a:moveTo>
                  <a:pt x="0" y="0"/>
                </a:moveTo>
                <a:lnTo>
                  <a:pt x="0" y="26614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3" name="Picture 463"/>
          <p:cNvPicPr>
            <a:picLocks noChangeAspect="0" noChangeArrowheads="1"/>
          </p:cNvPicPr>
          <p:nvPr/>
        </p:nvPicPr>
        <p:blipFill>
          <a:blip r:embed="rId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5725" y="4990770"/>
            <a:ext cx="2921609" cy="1921230"/>
          </a:xfrm>
          <a:prstGeom prst="rect">
            <a:avLst/>
          </a:prstGeom>
          <a:noFill/>
          <a:extLst/>
        </p:spPr>
      </p:pic>
      <p:sp>
        <p:nvSpPr>
          <p:cNvPr id="464" name="Freeform 464"/>
          <p:cNvSpPr/>
          <p:nvPr/>
        </p:nvSpPr>
        <p:spPr>
          <a:xfrm rot="0" flipH="0" flipV="0">
            <a:off x="3331523" y="6023919"/>
            <a:ext cx="233425" cy="70421"/>
          </a:xfrm>
          <a:custGeom>
            <a:pathLst>
              <a:path w="233425" h="70421">
                <a:moveTo>
                  <a:pt x="0" y="54254"/>
                </a:moveTo>
                <a:cubicBezTo>
                  <a:pt x="914" y="53607"/>
                  <a:pt x="1955" y="53086"/>
                  <a:pt x="2743" y="52299"/>
                </a:cubicBezTo>
                <a:cubicBezTo>
                  <a:pt x="29133" y="25705"/>
                  <a:pt x="60947" y="9627"/>
                  <a:pt x="98094" y="5575"/>
                </a:cubicBezTo>
                <a:cubicBezTo>
                  <a:pt x="149148" y="0"/>
                  <a:pt x="193306" y="15710"/>
                  <a:pt x="230187" y="51575"/>
                </a:cubicBezTo>
                <a:cubicBezTo>
                  <a:pt x="231190" y="52553"/>
                  <a:pt x="232346" y="53365"/>
                  <a:pt x="233425" y="54254"/>
                </a:cubicBezTo>
                <a:lnTo>
                  <a:pt x="233425" y="55803"/>
                </a:lnTo>
                <a:cubicBezTo>
                  <a:pt x="228879" y="59778"/>
                  <a:pt x="224320" y="63728"/>
                  <a:pt x="219786" y="67703"/>
                </a:cubicBezTo>
                <a:cubicBezTo>
                  <a:pt x="218820" y="68541"/>
                  <a:pt x="217893" y="69430"/>
                  <a:pt x="216954" y="70294"/>
                </a:cubicBezTo>
                <a:cubicBezTo>
                  <a:pt x="163195" y="11697"/>
                  <a:pt x="69672" y="13894"/>
                  <a:pt x="16662" y="70421"/>
                </a:cubicBezTo>
                <a:cubicBezTo>
                  <a:pt x="12242" y="66306"/>
                  <a:pt x="7861" y="62166"/>
                  <a:pt x="3390" y="58102"/>
                </a:cubicBezTo>
                <a:cubicBezTo>
                  <a:pt x="2387" y="57200"/>
                  <a:pt x="1143" y="56565"/>
                  <a:pt x="0" y="55803"/>
                </a:cubicBezTo>
                <a:close/>
                <a:moveTo>
                  <a:pt x="0" y="5425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 rot="0" flipH="0" flipV="0">
            <a:off x="3364021" y="6061463"/>
            <a:ext cx="168567" cy="65099"/>
          </a:xfrm>
          <a:custGeom>
            <a:pathLst>
              <a:path w="168567" h="65099">
                <a:moveTo>
                  <a:pt x="168567" y="49974"/>
                </a:moveTo>
                <a:cubicBezTo>
                  <a:pt x="163157" y="54926"/>
                  <a:pt x="157734" y="59879"/>
                  <a:pt x="152083" y="65048"/>
                </a:cubicBezTo>
                <a:cubicBezTo>
                  <a:pt x="133528" y="45885"/>
                  <a:pt x="111176" y="35319"/>
                  <a:pt x="84328" y="35319"/>
                </a:cubicBezTo>
                <a:cubicBezTo>
                  <a:pt x="57595" y="35319"/>
                  <a:pt x="35306" y="45707"/>
                  <a:pt x="16561" y="65099"/>
                </a:cubicBezTo>
                <a:cubicBezTo>
                  <a:pt x="11024" y="60057"/>
                  <a:pt x="5512" y="55054"/>
                  <a:pt x="0" y="50037"/>
                </a:cubicBezTo>
                <a:cubicBezTo>
                  <a:pt x="43828" y="203"/>
                  <a:pt x="124346" y="0"/>
                  <a:pt x="168567" y="499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 rot="0" flipH="0" flipV="0">
            <a:off x="3396182" y="6110685"/>
            <a:ext cx="104380" cy="47954"/>
          </a:xfrm>
          <a:custGeom>
            <a:pathLst>
              <a:path w="104380" h="47954">
                <a:moveTo>
                  <a:pt x="17106" y="47929"/>
                </a:moveTo>
                <a:cubicBezTo>
                  <a:pt x="11252" y="43027"/>
                  <a:pt x="5626" y="38316"/>
                  <a:pt x="0" y="33604"/>
                </a:cubicBezTo>
                <a:cubicBezTo>
                  <a:pt x="24954" y="1486"/>
                  <a:pt x="77583" y="0"/>
                  <a:pt x="104380" y="33629"/>
                </a:cubicBezTo>
                <a:cubicBezTo>
                  <a:pt x="98754" y="38328"/>
                  <a:pt x="93115" y="43040"/>
                  <a:pt x="87222" y="47954"/>
                </a:cubicBezTo>
                <a:cubicBezTo>
                  <a:pt x="77761" y="37287"/>
                  <a:pt x="65772" y="32321"/>
                  <a:pt x="51967" y="32385"/>
                </a:cubicBezTo>
                <a:cubicBezTo>
                  <a:pt x="38314" y="32435"/>
                  <a:pt x="26453" y="37401"/>
                  <a:pt x="17106" y="4792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 rot="0" flipH="0" flipV="0">
            <a:off x="3425521" y="6165180"/>
            <a:ext cx="45554" cy="45566"/>
          </a:xfrm>
          <a:custGeom>
            <a:pathLst>
              <a:path w="45554" h="45566">
                <a:moveTo>
                  <a:pt x="45516" y="22948"/>
                </a:moveTo>
                <a:cubicBezTo>
                  <a:pt x="45478" y="35279"/>
                  <a:pt x="35356" y="45414"/>
                  <a:pt x="22999" y="45490"/>
                </a:cubicBezTo>
                <a:cubicBezTo>
                  <a:pt x="10274" y="45566"/>
                  <a:pt x="0" y="35279"/>
                  <a:pt x="101" y="22555"/>
                </a:cubicBezTo>
                <a:cubicBezTo>
                  <a:pt x="190" y="9944"/>
                  <a:pt x="10325" y="0"/>
                  <a:pt x="22999" y="63"/>
                </a:cubicBezTo>
                <a:cubicBezTo>
                  <a:pt x="35572" y="127"/>
                  <a:pt x="45554" y="10261"/>
                  <a:pt x="45516" y="2294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 rot="0" flipH="0" flipV="0">
            <a:off x="2792851" y="5985879"/>
            <a:ext cx="262558" cy="211404"/>
          </a:xfrm>
          <a:custGeom>
            <a:pathLst>
              <a:path w="262558" h="211404">
                <a:moveTo>
                  <a:pt x="247573" y="211404"/>
                </a:moveTo>
                <a:lnTo>
                  <a:pt x="14973" y="211404"/>
                </a:lnTo>
                <a:cubicBezTo>
                  <a:pt x="6705" y="211404"/>
                  <a:pt x="0" y="204699"/>
                  <a:pt x="0" y="196419"/>
                </a:cubicBezTo>
                <a:lnTo>
                  <a:pt x="0" y="14986"/>
                </a:lnTo>
                <a:cubicBezTo>
                  <a:pt x="0" y="6706"/>
                  <a:pt x="6705" y="0"/>
                  <a:pt x="14973" y="0"/>
                </a:cubicBezTo>
                <a:lnTo>
                  <a:pt x="247573" y="0"/>
                </a:lnTo>
                <a:cubicBezTo>
                  <a:pt x="255853" y="0"/>
                  <a:pt x="262558" y="6706"/>
                  <a:pt x="262558" y="14986"/>
                </a:cubicBezTo>
                <a:lnTo>
                  <a:pt x="262558" y="196419"/>
                </a:lnTo>
                <a:cubicBezTo>
                  <a:pt x="262558" y="204699"/>
                  <a:pt x="255853" y="211404"/>
                  <a:pt x="247573" y="211404"/>
                </a:cubicBezTo>
              </a:path>
            </a:pathLst>
          </a:custGeom>
          <a:solidFill>
            <a:srgbClr val="5E80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 rot="0" flipH="0" flipV="0">
            <a:off x="2826702" y="6033554"/>
            <a:ext cx="194869" cy="39878"/>
          </a:xfrm>
          <a:custGeom>
            <a:pathLst>
              <a:path w="194869" h="39878">
                <a:moveTo>
                  <a:pt x="194869" y="39878"/>
                </a:moveTo>
                <a:lnTo>
                  <a:pt x="0" y="39878"/>
                </a:lnTo>
                <a:lnTo>
                  <a:pt x="0" y="0"/>
                </a:lnTo>
                <a:lnTo>
                  <a:pt x="194869" y="0"/>
                </a:lnTo>
                <a:lnTo>
                  <a:pt x="194869" y="398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 rot="0" flipH="0" flipV="0">
            <a:off x="2826702" y="6109716"/>
            <a:ext cx="194869" cy="39878"/>
          </a:xfrm>
          <a:custGeom>
            <a:pathLst>
              <a:path w="194869" h="39878">
                <a:moveTo>
                  <a:pt x="194869" y="39878"/>
                </a:moveTo>
                <a:lnTo>
                  <a:pt x="0" y="39878"/>
                </a:lnTo>
                <a:lnTo>
                  <a:pt x="0" y="0"/>
                </a:lnTo>
                <a:lnTo>
                  <a:pt x="194869" y="0"/>
                </a:lnTo>
                <a:lnTo>
                  <a:pt x="194869" y="398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 rot="0" flipH="0" flipV="0">
            <a:off x="2889299" y="6040889"/>
            <a:ext cx="11277" cy="20281"/>
          </a:xfrm>
          <a:custGeom>
            <a:pathLst>
              <a:path w="11277" h="20281">
                <a:moveTo>
                  <a:pt x="2616" y="18084"/>
                </a:moveTo>
                <a:lnTo>
                  <a:pt x="2616" y="0"/>
                </a:lnTo>
                <a:lnTo>
                  <a:pt x="0" y="0"/>
                </a:lnTo>
                <a:lnTo>
                  <a:pt x="0" y="20281"/>
                </a:lnTo>
                <a:lnTo>
                  <a:pt x="11277" y="20281"/>
                </a:lnTo>
                <a:lnTo>
                  <a:pt x="11277" y="18084"/>
                </a:lnTo>
                <a:close/>
                <a:moveTo>
                  <a:pt x="2616" y="18084"/>
                </a:moveTo>
              </a:path>
            </a:pathLst>
          </a:custGeom>
          <a:solidFill>
            <a:srgbClr val="2156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2" name="Picture 472"/>
          <p:cNvPicPr>
            <a:picLocks noChangeAspect="0" noChangeArrowheads="1"/>
          </p:cNvPicPr>
          <p:nvPr/>
        </p:nvPicPr>
        <p:blipFill>
          <a:blip r:embed="rId4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89238" y="6033573"/>
            <a:ext cx="57161" cy="53232"/>
          </a:xfrm>
          <a:prstGeom prst="rect">
            <a:avLst/>
          </a:prstGeom>
          <a:noFill/>
          <a:extLst/>
        </p:spPr>
      </p:pic>
      <p:sp>
        <p:nvSpPr>
          <p:cNvPr id="473" name="Freeform 473"/>
          <p:cNvSpPr/>
          <p:nvPr/>
        </p:nvSpPr>
        <p:spPr>
          <a:xfrm rot="0" flipH="0" flipV="0">
            <a:off x="2943068" y="6046276"/>
            <a:ext cx="12522" cy="14896"/>
          </a:xfrm>
          <a:custGeom>
            <a:pathLst>
              <a:path w="12522" h="14896">
                <a:moveTo>
                  <a:pt x="10198" y="825"/>
                </a:moveTo>
                <a:cubicBezTo>
                  <a:pt x="10198" y="813"/>
                  <a:pt x="10186" y="813"/>
                  <a:pt x="10186" y="813"/>
                </a:cubicBezTo>
                <a:lnTo>
                  <a:pt x="10186" y="813"/>
                </a:lnTo>
                <a:cubicBezTo>
                  <a:pt x="9271" y="216"/>
                  <a:pt x="8230" y="0"/>
                  <a:pt x="7379" y="0"/>
                </a:cubicBezTo>
                <a:cubicBezTo>
                  <a:pt x="7303" y="0"/>
                  <a:pt x="7239" y="0"/>
                  <a:pt x="7163" y="13"/>
                </a:cubicBezTo>
                <a:cubicBezTo>
                  <a:pt x="4865" y="76"/>
                  <a:pt x="3264" y="1396"/>
                  <a:pt x="2566" y="2742"/>
                </a:cubicBezTo>
                <a:lnTo>
                  <a:pt x="2502" y="2742"/>
                </a:lnTo>
                <a:lnTo>
                  <a:pt x="2350" y="330"/>
                </a:lnTo>
                <a:lnTo>
                  <a:pt x="0" y="330"/>
                </a:lnTo>
                <a:cubicBezTo>
                  <a:pt x="102" y="1536"/>
                  <a:pt x="127" y="2768"/>
                  <a:pt x="127" y="4266"/>
                </a:cubicBezTo>
                <a:lnTo>
                  <a:pt x="127" y="14896"/>
                </a:lnTo>
                <a:lnTo>
                  <a:pt x="2782" y="14896"/>
                </a:lnTo>
                <a:lnTo>
                  <a:pt x="2782" y="6146"/>
                </a:lnTo>
                <a:cubicBezTo>
                  <a:pt x="2782" y="5689"/>
                  <a:pt x="2833" y="5231"/>
                  <a:pt x="2947" y="4901"/>
                </a:cubicBezTo>
                <a:cubicBezTo>
                  <a:pt x="3404" y="3428"/>
                  <a:pt x="4763" y="2196"/>
                  <a:pt x="6503" y="2196"/>
                </a:cubicBezTo>
                <a:cubicBezTo>
                  <a:pt x="9005" y="2196"/>
                  <a:pt x="9881" y="4152"/>
                  <a:pt x="9881" y="6501"/>
                </a:cubicBezTo>
                <a:lnTo>
                  <a:pt x="9881" y="14896"/>
                </a:lnTo>
                <a:lnTo>
                  <a:pt x="12522" y="14896"/>
                </a:lnTo>
                <a:lnTo>
                  <a:pt x="12522" y="6197"/>
                </a:lnTo>
                <a:cubicBezTo>
                  <a:pt x="12522" y="3314"/>
                  <a:pt x="11480" y="1688"/>
                  <a:pt x="10198" y="825"/>
                </a:cubicBezTo>
              </a:path>
            </a:pathLst>
          </a:custGeom>
          <a:solidFill>
            <a:srgbClr val="2156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4" name="Picture 474"/>
          <p:cNvPicPr>
            <a:picLocks noChangeAspect="0" noChangeArrowheads="1"/>
          </p:cNvPicPr>
          <p:nvPr/>
        </p:nvPicPr>
        <p:blipFill>
          <a:blip r:embed="rId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48456" y="6106550"/>
            <a:ext cx="47143" cy="56455"/>
          </a:xfrm>
          <a:prstGeom prst="rect">
            <a:avLst/>
          </a:prstGeom>
          <a:noFill/>
          <a:extLst/>
        </p:spPr>
      </p:pic>
      <p:sp>
        <p:nvSpPr>
          <p:cNvPr id="475" name="Freeform 475"/>
          <p:cNvSpPr/>
          <p:nvPr/>
        </p:nvSpPr>
        <p:spPr>
          <a:xfrm rot="0" flipH="0" flipV="0">
            <a:off x="2889783" y="6124782"/>
            <a:ext cx="9536" cy="15200"/>
          </a:xfrm>
          <a:custGeom>
            <a:pathLst>
              <a:path w="9536" h="15200">
                <a:moveTo>
                  <a:pt x="5714" y="6438"/>
                </a:moveTo>
                <a:cubicBezTo>
                  <a:pt x="3809" y="5715"/>
                  <a:pt x="2933" y="5181"/>
                  <a:pt x="2933" y="3975"/>
                </a:cubicBezTo>
                <a:cubicBezTo>
                  <a:pt x="2933" y="2895"/>
                  <a:pt x="3809" y="1994"/>
                  <a:pt x="5384" y="1994"/>
                </a:cubicBezTo>
                <a:cubicBezTo>
                  <a:pt x="6729" y="1994"/>
                  <a:pt x="7784" y="2463"/>
                  <a:pt x="8355" y="2832"/>
                </a:cubicBezTo>
                <a:lnTo>
                  <a:pt x="9015" y="901"/>
                </a:lnTo>
                <a:cubicBezTo>
                  <a:pt x="8215" y="419"/>
                  <a:pt x="6920" y="0"/>
                  <a:pt x="5435" y="0"/>
                </a:cubicBezTo>
                <a:cubicBezTo>
                  <a:pt x="2311" y="0"/>
                  <a:pt x="406" y="1930"/>
                  <a:pt x="406" y="4279"/>
                </a:cubicBezTo>
                <a:cubicBezTo>
                  <a:pt x="406" y="6019"/>
                  <a:pt x="1651" y="7466"/>
                  <a:pt x="4267" y="8393"/>
                </a:cubicBezTo>
                <a:cubicBezTo>
                  <a:pt x="6221" y="9117"/>
                  <a:pt x="6971" y="9816"/>
                  <a:pt x="6971" y="11073"/>
                </a:cubicBezTo>
                <a:cubicBezTo>
                  <a:pt x="6971" y="12280"/>
                  <a:pt x="6069" y="13245"/>
                  <a:pt x="4152" y="13245"/>
                </a:cubicBezTo>
                <a:cubicBezTo>
                  <a:pt x="2819" y="13245"/>
                  <a:pt x="1435" y="12699"/>
                  <a:pt x="647" y="12191"/>
                </a:cubicBezTo>
                <a:lnTo>
                  <a:pt x="0" y="14210"/>
                </a:lnTo>
                <a:cubicBezTo>
                  <a:pt x="1015" y="14807"/>
                  <a:pt x="2489" y="15200"/>
                  <a:pt x="4089" y="15200"/>
                </a:cubicBezTo>
                <a:cubicBezTo>
                  <a:pt x="7555" y="15200"/>
                  <a:pt x="9536" y="13397"/>
                  <a:pt x="9536" y="10832"/>
                </a:cubicBezTo>
                <a:cubicBezTo>
                  <a:pt x="9536" y="8673"/>
                  <a:pt x="8241" y="7403"/>
                  <a:pt x="5714" y="6438"/>
                </a:cubicBezTo>
              </a:path>
            </a:pathLst>
          </a:custGeom>
          <a:solidFill>
            <a:srgbClr val="2156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 rot="0" flipH="0" flipV="0">
            <a:off x="2901698" y="6124782"/>
            <a:ext cx="9536" cy="15200"/>
          </a:xfrm>
          <a:custGeom>
            <a:pathLst>
              <a:path w="9536" h="15200">
                <a:moveTo>
                  <a:pt x="5714" y="6438"/>
                </a:moveTo>
                <a:cubicBezTo>
                  <a:pt x="3822" y="5715"/>
                  <a:pt x="2946" y="5181"/>
                  <a:pt x="2946" y="3975"/>
                </a:cubicBezTo>
                <a:cubicBezTo>
                  <a:pt x="2946" y="2895"/>
                  <a:pt x="3822" y="1994"/>
                  <a:pt x="5384" y="1994"/>
                </a:cubicBezTo>
                <a:cubicBezTo>
                  <a:pt x="6729" y="1994"/>
                  <a:pt x="7784" y="2463"/>
                  <a:pt x="8368" y="2832"/>
                </a:cubicBezTo>
                <a:lnTo>
                  <a:pt x="9015" y="901"/>
                </a:lnTo>
                <a:cubicBezTo>
                  <a:pt x="8215" y="419"/>
                  <a:pt x="6920" y="0"/>
                  <a:pt x="5448" y="0"/>
                </a:cubicBezTo>
                <a:cubicBezTo>
                  <a:pt x="2311" y="0"/>
                  <a:pt x="419" y="1930"/>
                  <a:pt x="419" y="4279"/>
                </a:cubicBezTo>
                <a:cubicBezTo>
                  <a:pt x="419" y="6019"/>
                  <a:pt x="1651" y="7466"/>
                  <a:pt x="4267" y="8393"/>
                </a:cubicBezTo>
                <a:cubicBezTo>
                  <a:pt x="6221" y="9117"/>
                  <a:pt x="6971" y="9816"/>
                  <a:pt x="6971" y="11073"/>
                </a:cubicBezTo>
                <a:cubicBezTo>
                  <a:pt x="6971" y="12280"/>
                  <a:pt x="6082" y="13245"/>
                  <a:pt x="4152" y="13245"/>
                </a:cubicBezTo>
                <a:cubicBezTo>
                  <a:pt x="2819" y="13245"/>
                  <a:pt x="1435" y="12699"/>
                  <a:pt x="660" y="12191"/>
                </a:cubicBezTo>
                <a:lnTo>
                  <a:pt x="0" y="14210"/>
                </a:lnTo>
                <a:cubicBezTo>
                  <a:pt x="1015" y="14807"/>
                  <a:pt x="2501" y="15200"/>
                  <a:pt x="4089" y="15200"/>
                </a:cubicBezTo>
                <a:cubicBezTo>
                  <a:pt x="7555" y="15200"/>
                  <a:pt x="9536" y="13397"/>
                  <a:pt x="9536" y="10832"/>
                </a:cubicBezTo>
                <a:cubicBezTo>
                  <a:pt x="9536" y="8673"/>
                  <a:pt x="8241" y="7403"/>
                  <a:pt x="5714" y="6438"/>
                </a:cubicBezTo>
              </a:path>
            </a:pathLst>
          </a:custGeom>
          <a:solidFill>
            <a:srgbClr val="2156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 rot="0" flipH="0" flipV="0">
            <a:off x="2912978" y="6125118"/>
            <a:ext cx="21158" cy="14566"/>
          </a:xfrm>
          <a:custGeom>
            <a:pathLst>
              <a:path w="21158" h="14566">
                <a:moveTo>
                  <a:pt x="18542" y="0"/>
                </a:moveTo>
                <a:lnTo>
                  <a:pt x="16472" y="7315"/>
                </a:lnTo>
                <a:cubicBezTo>
                  <a:pt x="15977" y="9029"/>
                  <a:pt x="15596" y="10566"/>
                  <a:pt x="15355" y="12026"/>
                </a:cubicBezTo>
                <a:lnTo>
                  <a:pt x="15253" y="12026"/>
                </a:lnTo>
                <a:cubicBezTo>
                  <a:pt x="14936" y="10566"/>
                  <a:pt x="14504" y="9029"/>
                  <a:pt x="13970" y="7277"/>
                </a:cubicBezTo>
                <a:lnTo>
                  <a:pt x="11710" y="0"/>
                </a:lnTo>
                <a:lnTo>
                  <a:pt x="9487" y="0"/>
                </a:lnTo>
                <a:lnTo>
                  <a:pt x="7100" y="7429"/>
                </a:lnTo>
                <a:cubicBezTo>
                  <a:pt x="6617" y="8991"/>
                  <a:pt x="6135" y="10566"/>
                  <a:pt x="5817" y="12026"/>
                </a:cubicBezTo>
                <a:lnTo>
                  <a:pt x="5716" y="12026"/>
                </a:lnTo>
                <a:cubicBezTo>
                  <a:pt x="5449" y="10528"/>
                  <a:pt x="5055" y="9029"/>
                  <a:pt x="4636" y="7404"/>
                </a:cubicBezTo>
                <a:lnTo>
                  <a:pt x="2706" y="0"/>
                </a:lnTo>
                <a:lnTo>
                  <a:pt x="0" y="0"/>
                </a:lnTo>
                <a:lnTo>
                  <a:pt x="4395" y="14566"/>
                </a:lnTo>
                <a:lnTo>
                  <a:pt x="6808" y="14566"/>
                </a:lnTo>
                <a:lnTo>
                  <a:pt x="9144" y="7645"/>
                </a:lnTo>
                <a:cubicBezTo>
                  <a:pt x="9665" y="6070"/>
                  <a:pt x="10122" y="4572"/>
                  <a:pt x="10478" y="2819"/>
                </a:cubicBezTo>
                <a:lnTo>
                  <a:pt x="10529" y="2819"/>
                </a:lnTo>
                <a:cubicBezTo>
                  <a:pt x="10897" y="4546"/>
                  <a:pt x="11316" y="5981"/>
                  <a:pt x="11824" y="7607"/>
                </a:cubicBezTo>
                <a:lnTo>
                  <a:pt x="14059" y="14566"/>
                </a:lnTo>
                <a:lnTo>
                  <a:pt x="16472" y="14566"/>
                </a:lnTo>
                <a:lnTo>
                  <a:pt x="21158" y="0"/>
                </a:lnTo>
                <a:close/>
                <a:moveTo>
                  <a:pt x="18542" y="0"/>
                </a:moveTo>
              </a:path>
            </a:pathLst>
          </a:custGeom>
          <a:solidFill>
            <a:srgbClr val="2156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8" name="Picture 478"/>
          <p:cNvPicPr>
            <a:picLocks noChangeAspect="0" noChangeArrowheads="1"/>
          </p:cNvPicPr>
          <p:nvPr/>
        </p:nvPicPr>
        <p:blipFill>
          <a:blip r:embed="rId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2732" y="6112077"/>
            <a:ext cx="39624" cy="40639"/>
          </a:xfrm>
          <a:prstGeom prst="rect">
            <a:avLst/>
          </a:prstGeom>
          <a:noFill/>
          <a:extLst/>
        </p:spPr>
      </p:pic>
      <p:sp>
        <p:nvSpPr>
          <p:cNvPr id="479" name="Freeform 479"/>
          <p:cNvSpPr/>
          <p:nvPr/>
        </p:nvSpPr>
        <p:spPr>
          <a:xfrm rot="0" flipH="0" flipV="0">
            <a:off x="2952876" y="6124782"/>
            <a:ext cx="7314" cy="14897"/>
          </a:xfrm>
          <a:custGeom>
            <a:pathLst>
              <a:path w="7314" h="14897">
                <a:moveTo>
                  <a:pt x="6565" y="0"/>
                </a:moveTo>
                <a:cubicBezTo>
                  <a:pt x="4787" y="0"/>
                  <a:pt x="3200" y="1231"/>
                  <a:pt x="2527" y="3187"/>
                </a:cubicBezTo>
                <a:lnTo>
                  <a:pt x="2413" y="3187"/>
                </a:lnTo>
                <a:lnTo>
                  <a:pt x="2324" y="330"/>
                </a:lnTo>
                <a:lnTo>
                  <a:pt x="0" y="330"/>
                </a:lnTo>
                <a:cubicBezTo>
                  <a:pt x="101" y="1689"/>
                  <a:pt x="127" y="3162"/>
                  <a:pt x="127" y="4876"/>
                </a:cubicBezTo>
                <a:lnTo>
                  <a:pt x="127" y="14897"/>
                </a:lnTo>
                <a:lnTo>
                  <a:pt x="2743" y="14897"/>
                </a:lnTo>
                <a:lnTo>
                  <a:pt x="2743" y="7124"/>
                </a:lnTo>
                <a:cubicBezTo>
                  <a:pt x="2743" y="6680"/>
                  <a:pt x="2806" y="6261"/>
                  <a:pt x="2870" y="5892"/>
                </a:cubicBezTo>
                <a:cubicBezTo>
                  <a:pt x="3225" y="3911"/>
                  <a:pt x="4546" y="2501"/>
                  <a:pt x="6413" y="2501"/>
                </a:cubicBezTo>
                <a:cubicBezTo>
                  <a:pt x="6780" y="2501"/>
                  <a:pt x="7047" y="2527"/>
                  <a:pt x="7314" y="2590"/>
                </a:cubicBezTo>
                <a:lnTo>
                  <a:pt x="7314" y="88"/>
                </a:lnTo>
                <a:cubicBezTo>
                  <a:pt x="7072" y="25"/>
                  <a:pt x="6857" y="0"/>
                  <a:pt x="6565" y="0"/>
                </a:cubicBezTo>
              </a:path>
            </a:pathLst>
          </a:custGeom>
          <a:solidFill>
            <a:srgbClr val="2156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0" name="Picture 480"/>
          <p:cNvPicPr>
            <a:picLocks noChangeAspect="0" noChangeArrowheads="1"/>
          </p:cNvPicPr>
          <p:nvPr/>
        </p:nvPicPr>
        <p:blipFill>
          <a:blip r:embed="rId4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48786" y="6105621"/>
            <a:ext cx="39154" cy="47091"/>
          </a:xfrm>
          <a:prstGeom prst="rect">
            <a:avLst/>
          </a:prstGeom>
          <a:noFill/>
          <a:extLst/>
        </p:spPr>
      </p:pic>
      <p:sp>
        <p:nvSpPr>
          <p:cNvPr id="481" name="Freeform 481"/>
          <p:cNvSpPr/>
          <p:nvPr/>
        </p:nvSpPr>
        <p:spPr>
          <a:xfrm rot="0" flipH="0" flipV="0">
            <a:off x="2916653" y="5638344"/>
            <a:ext cx="283311" cy="216877"/>
          </a:xfrm>
          <a:custGeom>
            <a:pathLst>
              <a:path w="283311" h="216877">
                <a:moveTo>
                  <a:pt x="253022" y="28765"/>
                </a:moveTo>
                <a:lnTo>
                  <a:pt x="278218" y="118528"/>
                </a:lnTo>
                <a:cubicBezTo>
                  <a:pt x="283311" y="136702"/>
                  <a:pt x="272719" y="155561"/>
                  <a:pt x="254545" y="160667"/>
                </a:cubicBezTo>
                <a:lnTo>
                  <a:pt x="72428" y="211771"/>
                </a:lnTo>
                <a:cubicBezTo>
                  <a:pt x="54255" y="216877"/>
                  <a:pt x="35395" y="206272"/>
                  <a:pt x="30290" y="188111"/>
                </a:cubicBezTo>
                <a:lnTo>
                  <a:pt x="5093" y="98348"/>
                </a:lnTo>
                <a:cubicBezTo>
                  <a:pt x="0" y="80174"/>
                  <a:pt x="10605" y="61315"/>
                  <a:pt x="28766" y="56209"/>
                </a:cubicBezTo>
                <a:lnTo>
                  <a:pt x="210884" y="5105"/>
                </a:lnTo>
                <a:cubicBezTo>
                  <a:pt x="229058" y="0"/>
                  <a:pt x="247917" y="10592"/>
                  <a:pt x="253022" y="28765"/>
                </a:cubicBezTo>
              </a:path>
            </a:pathLst>
          </a:custGeom>
          <a:solidFill>
            <a:srgbClr val="5E80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 rot="0" flipH="0" flipV="0">
            <a:off x="2921984" y="5667955"/>
            <a:ext cx="256323" cy="99491"/>
          </a:xfrm>
          <a:custGeom>
            <a:pathLst>
              <a:path w="256323" h="99491">
                <a:moveTo>
                  <a:pt x="247929" y="0"/>
                </a:moveTo>
                <a:lnTo>
                  <a:pt x="256323" y="29921"/>
                </a:lnTo>
                <a:lnTo>
                  <a:pt x="8407" y="99491"/>
                </a:lnTo>
                <a:lnTo>
                  <a:pt x="0" y="69583"/>
                </a:lnTo>
                <a:close/>
                <a:moveTo>
                  <a:pt x="247929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 rot="0" flipH="0" flipV="0">
            <a:off x="2971589" y="5783612"/>
            <a:ext cx="68745" cy="29780"/>
          </a:xfrm>
          <a:custGeom>
            <a:pathLst>
              <a:path w="68745" h="29780">
                <a:moveTo>
                  <a:pt x="68745" y="11391"/>
                </a:moveTo>
                <a:lnTo>
                  <a:pt x="3201" y="29780"/>
                </a:lnTo>
                <a:lnTo>
                  <a:pt x="0" y="18388"/>
                </a:lnTo>
                <a:lnTo>
                  <a:pt x="65545" y="0"/>
                </a:lnTo>
                <a:close/>
                <a:moveTo>
                  <a:pt x="68745" y="1139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4" name="Picture 484"/>
          <p:cNvPicPr>
            <a:picLocks noChangeAspect="0" noChangeArrowheads="1"/>
          </p:cNvPicPr>
          <p:nvPr/>
        </p:nvPicPr>
        <p:blipFill>
          <a:blip r:embed="rId4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3608" y="5406578"/>
            <a:ext cx="272391" cy="299227"/>
          </a:xfrm>
          <a:prstGeom prst="rect">
            <a:avLst/>
          </a:prstGeom>
          <a:noFill/>
          <a:extLst/>
        </p:spPr>
      </p:pic>
      <p:sp>
        <p:nvSpPr>
          <p:cNvPr id="485" name="Freeform 485"/>
          <p:cNvSpPr/>
          <p:nvPr/>
        </p:nvSpPr>
        <p:spPr>
          <a:xfrm rot="0" flipH="0" flipV="0">
            <a:off x="3653591" y="5648426"/>
            <a:ext cx="254546" cy="201764"/>
          </a:xfrm>
          <a:custGeom>
            <a:pathLst>
              <a:path w="254546" h="201764">
                <a:moveTo>
                  <a:pt x="254546" y="49720"/>
                </a:moveTo>
                <a:lnTo>
                  <a:pt x="220218" y="201764"/>
                </a:lnTo>
                <a:lnTo>
                  <a:pt x="0" y="152043"/>
                </a:lnTo>
                <a:lnTo>
                  <a:pt x="34328" y="0"/>
                </a:lnTo>
                <a:close/>
                <a:moveTo>
                  <a:pt x="254546" y="49720"/>
                </a:moveTo>
              </a:path>
            </a:pathLst>
          </a:custGeom>
          <a:solidFill>
            <a:srgbClr val="5E80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 rot="0" flipH="0" flipV="0">
            <a:off x="3653591" y="5696724"/>
            <a:ext cx="254546" cy="105168"/>
          </a:xfrm>
          <a:custGeom>
            <a:pathLst>
              <a:path w="254546" h="105168">
                <a:moveTo>
                  <a:pt x="254546" y="1422"/>
                </a:moveTo>
                <a:lnTo>
                  <a:pt x="254356" y="2272"/>
                </a:lnTo>
                <a:lnTo>
                  <a:pt x="131115" y="53403"/>
                </a:lnTo>
                <a:lnTo>
                  <a:pt x="126721" y="55219"/>
                </a:lnTo>
                <a:lnTo>
                  <a:pt x="6325" y="105168"/>
                </a:lnTo>
                <a:lnTo>
                  <a:pt x="0" y="103745"/>
                </a:lnTo>
                <a:lnTo>
                  <a:pt x="191" y="102894"/>
                </a:lnTo>
                <a:lnTo>
                  <a:pt x="123444" y="51764"/>
                </a:lnTo>
                <a:lnTo>
                  <a:pt x="127826" y="49948"/>
                </a:lnTo>
                <a:lnTo>
                  <a:pt x="248235" y="0"/>
                </a:lnTo>
                <a:close/>
                <a:moveTo>
                  <a:pt x="254546" y="1422"/>
                </a:moveTo>
              </a:path>
            </a:pathLst>
          </a:custGeom>
          <a:solidFill>
            <a:srgbClr val="3660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 rot="0" flipH="0" flipV="0">
            <a:off x="3686812" y="5648423"/>
            <a:ext cx="188112" cy="201764"/>
          </a:xfrm>
          <a:custGeom>
            <a:pathLst>
              <a:path w="188112" h="201764">
                <a:moveTo>
                  <a:pt x="188112" y="196837"/>
                </a:moveTo>
                <a:lnTo>
                  <a:pt x="186995" y="201764"/>
                </a:lnTo>
                <a:lnTo>
                  <a:pt x="186563" y="201662"/>
                </a:lnTo>
                <a:lnTo>
                  <a:pt x="93498" y="103518"/>
                </a:lnTo>
                <a:lnTo>
                  <a:pt x="90221" y="100064"/>
                </a:lnTo>
                <a:lnTo>
                  <a:pt x="0" y="4928"/>
                </a:lnTo>
                <a:lnTo>
                  <a:pt x="1105" y="0"/>
                </a:lnTo>
                <a:lnTo>
                  <a:pt x="1537" y="102"/>
                </a:lnTo>
                <a:lnTo>
                  <a:pt x="94615" y="98247"/>
                </a:lnTo>
                <a:lnTo>
                  <a:pt x="97892" y="101702"/>
                </a:lnTo>
                <a:close/>
                <a:moveTo>
                  <a:pt x="188112" y="196837"/>
                </a:moveTo>
              </a:path>
            </a:pathLst>
          </a:custGeom>
          <a:solidFill>
            <a:srgbClr val="3660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 rot="0" flipH="0" flipV="0">
            <a:off x="3687919" y="5648428"/>
            <a:ext cx="213906" cy="98247"/>
          </a:xfrm>
          <a:custGeom>
            <a:pathLst>
              <a:path w="213906" h="98247">
                <a:moveTo>
                  <a:pt x="0" y="0"/>
                </a:moveTo>
                <a:lnTo>
                  <a:pt x="93497" y="98247"/>
                </a:lnTo>
                <a:lnTo>
                  <a:pt x="213906" y="48298"/>
                </a:lnTo>
                <a:close/>
                <a:moveTo>
                  <a:pt x="0" y="0"/>
                </a:moveTo>
              </a:path>
            </a:pathLst>
          </a:custGeom>
          <a:solidFill>
            <a:srgbClr val="5E80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9" name="Picture 489"/>
          <p:cNvPicPr>
            <a:picLocks noChangeAspect="0" noChangeArrowheads="1"/>
          </p:cNvPicPr>
          <p:nvPr/>
        </p:nvPicPr>
        <p:blipFill>
          <a:blip r:embed="rId4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01083" y="6017585"/>
            <a:ext cx="301802" cy="178384"/>
          </a:xfrm>
          <a:prstGeom prst="rect">
            <a:avLst/>
          </a:prstGeom>
          <a:noFill/>
          <a:extLst/>
        </p:spPr>
      </p:pic>
      <p:sp>
        <p:nvSpPr>
          <p:cNvPr id="490" name="Freeform 490"/>
          <p:cNvSpPr/>
          <p:nvPr/>
        </p:nvSpPr>
        <p:spPr>
          <a:xfrm rot="0" flipH="0" flipV="0">
            <a:off x="3790551" y="5997507"/>
            <a:ext cx="244080" cy="186436"/>
          </a:xfrm>
          <a:custGeom>
            <a:pathLst>
              <a:path w="244080" h="186436">
                <a:moveTo>
                  <a:pt x="6527" y="0"/>
                </a:moveTo>
                <a:lnTo>
                  <a:pt x="97814" y="0"/>
                </a:lnTo>
                <a:cubicBezTo>
                  <a:pt x="104075" y="0"/>
                  <a:pt x="109612" y="4038"/>
                  <a:pt x="111517" y="9982"/>
                </a:cubicBezTo>
                <a:lnTo>
                  <a:pt x="116712" y="26136"/>
                </a:lnTo>
                <a:lnTo>
                  <a:pt x="231393" y="26136"/>
                </a:lnTo>
                <a:cubicBezTo>
                  <a:pt x="238403" y="26136"/>
                  <a:pt x="244080" y="31826"/>
                  <a:pt x="244080" y="38836"/>
                </a:cubicBezTo>
                <a:lnTo>
                  <a:pt x="244080" y="173736"/>
                </a:lnTo>
                <a:cubicBezTo>
                  <a:pt x="244080" y="180746"/>
                  <a:pt x="238403" y="186436"/>
                  <a:pt x="231393" y="186436"/>
                </a:cubicBezTo>
                <a:lnTo>
                  <a:pt x="12699" y="186436"/>
                </a:lnTo>
                <a:cubicBezTo>
                  <a:pt x="5677" y="186436"/>
                  <a:pt x="0" y="180746"/>
                  <a:pt x="0" y="173736"/>
                </a:cubicBezTo>
                <a:lnTo>
                  <a:pt x="0" y="42710"/>
                </a:lnTo>
                <a:lnTo>
                  <a:pt x="0" y="26136"/>
                </a:lnTo>
                <a:lnTo>
                  <a:pt x="0" y="6527"/>
                </a:lnTo>
                <a:cubicBezTo>
                  <a:pt x="0" y="2921"/>
                  <a:pt x="2921" y="0"/>
                  <a:pt x="6527" y="0"/>
                </a:cubicBezTo>
              </a:path>
            </a:pathLst>
          </a:custGeom>
          <a:solidFill>
            <a:srgbClr val="5E80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 rot="0" flipH="0" flipV="0">
            <a:off x="2932155" y="6282030"/>
            <a:ext cx="981354" cy="555891"/>
          </a:xfrm>
          <a:custGeom>
            <a:pathLst>
              <a:path w="981354" h="555891">
                <a:moveTo>
                  <a:pt x="779018" y="555891"/>
                </a:moveTo>
                <a:lnTo>
                  <a:pt x="0" y="555891"/>
                </a:lnTo>
                <a:lnTo>
                  <a:pt x="202337" y="0"/>
                </a:lnTo>
                <a:lnTo>
                  <a:pt x="981354" y="0"/>
                </a:lnTo>
                <a:close/>
                <a:moveTo>
                  <a:pt x="779018" y="555891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 rot="0" flipH="0" flipV="0">
            <a:off x="2614282" y="6818097"/>
            <a:ext cx="365265" cy="23089"/>
          </a:xfrm>
          <a:custGeom>
            <a:pathLst>
              <a:path w="365265" h="23089">
                <a:moveTo>
                  <a:pt x="365265" y="23089"/>
                </a:moveTo>
                <a:lnTo>
                  <a:pt x="0" y="23089"/>
                </a:lnTo>
                <a:lnTo>
                  <a:pt x="0" y="0"/>
                </a:lnTo>
                <a:lnTo>
                  <a:pt x="365265" y="0"/>
                </a:lnTo>
                <a:lnTo>
                  <a:pt x="365265" y="23089"/>
                </a:lnTo>
                <a:close/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 rot="0" flipH="0" flipV="0">
            <a:off x="3354855" y="6466378"/>
            <a:ext cx="135178" cy="186054"/>
          </a:xfrm>
          <a:custGeom>
            <a:pathLst>
              <a:path w="135178" h="186054">
                <a:moveTo>
                  <a:pt x="123126" y="109816"/>
                </a:moveTo>
                <a:cubicBezTo>
                  <a:pt x="111112" y="154824"/>
                  <a:pt x="79553" y="186054"/>
                  <a:pt x="50559" y="183133"/>
                </a:cubicBezTo>
                <a:cubicBezTo>
                  <a:pt x="48603" y="182929"/>
                  <a:pt x="46673" y="182574"/>
                  <a:pt x="44742" y="182066"/>
                </a:cubicBezTo>
                <a:cubicBezTo>
                  <a:pt x="14288" y="173925"/>
                  <a:pt x="0" y="128396"/>
                  <a:pt x="12814" y="80353"/>
                </a:cubicBezTo>
                <a:cubicBezTo>
                  <a:pt x="25641" y="32334"/>
                  <a:pt x="60731" y="0"/>
                  <a:pt x="91199" y="8128"/>
                </a:cubicBezTo>
                <a:cubicBezTo>
                  <a:pt x="93078" y="8636"/>
                  <a:pt x="94907" y="9283"/>
                  <a:pt x="96660" y="10071"/>
                </a:cubicBezTo>
                <a:cubicBezTo>
                  <a:pt x="123329" y="21920"/>
                  <a:pt x="135178" y="64770"/>
                  <a:pt x="123126" y="109816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rot="0" flipH="0" flipV="0">
            <a:off x="3366920" y="6473528"/>
            <a:ext cx="123113" cy="178904"/>
          </a:xfrm>
          <a:custGeom>
            <a:pathLst>
              <a:path w="123113" h="178904">
                <a:moveTo>
                  <a:pt x="111061" y="102666"/>
                </a:moveTo>
                <a:cubicBezTo>
                  <a:pt x="99047" y="147674"/>
                  <a:pt x="67488" y="178904"/>
                  <a:pt x="38494" y="175983"/>
                </a:cubicBezTo>
                <a:cubicBezTo>
                  <a:pt x="11824" y="164134"/>
                  <a:pt x="0" y="121284"/>
                  <a:pt x="12027" y="76225"/>
                </a:cubicBezTo>
                <a:cubicBezTo>
                  <a:pt x="24041" y="31216"/>
                  <a:pt x="55601" y="0"/>
                  <a:pt x="84595" y="2921"/>
                </a:cubicBezTo>
                <a:cubicBezTo>
                  <a:pt x="111264" y="14770"/>
                  <a:pt x="123113" y="57620"/>
                  <a:pt x="111061" y="102666"/>
                </a:cubicBezTo>
              </a:path>
            </a:pathLst>
          </a:custGeom>
          <a:solidFill>
            <a:srgbClr val="E89B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 rot="0" flipH="0" flipV="0">
            <a:off x="2917090" y="6282024"/>
            <a:ext cx="217398" cy="536066"/>
          </a:xfrm>
          <a:custGeom>
            <a:pathLst>
              <a:path w="217398" h="536066">
                <a:moveTo>
                  <a:pt x="217398" y="0"/>
                </a:moveTo>
                <a:lnTo>
                  <a:pt x="180505" y="13207"/>
                </a:lnTo>
                <a:lnTo>
                  <a:pt x="0" y="536066"/>
                </a:lnTo>
                <a:lnTo>
                  <a:pt x="22288" y="536066"/>
                </a:lnTo>
                <a:close/>
                <a:moveTo>
                  <a:pt x="217398" y="0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" name="Picture 496"/>
          <p:cNvPicPr>
            <a:picLocks noChangeAspect="0" noChangeArrowheads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9329" y="6812439"/>
            <a:ext cx="794537" cy="41441"/>
          </a:xfrm>
          <a:prstGeom prst="rect">
            <a:avLst/>
          </a:prstGeom>
          <a:noFill/>
          <a:extLst/>
        </p:spPr>
      </p:pic>
      <p:sp>
        <p:nvSpPr>
          <p:cNvPr id="497" name="Freeform 497"/>
          <p:cNvSpPr/>
          <p:nvPr/>
        </p:nvSpPr>
        <p:spPr>
          <a:xfrm rot="0" flipH="0" flipV="0">
            <a:off x="1668180" y="5858587"/>
            <a:ext cx="803808" cy="1054645"/>
          </a:xfrm>
          <a:custGeom>
            <a:pathLst>
              <a:path w="803808" h="1054645">
                <a:moveTo>
                  <a:pt x="803808" y="263804"/>
                </a:moveTo>
                <a:lnTo>
                  <a:pt x="785127" y="639673"/>
                </a:lnTo>
                <a:lnTo>
                  <a:pt x="764654" y="1023937"/>
                </a:lnTo>
                <a:cubicBezTo>
                  <a:pt x="761060" y="1024483"/>
                  <a:pt x="757466" y="1025029"/>
                  <a:pt x="753885" y="1025575"/>
                </a:cubicBezTo>
                <a:cubicBezTo>
                  <a:pt x="749237" y="1026299"/>
                  <a:pt x="744601" y="1027010"/>
                  <a:pt x="739966" y="1027721"/>
                </a:cubicBezTo>
                <a:cubicBezTo>
                  <a:pt x="737781" y="1028064"/>
                  <a:pt x="735610" y="1028394"/>
                  <a:pt x="733425" y="1028724"/>
                </a:cubicBezTo>
                <a:cubicBezTo>
                  <a:pt x="722757" y="1030363"/>
                  <a:pt x="712102" y="1031976"/>
                  <a:pt x="701459" y="1033589"/>
                </a:cubicBezTo>
                <a:cubicBezTo>
                  <a:pt x="689229" y="1035443"/>
                  <a:pt x="677024" y="1037259"/>
                  <a:pt x="664845" y="1039037"/>
                </a:cubicBezTo>
                <a:cubicBezTo>
                  <a:pt x="664134" y="1039151"/>
                  <a:pt x="663410" y="1039266"/>
                  <a:pt x="662699" y="1039367"/>
                </a:cubicBezTo>
                <a:cubicBezTo>
                  <a:pt x="659219" y="1039875"/>
                  <a:pt x="655727" y="1040383"/>
                  <a:pt x="652221" y="1040866"/>
                </a:cubicBezTo>
                <a:cubicBezTo>
                  <a:pt x="644360" y="1041983"/>
                  <a:pt x="636486" y="1043037"/>
                  <a:pt x="628587" y="1044041"/>
                </a:cubicBezTo>
                <a:cubicBezTo>
                  <a:pt x="627901" y="1044130"/>
                  <a:pt x="627228" y="1044206"/>
                  <a:pt x="626542" y="1044295"/>
                </a:cubicBezTo>
                <a:cubicBezTo>
                  <a:pt x="622579" y="1044803"/>
                  <a:pt x="618630" y="1045285"/>
                  <a:pt x="614667" y="1045742"/>
                </a:cubicBezTo>
                <a:cubicBezTo>
                  <a:pt x="597141" y="1047800"/>
                  <a:pt x="579539" y="1049552"/>
                  <a:pt x="561924" y="1050848"/>
                </a:cubicBezTo>
                <a:cubicBezTo>
                  <a:pt x="515709" y="1054264"/>
                  <a:pt x="469329" y="1054645"/>
                  <a:pt x="423748" y="1049692"/>
                </a:cubicBezTo>
                <a:cubicBezTo>
                  <a:pt x="415239" y="1048765"/>
                  <a:pt x="406756" y="1047660"/>
                  <a:pt x="398310" y="1046352"/>
                </a:cubicBezTo>
                <a:cubicBezTo>
                  <a:pt x="387249" y="1044650"/>
                  <a:pt x="376250" y="1042593"/>
                  <a:pt x="365316" y="1040180"/>
                </a:cubicBezTo>
                <a:cubicBezTo>
                  <a:pt x="356667" y="1038249"/>
                  <a:pt x="348056" y="1036319"/>
                  <a:pt x="339509" y="1034376"/>
                </a:cubicBezTo>
                <a:cubicBezTo>
                  <a:pt x="323545" y="1030756"/>
                  <a:pt x="307759" y="1027112"/>
                  <a:pt x="292189" y="1023365"/>
                </a:cubicBezTo>
                <a:cubicBezTo>
                  <a:pt x="291097" y="1023098"/>
                  <a:pt x="290005" y="1022832"/>
                  <a:pt x="288912" y="1022578"/>
                </a:cubicBezTo>
                <a:cubicBezTo>
                  <a:pt x="283591" y="1021295"/>
                  <a:pt x="278308" y="1020000"/>
                  <a:pt x="273050" y="1018691"/>
                </a:cubicBezTo>
                <a:cubicBezTo>
                  <a:pt x="223228" y="1006360"/>
                  <a:pt x="175946" y="993050"/>
                  <a:pt x="132702" y="977505"/>
                </a:cubicBezTo>
                <a:cubicBezTo>
                  <a:pt x="124206" y="974457"/>
                  <a:pt x="115850" y="971308"/>
                  <a:pt x="107671" y="968057"/>
                </a:cubicBezTo>
                <a:cubicBezTo>
                  <a:pt x="89141" y="960741"/>
                  <a:pt x="71488" y="952918"/>
                  <a:pt x="54826" y="944498"/>
                </a:cubicBezTo>
                <a:cubicBezTo>
                  <a:pt x="29477" y="698144"/>
                  <a:pt x="0" y="340575"/>
                  <a:pt x="26403" y="284809"/>
                </a:cubicBezTo>
                <a:cubicBezTo>
                  <a:pt x="68428" y="196101"/>
                  <a:pt x="287871" y="165761"/>
                  <a:pt x="287871" y="165761"/>
                </a:cubicBezTo>
                <a:lnTo>
                  <a:pt x="341567" y="135408"/>
                </a:lnTo>
                <a:lnTo>
                  <a:pt x="355575" y="0"/>
                </a:lnTo>
                <a:lnTo>
                  <a:pt x="579692" y="84049"/>
                </a:lnTo>
                <a:lnTo>
                  <a:pt x="579692" y="133071"/>
                </a:lnTo>
                <a:lnTo>
                  <a:pt x="628714" y="189725"/>
                </a:lnTo>
                <a:close/>
                <a:moveTo>
                  <a:pt x="803808" y="263804"/>
                </a:moveTo>
              </a:path>
            </a:pathLst>
          </a:custGeom>
          <a:solidFill>
            <a:srgbClr val="2E538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" name="Picture 498"/>
          <p:cNvPicPr>
            <a:picLocks noChangeAspect="0" noChangeArrowheads="1"/>
          </p:cNvPicPr>
          <p:nvPr/>
        </p:nvPicPr>
        <p:blipFill>
          <a:blip r:embed="rId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6923" y="6109693"/>
            <a:ext cx="443849" cy="589281"/>
          </a:xfrm>
          <a:prstGeom prst="rect">
            <a:avLst/>
          </a:prstGeom>
          <a:noFill/>
          <a:extLst/>
        </p:spPr>
      </p:pic>
      <p:pic>
        <p:nvPicPr>
          <p:cNvPr id="499" name="Picture 499"/>
          <p:cNvPicPr>
            <a:picLocks noChangeAspect="0" noChangeArrowheads="1"/>
          </p:cNvPicPr>
          <p:nvPr/>
        </p:nvPicPr>
        <p:blipFill>
          <a:blip r:embed="rId4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7385" y="5481927"/>
            <a:ext cx="403908" cy="474819"/>
          </a:xfrm>
          <a:prstGeom prst="rect">
            <a:avLst/>
          </a:prstGeom>
          <a:noFill/>
          <a:extLst/>
        </p:spPr>
      </p:pic>
      <p:pic>
        <p:nvPicPr>
          <p:cNvPr id="500" name="Picture 500"/>
          <p:cNvPicPr>
            <a:picLocks noChangeAspect="0" noChangeArrowheads="1"/>
          </p:cNvPicPr>
          <p:nvPr/>
        </p:nvPicPr>
        <p:blipFill>
          <a:blip r:embed="rId5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8050" y="5749303"/>
            <a:ext cx="169821" cy="242352"/>
          </a:xfrm>
          <a:prstGeom prst="rect">
            <a:avLst/>
          </a:prstGeom>
          <a:noFill/>
          <a:extLst/>
        </p:spPr>
      </p:pic>
      <p:pic>
        <p:nvPicPr>
          <p:cNvPr id="501" name="Picture 501"/>
          <p:cNvPicPr>
            <a:picLocks noChangeAspect="0" noChangeArrowheads="1"/>
          </p:cNvPicPr>
          <p:nvPr/>
        </p:nvPicPr>
        <p:blipFill>
          <a:blip r:embed="rId5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4956" y="5384260"/>
            <a:ext cx="426295" cy="444560"/>
          </a:xfrm>
          <a:prstGeom prst="rect">
            <a:avLst/>
          </a:prstGeom>
          <a:noFill/>
          <a:extLst/>
        </p:spPr>
      </p:pic>
      <p:sp>
        <p:nvSpPr>
          <p:cNvPr id="502" name="Freeform 502"/>
          <p:cNvSpPr/>
          <p:nvPr/>
        </p:nvSpPr>
        <p:spPr>
          <a:xfrm rot="0" flipH="0" flipV="0">
            <a:off x="1988560" y="5622217"/>
            <a:ext cx="167017" cy="80136"/>
          </a:xfrm>
          <a:custGeom>
            <a:pathLst>
              <a:path w="167017" h="80136">
                <a:moveTo>
                  <a:pt x="167017" y="57772"/>
                </a:moveTo>
                <a:lnTo>
                  <a:pt x="60287" y="0"/>
                </a:lnTo>
                <a:lnTo>
                  <a:pt x="0" y="0"/>
                </a:lnTo>
                <a:lnTo>
                  <a:pt x="0" y="15037"/>
                </a:lnTo>
                <a:lnTo>
                  <a:pt x="57899" y="8027"/>
                </a:lnTo>
                <a:lnTo>
                  <a:pt x="131864" y="80136"/>
                </a:lnTo>
                <a:close/>
                <a:moveTo>
                  <a:pt x="167017" y="57772"/>
                </a:moveTo>
              </a:path>
            </a:pathLst>
          </a:custGeom>
          <a:solidFill>
            <a:srgbClr val="36517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" name="Picture 503"/>
          <p:cNvPicPr>
            <a:picLocks noChangeAspect="0" noChangeArrowheads="1"/>
          </p:cNvPicPr>
          <p:nvPr/>
        </p:nvPicPr>
        <p:blipFill>
          <a:blip r:embed="rId5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5172" y="5719229"/>
            <a:ext cx="91100" cy="133437"/>
          </a:xfrm>
          <a:prstGeom prst="rect">
            <a:avLst/>
          </a:prstGeom>
          <a:noFill/>
          <a:extLst/>
        </p:spPr>
      </p:pic>
      <p:sp>
        <p:nvSpPr>
          <p:cNvPr id="504" name="Freeform 504"/>
          <p:cNvSpPr/>
          <p:nvPr/>
        </p:nvSpPr>
        <p:spPr>
          <a:xfrm rot="0" flipH="0" flipV="0">
            <a:off x="2188114" y="5821796"/>
            <a:ext cx="147624" cy="87413"/>
          </a:xfrm>
          <a:custGeom>
            <a:pathLst>
              <a:path w="147624" h="87413">
                <a:moveTo>
                  <a:pt x="147624" y="21005"/>
                </a:moveTo>
                <a:cubicBezTo>
                  <a:pt x="144513" y="79361"/>
                  <a:pt x="102832" y="87413"/>
                  <a:pt x="53860" y="80428"/>
                </a:cubicBezTo>
                <a:cubicBezTo>
                  <a:pt x="4902" y="73430"/>
                  <a:pt x="0" y="0"/>
                  <a:pt x="0" y="0"/>
                </a:cubicBezTo>
                <a:cubicBezTo>
                  <a:pt x="11544" y="13576"/>
                  <a:pt x="26174" y="21805"/>
                  <a:pt x="41694" y="26491"/>
                </a:cubicBezTo>
                <a:cubicBezTo>
                  <a:pt x="79895" y="37984"/>
                  <a:pt x="123596" y="27977"/>
                  <a:pt x="140474" y="23202"/>
                </a:cubicBezTo>
                <a:cubicBezTo>
                  <a:pt x="145021" y="21919"/>
                  <a:pt x="147624" y="21005"/>
                  <a:pt x="147624" y="21005"/>
                </a:cubicBezTo>
              </a:path>
            </a:pathLst>
          </a:custGeom>
          <a:solidFill>
            <a:srgbClr val="CF726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rot="0" flipH="0" flipV="0">
            <a:off x="2224051" y="5844996"/>
            <a:ext cx="104533" cy="27266"/>
          </a:xfrm>
          <a:custGeom>
            <a:pathLst>
              <a:path w="104533" h="27266">
                <a:moveTo>
                  <a:pt x="104533" y="0"/>
                </a:moveTo>
                <a:cubicBezTo>
                  <a:pt x="103327" y="4521"/>
                  <a:pt x="101270" y="9575"/>
                  <a:pt x="97701" y="13601"/>
                </a:cubicBezTo>
                <a:cubicBezTo>
                  <a:pt x="89128" y="23266"/>
                  <a:pt x="35433" y="27266"/>
                  <a:pt x="12865" y="21031"/>
                </a:cubicBezTo>
                <a:cubicBezTo>
                  <a:pt x="0" y="17487"/>
                  <a:pt x="1803" y="9486"/>
                  <a:pt x="5766" y="3289"/>
                </a:cubicBezTo>
                <a:cubicBezTo>
                  <a:pt x="43955" y="14795"/>
                  <a:pt x="87668" y="4775"/>
                  <a:pt x="10453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6" name="Picture 506"/>
          <p:cNvPicPr>
            <a:picLocks noChangeAspect="0" noChangeArrowheads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5867" y="5609517"/>
            <a:ext cx="350405" cy="354037"/>
          </a:xfrm>
          <a:prstGeom prst="rect">
            <a:avLst/>
          </a:prstGeom>
          <a:noFill/>
          <a:extLst/>
        </p:spPr>
      </p:pic>
      <p:pic>
        <p:nvPicPr>
          <p:cNvPr id="507" name="Picture 507"/>
          <p:cNvPicPr>
            <a:picLocks noChangeAspect="0" noChangeArrowheads="1"/>
          </p:cNvPicPr>
          <p:nvPr/>
        </p:nvPicPr>
        <p:blipFill>
          <a:blip r:embed="rId5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7278" y="6295238"/>
            <a:ext cx="742096" cy="545945"/>
          </a:xfrm>
          <a:prstGeom prst="rect">
            <a:avLst/>
          </a:prstGeom>
          <a:noFill/>
          <a:extLst/>
        </p:spPr>
      </p:pic>
      <p:sp>
        <p:nvSpPr>
          <p:cNvPr id="508" name="Freeform 508"/>
          <p:cNvSpPr/>
          <p:nvPr/>
        </p:nvSpPr>
        <p:spPr>
          <a:xfrm rot="0" flipH="0" flipV="0">
            <a:off x="2139741" y="5914198"/>
            <a:ext cx="102462" cy="927252"/>
          </a:xfrm>
          <a:custGeom>
            <a:pathLst>
              <a:path w="102462" h="927252">
                <a:moveTo>
                  <a:pt x="80352" y="927252"/>
                </a:moveTo>
                <a:lnTo>
                  <a:pt x="71094" y="926706"/>
                </a:lnTo>
                <a:lnTo>
                  <a:pt x="82523" y="730949"/>
                </a:lnTo>
                <a:lnTo>
                  <a:pt x="93166" y="490411"/>
                </a:lnTo>
                <a:lnTo>
                  <a:pt x="55029" y="257975"/>
                </a:lnTo>
                <a:lnTo>
                  <a:pt x="0" y="0"/>
                </a:lnTo>
                <a:lnTo>
                  <a:pt x="15837" y="24486"/>
                </a:lnTo>
                <a:lnTo>
                  <a:pt x="64147" y="256362"/>
                </a:lnTo>
                <a:lnTo>
                  <a:pt x="102462" y="489865"/>
                </a:lnTo>
                <a:lnTo>
                  <a:pt x="102437" y="490347"/>
                </a:lnTo>
                <a:lnTo>
                  <a:pt x="91781" y="731431"/>
                </a:lnTo>
                <a:close/>
                <a:moveTo>
                  <a:pt x="80352" y="927252"/>
                </a:moveTo>
              </a:path>
            </a:pathLst>
          </a:custGeom>
          <a:solidFill>
            <a:srgbClr val="B3B3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 rot="0" flipH="0" flipV="0">
            <a:off x="1667421" y="6082614"/>
            <a:ext cx="967981" cy="735469"/>
          </a:xfrm>
          <a:custGeom>
            <a:pathLst>
              <a:path w="967981" h="735469">
                <a:moveTo>
                  <a:pt x="211023" y="86106"/>
                </a:moveTo>
                <a:cubicBezTo>
                  <a:pt x="173597" y="12840"/>
                  <a:pt x="47905" y="0"/>
                  <a:pt x="14948" y="75388"/>
                </a:cubicBezTo>
                <a:cubicBezTo>
                  <a:pt x="0" y="109575"/>
                  <a:pt x="11227" y="166433"/>
                  <a:pt x="40005" y="239966"/>
                </a:cubicBezTo>
                <a:cubicBezTo>
                  <a:pt x="137503" y="489064"/>
                  <a:pt x="302640" y="723798"/>
                  <a:pt x="302640" y="723798"/>
                </a:cubicBezTo>
                <a:lnTo>
                  <a:pt x="956309" y="735469"/>
                </a:lnTo>
                <a:lnTo>
                  <a:pt x="967981" y="670102"/>
                </a:lnTo>
                <a:lnTo>
                  <a:pt x="449719" y="553377"/>
                </a:lnTo>
                <a:close/>
                <a:moveTo>
                  <a:pt x="211023" y="86106"/>
                </a:moveTo>
              </a:path>
            </a:pathLst>
          </a:custGeom>
          <a:solidFill>
            <a:srgbClr val="3E60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 rot="0" flipH="0" flipV="0">
            <a:off x="2626084" y="6736812"/>
            <a:ext cx="254393" cy="81279"/>
          </a:xfrm>
          <a:custGeom>
            <a:pathLst>
              <a:path w="254393" h="81279">
                <a:moveTo>
                  <a:pt x="6934" y="29273"/>
                </a:moveTo>
                <a:lnTo>
                  <a:pt x="118986" y="0"/>
                </a:lnTo>
                <a:lnTo>
                  <a:pt x="254393" y="81279"/>
                </a:lnTo>
                <a:lnTo>
                  <a:pt x="206997" y="81279"/>
                </a:lnTo>
                <a:lnTo>
                  <a:pt x="131851" y="53695"/>
                </a:lnTo>
                <a:lnTo>
                  <a:pt x="109651" y="81279"/>
                </a:lnTo>
                <a:lnTo>
                  <a:pt x="0" y="68134"/>
                </a:lnTo>
                <a:lnTo>
                  <a:pt x="4687" y="42709"/>
                </a:lnTo>
              </a:path>
            </a:pathLst>
          </a:custGeom>
          <a:solidFill>
            <a:srgbClr val="FFB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 rot="0" flipH="0" flipV="0">
            <a:off x="2418703" y="6416670"/>
            <a:ext cx="79196" cy="108939"/>
          </a:xfrm>
          <a:custGeom>
            <a:pathLst>
              <a:path w="79196" h="108939">
                <a:moveTo>
                  <a:pt x="34607" y="81584"/>
                </a:moveTo>
                <a:lnTo>
                  <a:pt x="30620" y="72174"/>
                </a:lnTo>
                <a:lnTo>
                  <a:pt x="0" y="0"/>
                </a:lnTo>
                <a:lnTo>
                  <a:pt x="79196" y="108939"/>
                </a:lnTo>
              </a:path>
            </a:pathLst>
          </a:custGeom>
          <a:solidFill>
            <a:srgbClr val="B3B3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" name="Picture 512"/>
          <p:cNvPicPr>
            <a:picLocks noChangeAspect="0" noChangeArrowheads="1"/>
          </p:cNvPicPr>
          <p:nvPr/>
        </p:nvPicPr>
        <p:blipFill>
          <a:blip r:embed="rId5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2986" y="5827265"/>
            <a:ext cx="227394" cy="222300"/>
          </a:xfrm>
          <a:prstGeom prst="rect">
            <a:avLst/>
          </a:prstGeom>
          <a:noFill/>
          <a:extLst/>
        </p:spPr>
      </p:pic>
      <p:pic>
        <p:nvPicPr>
          <p:cNvPr id="513" name="Picture 513"/>
          <p:cNvPicPr>
            <a:picLocks noChangeAspect="0" noChangeArrowheads="1"/>
          </p:cNvPicPr>
          <p:nvPr/>
        </p:nvPicPr>
        <p:blipFill>
          <a:blip r:embed="rId5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5442" y="5900941"/>
            <a:ext cx="118268" cy="90716"/>
          </a:xfrm>
          <a:prstGeom prst="rect">
            <a:avLst/>
          </a:prstGeom>
          <a:noFill/>
          <a:extLst/>
        </p:spPr>
      </p:pic>
      <p:sp>
        <p:nvSpPr>
          <p:cNvPr id="514" name="Freeform 514"/>
          <p:cNvSpPr/>
          <p:nvPr/>
        </p:nvSpPr>
        <p:spPr>
          <a:xfrm rot="0" flipH="0" flipV="0">
            <a:off x="1956048" y="6006479"/>
            <a:ext cx="135178" cy="30378"/>
          </a:xfrm>
          <a:custGeom>
            <a:pathLst>
              <a:path w="135178" h="30378">
                <a:moveTo>
                  <a:pt x="31610" y="0"/>
                </a:moveTo>
                <a:lnTo>
                  <a:pt x="135178" y="30378"/>
                </a:lnTo>
                <a:lnTo>
                  <a:pt x="39395" y="10591"/>
                </a:lnTo>
                <a:lnTo>
                  <a:pt x="19711" y="15189"/>
                </a:lnTo>
                <a:lnTo>
                  <a:pt x="0" y="17868"/>
                </a:lnTo>
                <a:close/>
                <a:moveTo>
                  <a:pt x="31610" y="0"/>
                </a:moveTo>
              </a:path>
            </a:pathLst>
          </a:custGeom>
          <a:solidFill>
            <a:srgbClr val="CCCC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 rot="0" flipH="0" flipV="0">
            <a:off x="2176106" y="5705342"/>
            <a:ext cx="73342" cy="47738"/>
          </a:xfrm>
          <a:custGeom>
            <a:pathLst>
              <a:path w="73342" h="47738">
                <a:moveTo>
                  <a:pt x="70904" y="31597"/>
                </a:moveTo>
                <a:cubicBezTo>
                  <a:pt x="68466" y="42417"/>
                  <a:pt x="51156" y="47738"/>
                  <a:pt x="32246" y="43471"/>
                </a:cubicBezTo>
                <a:cubicBezTo>
                  <a:pt x="13335" y="39204"/>
                  <a:pt x="0" y="26962"/>
                  <a:pt x="2439" y="16142"/>
                </a:cubicBezTo>
                <a:cubicBezTo>
                  <a:pt x="4877" y="5309"/>
                  <a:pt x="22187" y="0"/>
                  <a:pt x="41098" y="4267"/>
                </a:cubicBezTo>
                <a:cubicBezTo>
                  <a:pt x="60008" y="8534"/>
                  <a:pt x="73342" y="20777"/>
                  <a:pt x="70904" y="31597"/>
                </a:cubicBezTo>
              </a:path>
            </a:pathLst>
          </a:custGeom>
          <a:solidFill>
            <a:srgbClr val="FFB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 rot="0" flipH="0" flipV="0">
            <a:off x="2311791" y="5709645"/>
            <a:ext cx="47891" cy="44563"/>
          </a:xfrm>
          <a:custGeom>
            <a:pathLst>
              <a:path w="47891" h="44563">
                <a:moveTo>
                  <a:pt x="45453" y="27139"/>
                </a:moveTo>
                <a:cubicBezTo>
                  <a:pt x="43002" y="37959"/>
                  <a:pt x="31395" y="44563"/>
                  <a:pt x="19520" y="41883"/>
                </a:cubicBezTo>
                <a:cubicBezTo>
                  <a:pt x="7646" y="39203"/>
                  <a:pt x="0" y="28256"/>
                  <a:pt x="2439" y="17424"/>
                </a:cubicBezTo>
                <a:cubicBezTo>
                  <a:pt x="4890" y="6604"/>
                  <a:pt x="16498" y="0"/>
                  <a:pt x="28372" y="2679"/>
                </a:cubicBezTo>
                <a:cubicBezTo>
                  <a:pt x="40247" y="5359"/>
                  <a:pt x="47891" y="16319"/>
                  <a:pt x="45453" y="27139"/>
                </a:cubicBezTo>
              </a:path>
            </a:pathLst>
          </a:custGeom>
          <a:solidFill>
            <a:srgbClr val="FFB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7" name="Picture 517"/>
          <p:cNvPicPr>
            <a:picLocks noChangeAspect="0" noChangeArrowheads="1"/>
          </p:cNvPicPr>
          <p:nvPr/>
        </p:nvPicPr>
        <p:blipFill>
          <a:blip r:embed="rId5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7433" y="5538928"/>
            <a:ext cx="449390" cy="124536"/>
          </a:xfrm>
          <a:prstGeom prst="rect">
            <a:avLst/>
          </a:prstGeom>
          <a:noFill/>
          <a:extLst/>
        </p:spPr>
      </p:pic>
      <p:pic>
        <p:nvPicPr>
          <p:cNvPr id="518" name="Picture 518"/>
          <p:cNvPicPr>
            <a:picLocks noChangeAspect="0" noChangeArrowheads="1"/>
          </p:cNvPicPr>
          <p:nvPr/>
        </p:nvPicPr>
        <p:blipFill>
          <a:blip r:embed="rId5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0584" y="5536375"/>
            <a:ext cx="94673" cy="375424"/>
          </a:xfrm>
          <a:prstGeom prst="rect">
            <a:avLst/>
          </a:prstGeom>
          <a:noFill/>
          <a:extLst/>
        </p:spPr>
      </p:pic>
      <p:sp>
        <p:nvSpPr>
          <p:cNvPr id="519" name="Freeform 519"/>
          <p:cNvSpPr/>
          <p:nvPr/>
        </p:nvSpPr>
        <p:spPr>
          <a:xfrm rot="0" flipH="0" flipV="0">
            <a:off x="2256613" y="5893160"/>
            <a:ext cx="195846" cy="571614"/>
          </a:xfrm>
          <a:custGeom>
            <a:pathLst>
              <a:path w="195846" h="571614">
                <a:moveTo>
                  <a:pt x="0" y="564756"/>
                </a:moveTo>
                <a:lnTo>
                  <a:pt x="22313" y="571614"/>
                </a:lnTo>
                <a:lnTo>
                  <a:pt x="195846" y="6858"/>
                </a:lnTo>
                <a:lnTo>
                  <a:pt x="173532" y="0"/>
                </a:lnTo>
                <a:close/>
                <a:moveTo>
                  <a:pt x="0" y="564756"/>
                </a:move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" name="Picture 520"/>
          <p:cNvPicPr>
            <a:picLocks noChangeAspect="0" noChangeArrowheads="1"/>
          </p:cNvPicPr>
          <p:nvPr/>
        </p:nvPicPr>
        <p:blipFill>
          <a:blip r:embed="rId5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11400" y="5515305"/>
            <a:ext cx="457200" cy="515480"/>
          </a:xfrm>
          <a:prstGeom prst="rect">
            <a:avLst/>
          </a:prstGeom>
          <a:noFill/>
          <a:extLst/>
        </p:spPr>
      </p:pic>
      <p:pic>
        <p:nvPicPr>
          <p:cNvPr id="521" name="Picture 521"/>
          <p:cNvPicPr>
            <a:picLocks noChangeAspect="0" noChangeArrowheads="1"/>
          </p:cNvPicPr>
          <p:nvPr/>
        </p:nvPicPr>
        <p:blipFill>
          <a:blip r:embed="rId5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1552" y="5702892"/>
            <a:ext cx="29390" cy="52451"/>
          </a:xfrm>
          <a:prstGeom prst="rect">
            <a:avLst/>
          </a:prstGeom>
          <a:noFill/>
          <a:extLst/>
        </p:spPr>
      </p:pic>
      <p:sp>
        <p:nvSpPr>
          <p:cNvPr id="522" name="Freeform 522"/>
          <p:cNvSpPr/>
          <p:nvPr/>
        </p:nvSpPr>
        <p:spPr>
          <a:xfrm rot="0" flipH="0" flipV="0">
            <a:off x="2503026" y="5770173"/>
            <a:ext cx="29514" cy="42607"/>
          </a:xfrm>
          <a:custGeom>
            <a:pathLst>
              <a:path w="29514" h="42607">
                <a:moveTo>
                  <a:pt x="26225" y="24828"/>
                </a:moveTo>
                <a:cubicBezTo>
                  <a:pt x="22936" y="35521"/>
                  <a:pt x="15138" y="42607"/>
                  <a:pt x="8801" y="40664"/>
                </a:cubicBezTo>
                <a:cubicBezTo>
                  <a:pt x="2464" y="38721"/>
                  <a:pt x="0" y="28472"/>
                  <a:pt x="3277" y="17780"/>
                </a:cubicBezTo>
                <a:cubicBezTo>
                  <a:pt x="6566" y="7087"/>
                  <a:pt x="14364" y="0"/>
                  <a:pt x="20701" y="1943"/>
                </a:cubicBezTo>
                <a:cubicBezTo>
                  <a:pt x="27037" y="3886"/>
                  <a:pt x="29514" y="14135"/>
                  <a:pt x="26225" y="24828"/>
                </a:cubicBezTo>
              </a:path>
            </a:pathLst>
          </a:custGeom>
          <a:solidFill>
            <a:srgbClr val="36517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 rot="0" flipH="0" flipV="0">
            <a:off x="2601283" y="5800363"/>
            <a:ext cx="29514" cy="42607"/>
          </a:xfrm>
          <a:custGeom>
            <a:pathLst>
              <a:path w="29514" h="42607">
                <a:moveTo>
                  <a:pt x="26225" y="24828"/>
                </a:moveTo>
                <a:cubicBezTo>
                  <a:pt x="22936" y="35521"/>
                  <a:pt x="15138" y="42607"/>
                  <a:pt x="8801" y="40664"/>
                </a:cubicBezTo>
                <a:cubicBezTo>
                  <a:pt x="2464" y="38721"/>
                  <a:pt x="0" y="28472"/>
                  <a:pt x="3277" y="17780"/>
                </a:cubicBezTo>
                <a:cubicBezTo>
                  <a:pt x="6566" y="7087"/>
                  <a:pt x="14364" y="0"/>
                  <a:pt x="20701" y="1943"/>
                </a:cubicBezTo>
                <a:cubicBezTo>
                  <a:pt x="27037" y="3886"/>
                  <a:pt x="29514" y="14135"/>
                  <a:pt x="26225" y="24828"/>
                </a:cubicBezTo>
              </a:path>
            </a:pathLst>
          </a:custGeom>
          <a:solidFill>
            <a:srgbClr val="36517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524"/>
          <p:cNvPicPr>
            <a:picLocks noChangeAspect="0" noChangeArrowheads="1"/>
          </p:cNvPicPr>
          <p:nvPr/>
        </p:nvPicPr>
        <p:blipFill>
          <a:blip r:embed="rId5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64626" y="5888240"/>
            <a:ext cx="133299" cy="97347"/>
          </a:xfrm>
          <a:prstGeom prst="rect">
            <a:avLst/>
          </a:prstGeom>
          <a:noFill/>
          <a:extLst/>
        </p:spPr>
      </p:pic>
      <p:sp>
        <p:nvSpPr>
          <p:cNvPr id="525" name="Freeform 525"/>
          <p:cNvSpPr/>
          <p:nvPr/>
        </p:nvSpPr>
        <p:spPr>
          <a:xfrm rot="0" flipH="0" flipV="0">
            <a:off x="2487443" y="5911802"/>
            <a:ext cx="91820" cy="45350"/>
          </a:xfrm>
          <a:custGeom>
            <a:pathLst>
              <a:path w="91820" h="45350">
                <a:moveTo>
                  <a:pt x="51066" y="35178"/>
                </a:moveTo>
                <a:cubicBezTo>
                  <a:pt x="9322" y="22783"/>
                  <a:pt x="0" y="19596"/>
                  <a:pt x="5639" y="0"/>
                </a:cubicBezTo>
                <a:cubicBezTo>
                  <a:pt x="42939" y="22301"/>
                  <a:pt x="78167" y="20040"/>
                  <a:pt x="91820" y="17983"/>
                </a:cubicBezTo>
                <a:cubicBezTo>
                  <a:pt x="91210" y="28143"/>
                  <a:pt x="85381" y="45350"/>
                  <a:pt x="51066" y="3517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" name="Picture 526"/>
          <p:cNvPicPr>
            <a:picLocks noChangeAspect="0" noChangeArrowheads="1"/>
          </p:cNvPicPr>
          <p:nvPr/>
        </p:nvPicPr>
        <p:blipFill>
          <a:blip r:embed="rId5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4333" y="5756586"/>
            <a:ext cx="97561" cy="56123"/>
          </a:xfrm>
          <a:prstGeom prst="rect">
            <a:avLst/>
          </a:prstGeom>
          <a:noFill/>
          <a:extLst/>
        </p:spPr>
      </p:pic>
      <p:pic>
        <p:nvPicPr>
          <p:cNvPr id="527" name="Picture 527"/>
          <p:cNvPicPr>
            <a:picLocks noChangeAspect="0" noChangeArrowheads="1"/>
          </p:cNvPicPr>
          <p:nvPr/>
        </p:nvPicPr>
        <p:blipFill>
          <a:blip r:embed="rId5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75668" y="5719238"/>
            <a:ext cx="101944" cy="74593"/>
          </a:xfrm>
          <a:prstGeom prst="rect">
            <a:avLst/>
          </a:prstGeom>
          <a:noFill/>
          <a:extLst/>
        </p:spPr>
      </p:pic>
      <p:pic>
        <p:nvPicPr>
          <p:cNvPr id="528" name="Picture 528"/>
          <p:cNvPicPr>
            <a:picLocks noChangeAspect="0" noChangeArrowheads="1"/>
          </p:cNvPicPr>
          <p:nvPr/>
        </p:nvPicPr>
        <p:blipFill>
          <a:blip r:embed="rId5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9497" y="5768472"/>
            <a:ext cx="158401" cy="248597"/>
          </a:xfrm>
          <a:prstGeom prst="rect">
            <a:avLst/>
          </a:prstGeom>
          <a:noFill/>
          <a:extLst/>
        </p:spPr>
      </p:pic>
      <p:pic>
        <p:nvPicPr>
          <p:cNvPr id="529" name="Picture 529"/>
          <p:cNvPicPr>
            <a:picLocks noChangeAspect="0" noChangeArrowheads="1"/>
          </p:cNvPicPr>
          <p:nvPr/>
        </p:nvPicPr>
        <p:blipFill>
          <a:blip r:embed="rId5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00462" y="6073657"/>
            <a:ext cx="151616" cy="195541"/>
          </a:xfrm>
          <a:prstGeom prst="rect">
            <a:avLst/>
          </a:prstGeom>
          <a:noFill/>
          <a:extLst/>
        </p:spPr>
      </p:pic>
      <p:pic>
        <p:nvPicPr>
          <p:cNvPr id="530" name="Picture 530"/>
          <p:cNvPicPr>
            <a:picLocks noChangeAspect="0" noChangeArrowheads="1"/>
          </p:cNvPicPr>
          <p:nvPr/>
        </p:nvPicPr>
        <p:blipFill>
          <a:blip r:embed="rId5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3571" y="6200735"/>
            <a:ext cx="482217" cy="526168"/>
          </a:xfrm>
          <a:prstGeom prst="rect">
            <a:avLst/>
          </a:prstGeom>
          <a:noFill/>
          <a:extLst/>
        </p:spPr>
      </p:pic>
      <p:sp>
        <p:nvSpPr>
          <p:cNvPr id="531" name="Freeform 531"/>
          <p:cNvSpPr/>
          <p:nvPr/>
        </p:nvSpPr>
        <p:spPr>
          <a:xfrm rot="0" flipH="0" flipV="0">
            <a:off x="2939380" y="6818083"/>
            <a:ext cx="786472" cy="23368"/>
          </a:xfrm>
          <a:custGeom>
            <a:pathLst>
              <a:path w="786472" h="23368">
                <a:moveTo>
                  <a:pt x="774788" y="23368"/>
                </a:moveTo>
                <a:lnTo>
                  <a:pt x="0" y="23368"/>
                </a:lnTo>
                <a:lnTo>
                  <a:pt x="0" y="0"/>
                </a:lnTo>
                <a:lnTo>
                  <a:pt x="774788" y="0"/>
                </a:lnTo>
                <a:cubicBezTo>
                  <a:pt x="781239" y="0"/>
                  <a:pt x="786472" y="5233"/>
                  <a:pt x="786472" y="11684"/>
                </a:cubicBezTo>
                <a:cubicBezTo>
                  <a:pt x="786472" y="18136"/>
                  <a:pt x="781239" y="23368"/>
                  <a:pt x="774788" y="23368"/>
                </a:cubicBezTo>
              </a:path>
            </a:pathLst>
          </a:custGeom>
          <a:solidFill>
            <a:srgbClr val="E89B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 rot="0" flipH="0" flipV="0">
            <a:off x="2023645" y="5650767"/>
            <a:ext cx="39839" cy="73341"/>
          </a:xfrm>
          <a:custGeom>
            <a:pathLst>
              <a:path w="39839" h="73341">
                <a:moveTo>
                  <a:pt x="39839" y="52120"/>
                </a:moveTo>
                <a:lnTo>
                  <a:pt x="30924" y="15430"/>
                </a:lnTo>
                <a:lnTo>
                  <a:pt x="10947" y="0"/>
                </a:lnTo>
                <a:lnTo>
                  <a:pt x="0" y="26060"/>
                </a:lnTo>
                <a:lnTo>
                  <a:pt x="19913" y="73341"/>
                </a:lnTo>
                <a:lnTo>
                  <a:pt x="8318" y="24815"/>
                </a:lnTo>
                <a:lnTo>
                  <a:pt x="12700" y="11519"/>
                </a:lnTo>
                <a:lnTo>
                  <a:pt x="24955" y="15430"/>
                </a:lnTo>
                <a:close/>
                <a:moveTo>
                  <a:pt x="39839" y="52120"/>
                </a:moveTo>
              </a:path>
            </a:pathLst>
          </a:custGeom>
          <a:solidFill>
            <a:srgbClr val="B3B3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Rectangle 533"/>
          <p:cNvSpPr/>
          <p:nvPr/>
        </p:nvSpPr>
        <p:spPr>
          <a:xfrm rot="0" flipH="0" flipV="0">
            <a:off x="2636913" y="7155404"/>
            <a:ext cx="54140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5</a:t>
            </a:r>
          </a:p>
        </p:txBody>
      </p:sp>
      <p:sp>
        <p:nvSpPr>
          <p:cNvPr id="534" name="Rectangle 534"/>
          <p:cNvSpPr/>
          <p:nvPr/>
        </p:nvSpPr>
        <p:spPr>
          <a:xfrm rot="0" flipH="0" flipV="0">
            <a:off x="360000" y="1140031"/>
            <a:ext cx="2409596" cy="2134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Загалом шахраї можуть представлятися:</a:t>
            </a:r>
          </a:p>
          <a:p>
            <a:pPr marL="0">
              <a:lnSpc>
                <a:spcPts val="960"/>
              </a:lnSpc>
            </a:pPr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волонтерами; </a:t>
            </a:r>
          </a:p>
        </p:txBody>
      </p:sp>
      <p:sp>
        <p:nvSpPr>
          <p:cNvPr id="535" name="Rectangle 535"/>
          <p:cNvSpPr/>
          <p:nvPr/>
        </p:nvSpPr>
        <p:spPr>
          <a:xfrm rot="0" flipH="0" flipV="0">
            <a:off x="360000" y="1364821"/>
            <a:ext cx="991327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журналістами; </a:t>
            </a:r>
          </a:p>
        </p:txBody>
      </p:sp>
      <p:sp>
        <p:nvSpPr>
          <p:cNvPr id="536" name="Rectangle 536"/>
          <p:cNvSpPr/>
          <p:nvPr/>
        </p:nvSpPr>
        <p:spPr>
          <a:xfrm rot="0" flipH="0" flipV="0">
            <a:off x="360000" y="1486741"/>
            <a:ext cx="2261236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представниками державних органів; </a:t>
            </a:r>
          </a:p>
        </p:txBody>
      </p:sp>
      <p:sp>
        <p:nvSpPr>
          <p:cNvPr id="537" name="Rectangle 537"/>
          <p:cNvSpPr/>
          <p:nvPr/>
        </p:nvSpPr>
        <p:spPr>
          <a:xfrm rot="0" flipH="0" flipV="0">
            <a:off x="360000" y="1608661"/>
            <a:ext cx="2191528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представниками країни-агресорки; </a:t>
            </a:r>
          </a:p>
        </p:txBody>
      </p:sp>
      <p:sp>
        <p:nvSpPr>
          <p:cNvPr id="538" name="Rectangle 538"/>
          <p:cNvSpPr/>
          <p:nvPr/>
        </p:nvSpPr>
        <p:spPr>
          <a:xfrm rot="0" flipH="0" flipV="0">
            <a:off x="360000" y="1730581"/>
            <a:ext cx="1110931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іншими особами.</a:t>
            </a:r>
          </a:p>
        </p:txBody>
      </p:sp>
      <p:sp>
        <p:nvSpPr>
          <p:cNvPr id="539" name="Rectangle 539"/>
          <p:cNvSpPr/>
          <p:nvPr/>
        </p:nvSpPr>
        <p:spPr>
          <a:xfrm rot="0" flipH="0" flipV="0">
            <a:off x="360006" y="1993471"/>
            <a:ext cx="4639899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Вони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обіцяють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сприяти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звільненню,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організувати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телефонну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розмову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5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дати</a:t>
            </a:r>
            <a:r>
              <a:rPr lang="en-US" sz="800" baseline="0" b="0" i="0" dirty="0" spc="2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інформацію</a:t>
            </a:r>
            <a:r>
              <a:rPr lang="en-US" sz="800" baseline="0" b="0" i="0" dirty="0" spc="2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2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близьку</a:t>
            </a:r>
            <a:r>
              <a:rPr lang="en-US" sz="800" baseline="0" b="0" i="0" dirty="0" spc="2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людину.</a:t>
            </a:r>
            <a:r>
              <a:rPr lang="en-US" sz="800" baseline="0" b="0" i="0" dirty="0" spc="2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Задля</a:t>
            </a:r>
            <a:r>
              <a:rPr lang="en-US" sz="800" baseline="0" b="0" i="0" dirty="0" spc="2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такої</a:t>
            </a:r>
            <a:r>
              <a:rPr lang="en-US" sz="800" baseline="0" b="0" i="0" dirty="0" spc="28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“корисної”,</a:t>
            </a:r>
            <a:r>
              <a:rPr lang="en-US" sz="800" baseline="0" b="0" i="0" dirty="0" spc="2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0" i="0" dirty="0" spc="28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насправді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злочинної</a:t>
            </a:r>
            <a:r>
              <a:rPr lang="en-US" sz="800" baseline="0" b="0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цілі,</a:t>
            </a:r>
            <a:r>
              <a:rPr lang="en-US" sz="800" baseline="0" b="0" i="0" dirty="0" spc="2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вони</a:t>
            </a:r>
            <a:r>
              <a:rPr lang="en-US" sz="800" baseline="0" b="0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випитують</a:t>
            </a:r>
            <a:r>
              <a:rPr lang="en-US" sz="800" baseline="0" b="0" i="0" dirty="0" spc="24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конфіденційну</a:t>
            </a:r>
            <a:r>
              <a:rPr lang="en-US" sz="800" baseline="0" b="1" i="0" dirty="0" spc="24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інформацію:</a:t>
            </a:r>
            <a:r>
              <a:rPr lang="en-US" sz="800" baseline="0" b="0" i="0" dirty="0" spc="23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персональні</a:t>
            </a:r>
            <a:r>
              <a:rPr lang="en-US" sz="800" baseline="0" b="1" i="0" dirty="0" spc="24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контактні</a:t>
            </a:r>
            <a:r>
              <a:rPr lang="en-US" sz="800" baseline="0" b="1" i="0" dirty="0" spc="2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1" i="0" dirty="0" spc="2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військових,</a:t>
            </a:r>
            <a:r>
              <a:rPr lang="en-US" sz="800" baseline="0" b="1" i="0" dirty="0" spc="2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зокрема</a:t>
            </a:r>
            <a:r>
              <a:rPr lang="en-US" sz="800" baseline="0" b="1" i="0" dirty="0" spc="2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ПІБ,</a:t>
            </a:r>
            <a:r>
              <a:rPr lang="en-US" sz="800" baseline="0" b="1" i="0" dirty="0" spc="2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найменування</a:t>
            </a:r>
            <a:r>
              <a:rPr lang="en-US" sz="800" baseline="0" b="1" i="0" dirty="0" spc="2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військової</a:t>
            </a:r>
            <a:r>
              <a:rPr lang="en-US" sz="800" baseline="0" b="1" i="0" dirty="0" spc="2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частини/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підрозділу,</a:t>
            </a:r>
            <a:r>
              <a:rPr lang="en-US" sz="800" baseline="0" b="1" i="0" dirty="0" spc="24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військове</a:t>
            </a:r>
            <a:r>
              <a:rPr lang="en-US" sz="800" baseline="0" b="1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звання,</a:t>
            </a:r>
            <a:r>
              <a:rPr lang="en-US" sz="800" baseline="0" b="1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статус</a:t>
            </a:r>
            <a:r>
              <a:rPr lang="en-US" sz="800" baseline="0" b="1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військового,</a:t>
            </a:r>
            <a:r>
              <a:rPr lang="en-US" sz="800" baseline="0" b="1" i="0" dirty="0" spc="24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а</a:t>
            </a:r>
            <a:r>
              <a:rPr lang="en-US" sz="800" baseline="0" b="1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1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інформацію</a:t>
            </a:r>
            <a:r>
              <a:rPr lang="en-US" sz="800" baseline="0" b="1" i="0" dirty="0" spc="2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банківські картки, фото документів тощо. </a:t>
            </a:r>
          </a:p>
        </p:txBody>
      </p:sp>
      <p:sp>
        <p:nvSpPr>
          <p:cNvPr id="540" name="Rectangle 540"/>
          <p:cNvSpPr/>
          <p:nvPr/>
        </p:nvSpPr>
        <p:spPr>
          <a:xfrm rot="0" flipH="0" flipV="0">
            <a:off x="360006" y="2846911"/>
            <a:ext cx="203869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 не можна розповсюджувати:</a:t>
            </a:r>
          </a:p>
        </p:txBody>
      </p:sp>
      <p:sp>
        <p:nvSpPr>
          <p:cNvPr id="541" name="Rectangle 541"/>
          <p:cNvSpPr/>
          <p:nvPr/>
        </p:nvSpPr>
        <p:spPr>
          <a:xfrm rot="0" flipH="0" flipV="0">
            <a:off x="360000" y="2949781"/>
            <a:ext cx="4639702" cy="373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позицію, координати місцевості (у т.ч. фото чи відео),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 на якій зник безвісти 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 потрапив до полону військовослужбовець, місця його переміщення до мо-</a:t>
            </a:r>
          </a:p>
          <a:p>
            <a:pPr marL="6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менту зникнення, військову спеціальність;</a:t>
            </a:r>
          </a:p>
        </p:txBody>
      </p:sp>
      <p:sp>
        <p:nvSpPr>
          <p:cNvPr id="542" name="Rectangle 542"/>
          <p:cNvSpPr/>
          <p:nvPr/>
        </p:nvSpPr>
        <p:spPr>
          <a:xfrm rot="0" flipH="0" flipV="0">
            <a:off x="359905" y="3315541"/>
            <a:ext cx="4640000" cy="495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5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адресу</a:t>
            </a:r>
            <a:r>
              <a:rPr lang="en-US" sz="1212" baseline="-1875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проживання,</a:t>
            </a:r>
            <a:r>
              <a:rPr lang="en-US" sz="1212" baseline="-1875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сімейний</a:t>
            </a:r>
            <a:r>
              <a:rPr lang="en-US" sz="1212" baseline="-18750" b="1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стан</a:t>
            </a:r>
            <a:r>
              <a:rPr lang="en-US" sz="1212" baseline="-1875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(наявність</a:t>
            </a:r>
            <a:r>
              <a:rPr lang="en-US" sz="1212" baseline="-18750" b="0" i="0" dirty="0" spc="13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малолітніх/неповнолітніх</a:t>
            </a:r>
            <a:r>
              <a:rPr lang="en-US" sz="1212" baseline="-18750" b="0" i="0" dirty="0" spc="13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000000"/>
                </a:solidFill>
                <a:latin typeface="Arial" pitchFamily="0" charset="1"/>
              </a:rPr>
              <a:t>ді-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тей тощо), адже зазначеною інформацією може скористатися ворог, що може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призвести</a:t>
            </a:r>
            <a:r>
              <a:rPr lang="en-US" sz="800" baseline="0" b="0" i="0" dirty="0" spc="1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подальших</a:t>
            </a:r>
            <a:r>
              <a:rPr lang="en-US" sz="800" baseline="0" b="0" i="0" dirty="0" spc="16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шахрайських</a:t>
            </a:r>
            <a:r>
              <a:rPr lang="en-US" sz="800" baseline="0" b="0" i="0" dirty="0" spc="1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дій</a:t>
            </a:r>
            <a:r>
              <a:rPr lang="en-US" sz="800" baseline="0" b="0" i="0" dirty="0" spc="1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тиску</a:t>
            </a:r>
            <a:r>
              <a:rPr lang="en-US" sz="800" baseline="0" b="0" i="0" dirty="0" spc="1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військовослужбовця,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який перебуває у полоні.</a:t>
            </a:r>
          </a:p>
        </p:txBody>
      </p:sp>
      <p:sp>
        <p:nvSpPr>
          <p:cNvPr id="543" name="Rectangle 543"/>
          <p:cNvSpPr/>
          <p:nvPr/>
        </p:nvSpPr>
        <p:spPr>
          <a:xfrm rot="0" flipH="0" flipV="0">
            <a:off x="497100" y="4021491"/>
            <a:ext cx="151410" cy="500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86" baseline="0" b="0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544" name="Rectangle 544"/>
          <p:cNvSpPr/>
          <p:nvPr/>
        </p:nvSpPr>
        <p:spPr>
          <a:xfrm rot="0" flipH="0" flipV="0">
            <a:off x="648323" y="4066111"/>
            <a:ext cx="4171574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Цю інформацію у жодному разі не можна надавати стороннім і не пе-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ревіреним особам!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Лише представникам офіційних державних органів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влади. </a:t>
            </a:r>
          </a:p>
        </p:txBody>
      </p:sp>
      <p:sp>
        <p:nvSpPr>
          <p:cNvPr id="545" name="Rectangle 545"/>
          <p:cNvSpPr/>
          <p:nvPr/>
        </p:nvSpPr>
        <p:spPr>
          <a:xfrm rot="0" flipH="0" flipV="0">
            <a:off x="496799" y="687744"/>
            <a:ext cx="3805703" cy="306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ШАХРАЇ — ЦЕ ЛЮДИ В “ДОБРІЙ” МАСЦІ.</a:t>
            </a:r>
          </a:p>
          <a:p>
            <a:pPr marL="0">
              <a:lnSpc>
                <a:spcPts val="997"/>
              </a:lnSpc>
            </a:pPr>
            <a:r>
              <a:rPr lang="en-US" sz="900" baseline="0" b="1" i="0" dirty="0" spc="0">
                <a:solidFill>
                  <a:srgbClr val="2B3443"/>
                </a:solidFill>
                <a:latin typeface="Arial" pitchFamily="0" charset="1"/>
              </a:rPr>
              <a:t>Вони завжди будуть видавати свої вчинки за допомогу!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546" name="Picture 546"/>
          <p:cNvPicPr>
            <a:picLocks noChangeAspect="0" noChangeArrowheads="1"/>
          </p:cNvPicPr>
          <p:nvPr/>
        </p:nvPicPr>
        <p:blipFill>
          <a:blip r:embed="rId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547" name="Freeform 547"/>
          <p:cNvSpPr/>
          <p:nvPr/>
        </p:nvSpPr>
        <p:spPr>
          <a:xfrm rot="0" flipH="0" flipV="0">
            <a:off x="324002" y="2246402"/>
            <a:ext cx="4680001" cy="129603"/>
          </a:xfrm>
          <a:custGeom>
            <a:pathLst>
              <a:path w="4680001" h="129603">
                <a:moveTo>
                  <a:pt x="0" y="129603"/>
                </a:moveTo>
                <a:lnTo>
                  <a:pt x="4680001" y="129603"/>
                </a:lnTo>
                <a:lnTo>
                  <a:pt x="4680001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 rot="0" flipH="0" flipV="0">
            <a:off x="324002" y="2367001"/>
            <a:ext cx="4680001" cy="129603"/>
          </a:xfrm>
          <a:custGeom>
            <a:pathLst>
              <a:path w="4680001" h="129603">
                <a:moveTo>
                  <a:pt x="0" y="129603"/>
                </a:moveTo>
                <a:lnTo>
                  <a:pt x="4680001" y="129603"/>
                </a:lnTo>
                <a:lnTo>
                  <a:pt x="4680001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 rot="0" flipH="0" flipV="0">
            <a:off x="324002" y="2482202"/>
            <a:ext cx="4680001" cy="129604"/>
          </a:xfrm>
          <a:custGeom>
            <a:pathLst>
              <a:path w="4680001" h="129604">
                <a:moveTo>
                  <a:pt x="0" y="129604"/>
                </a:moveTo>
                <a:lnTo>
                  <a:pt x="4680001" y="129604"/>
                </a:lnTo>
                <a:lnTo>
                  <a:pt x="4680001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 rot="0" flipH="0" flipV="0">
            <a:off x="324002" y="2611806"/>
            <a:ext cx="2359800" cy="129604"/>
          </a:xfrm>
          <a:custGeom>
            <a:pathLst>
              <a:path w="2359800" h="129604">
                <a:moveTo>
                  <a:pt x="0" y="129604"/>
                </a:moveTo>
                <a:lnTo>
                  <a:pt x="2359800" y="129604"/>
                </a:lnTo>
                <a:lnTo>
                  <a:pt x="2359800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 rot="0" flipH="0" flipV="0">
            <a:off x="359994" y="2871978"/>
            <a:ext cx="4608004" cy="1178776"/>
          </a:xfrm>
          <a:custGeom>
            <a:pathLst>
              <a:path w="4608004" h="1178776">
                <a:moveTo>
                  <a:pt x="0" y="1178776"/>
                </a:moveTo>
                <a:lnTo>
                  <a:pt x="4608004" y="1178776"/>
                </a:lnTo>
                <a:lnTo>
                  <a:pt x="4608004" y="0"/>
                </a:lnTo>
                <a:lnTo>
                  <a:pt x="0" y="0"/>
                </a:lnTo>
                <a:lnTo>
                  <a:pt x="0" y="1178776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 rot="0" flipH="0" flipV="0">
            <a:off x="366350" y="703715"/>
            <a:ext cx="0" cy="525221"/>
          </a:xfrm>
          <a:custGeom>
            <a:pathLst>
              <a:path w="0" h="525221">
                <a:moveTo>
                  <a:pt x="0" y="0"/>
                </a:moveTo>
                <a:lnTo>
                  <a:pt x="0" y="52522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3" name="Picture 553"/>
          <p:cNvPicPr>
            <a:picLocks noChangeAspect="0" noChangeArrowheads="1"/>
          </p:cNvPicPr>
          <p:nvPr/>
        </p:nvPicPr>
        <p:blipFill>
          <a:blip r:embed="rId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6101" y="2759304"/>
            <a:ext cx="207314" cy="187400"/>
          </a:xfrm>
          <a:prstGeom prst="rect">
            <a:avLst/>
          </a:prstGeom>
          <a:noFill/>
          <a:extLst/>
        </p:spPr>
      </p:pic>
      <p:pic>
        <p:nvPicPr>
          <p:cNvPr id="554" name="Picture 554"/>
          <p:cNvPicPr>
            <a:picLocks noChangeAspect="0" noChangeArrowheads="1"/>
          </p:cNvPicPr>
          <p:nvPr/>
        </p:nvPicPr>
        <p:blipFill>
          <a:blip r:embed="rId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95512" y="4962132"/>
            <a:ext cx="47497" cy="440588"/>
          </a:xfrm>
          <a:prstGeom prst="rect">
            <a:avLst/>
          </a:prstGeom>
          <a:noFill/>
          <a:extLst/>
        </p:spPr>
      </p:pic>
      <p:pic>
        <p:nvPicPr>
          <p:cNvPr id="555" name="Picture 555"/>
          <p:cNvPicPr>
            <a:picLocks noChangeAspect="0" noChangeArrowheads="1"/>
          </p:cNvPicPr>
          <p:nvPr/>
        </p:nvPicPr>
        <p:blipFill>
          <a:blip r:embed="rId5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4872927"/>
            <a:ext cx="47536" cy="282905"/>
          </a:xfrm>
          <a:prstGeom prst="rect">
            <a:avLst/>
          </a:prstGeom>
          <a:noFill/>
          <a:extLst/>
        </p:spPr>
      </p:pic>
      <p:pic>
        <p:nvPicPr>
          <p:cNvPr id="556" name="Picture 556"/>
          <p:cNvPicPr>
            <a:picLocks noChangeAspect="0" noChangeArrowheads="1"/>
          </p:cNvPicPr>
          <p:nvPr/>
        </p:nvPicPr>
        <p:blipFill>
          <a:blip r:embed="rId5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4594517"/>
            <a:ext cx="47536" cy="175107"/>
          </a:xfrm>
          <a:prstGeom prst="rect">
            <a:avLst/>
          </a:prstGeom>
          <a:noFill/>
          <a:extLst/>
        </p:spPr>
      </p:pic>
      <p:pic>
        <p:nvPicPr>
          <p:cNvPr id="557" name="Picture 557"/>
          <p:cNvPicPr>
            <a:picLocks noChangeAspect="0" noChangeArrowheads="1"/>
          </p:cNvPicPr>
          <p:nvPr/>
        </p:nvPicPr>
        <p:blipFill>
          <a:blip r:embed="rId5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7294" y="5174412"/>
            <a:ext cx="47536" cy="282930"/>
          </a:xfrm>
          <a:prstGeom prst="rect">
            <a:avLst/>
          </a:prstGeom>
          <a:noFill/>
          <a:extLst/>
        </p:spPr>
      </p:pic>
      <p:pic>
        <p:nvPicPr>
          <p:cNvPr id="558" name="Picture 558"/>
          <p:cNvPicPr>
            <a:picLocks noChangeAspect="0" noChangeArrowheads="1"/>
          </p:cNvPicPr>
          <p:nvPr/>
        </p:nvPicPr>
        <p:blipFill>
          <a:blip r:embed="rId5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600" y="4174109"/>
            <a:ext cx="1769498" cy="3385896"/>
          </a:xfrm>
          <a:prstGeom prst="rect">
            <a:avLst/>
          </a:prstGeom>
          <a:noFill/>
          <a:extLst/>
        </p:spPr>
      </p:pic>
      <p:sp>
        <p:nvSpPr>
          <p:cNvPr id="559" name="Freeform 559"/>
          <p:cNvSpPr/>
          <p:nvPr/>
        </p:nvSpPr>
        <p:spPr>
          <a:xfrm rot="0" flipH="0" flipV="0">
            <a:off x="471390" y="4280359"/>
            <a:ext cx="1547469" cy="3297732"/>
          </a:xfrm>
          <a:custGeom>
            <a:pathLst>
              <a:path w="1547469" h="3297732">
                <a:moveTo>
                  <a:pt x="163423" y="3297732"/>
                </a:moveTo>
                <a:cubicBezTo>
                  <a:pt x="73279" y="3297732"/>
                  <a:pt x="0" y="3224454"/>
                  <a:pt x="0" y="3134322"/>
                </a:cubicBezTo>
                <a:lnTo>
                  <a:pt x="0" y="163411"/>
                </a:lnTo>
                <a:cubicBezTo>
                  <a:pt x="0" y="73266"/>
                  <a:pt x="73279" y="0"/>
                  <a:pt x="163423" y="0"/>
                </a:cubicBezTo>
                <a:lnTo>
                  <a:pt x="1384032" y="0"/>
                </a:lnTo>
                <a:cubicBezTo>
                  <a:pt x="1474177" y="0"/>
                  <a:pt x="1547469" y="73266"/>
                  <a:pt x="1547469" y="163411"/>
                </a:cubicBezTo>
                <a:lnTo>
                  <a:pt x="1547469" y="3134322"/>
                </a:lnTo>
                <a:cubicBezTo>
                  <a:pt x="1547469" y="3224454"/>
                  <a:pt x="1474177" y="3297732"/>
                  <a:pt x="1384032" y="3297732"/>
                </a:cubicBezTo>
                <a:close/>
                <a:moveTo>
                  <a:pt x="163423" y="3297732"/>
                </a:moveTo>
              </a:path>
            </a:pathLst>
          </a:custGeom>
          <a:solidFill>
            <a:srgbClr val="6B6B6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 rot="0" flipH="0" flipV="0">
            <a:off x="472394" y="4281347"/>
            <a:ext cx="1545450" cy="3295738"/>
          </a:xfrm>
          <a:custGeom>
            <a:pathLst>
              <a:path w="1545450" h="3295738">
                <a:moveTo>
                  <a:pt x="162420" y="3295738"/>
                </a:moveTo>
                <a:cubicBezTo>
                  <a:pt x="72835" y="3295738"/>
                  <a:pt x="0" y="3222904"/>
                  <a:pt x="0" y="3133331"/>
                </a:cubicBezTo>
                <a:lnTo>
                  <a:pt x="0" y="162420"/>
                </a:lnTo>
                <a:cubicBezTo>
                  <a:pt x="0" y="72834"/>
                  <a:pt x="72835" y="0"/>
                  <a:pt x="162420" y="0"/>
                </a:cubicBezTo>
                <a:lnTo>
                  <a:pt x="1383029" y="0"/>
                </a:lnTo>
                <a:cubicBezTo>
                  <a:pt x="1472615" y="0"/>
                  <a:pt x="1545450" y="72834"/>
                  <a:pt x="1545450" y="162420"/>
                </a:cubicBezTo>
                <a:lnTo>
                  <a:pt x="1545450" y="3133331"/>
                </a:lnTo>
                <a:cubicBezTo>
                  <a:pt x="1545450" y="3222904"/>
                  <a:pt x="1472615" y="3295738"/>
                  <a:pt x="1383029" y="3295738"/>
                </a:cubicBezTo>
                <a:close/>
                <a:moveTo>
                  <a:pt x="162420" y="3295738"/>
                </a:moveTo>
              </a:path>
            </a:pathLst>
          </a:custGeom>
          <a:solidFill>
            <a:srgbClr val="6C6C6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 rot="0" flipH="0" flipV="0">
            <a:off x="473397" y="4282360"/>
            <a:ext cx="1543443" cy="3293719"/>
          </a:xfrm>
          <a:custGeom>
            <a:pathLst>
              <a:path w="1543443" h="3293719">
                <a:moveTo>
                  <a:pt x="161417" y="3293719"/>
                </a:moveTo>
                <a:cubicBezTo>
                  <a:pt x="72390" y="3293719"/>
                  <a:pt x="0" y="3221342"/>
                  <a:pt x="0" y="3132302"/>
                </a:cubicBezTo>
                <a:lnTo>
                  <a:pt x="0" y="161417"/>
                </a:lnTo>
                <a:cubicBezTo>
                  <a:pt x="0" y="72377"/>
                  <a:pt x="72390" y="0"/>
                  <a:pt x="161417" y="0"/>
                </a:cubicBezTo>
                <a:lnTo>
                  <a:pt x="1382026" y="0"/>
                </a:lnTo>
                <a:cubicBezTo>
                  <a:pt x="1471066" y="0"/>
                  <a:pt x="1543443" y="72377"/>
                  <a:pt x="1543443" y="161417"/>
                </a:cubicBezTo>
                <a:lnTo>
                  <a:pt x="1543443" y="3132302"/>
                </a:lnTo>
                <a:cubicBezTo>
                  <a:pt x="1543443" y="3221342"/>
                  <a:pt x="1471066" y="3293719"/>
                  <a:pt x="1382026" y="3293719"/>
                </a:cubicBezTo>
                <a:close/>
                <a:moveTo>
                  <a:pt x="161417" y="3293719"/>
                </a:moveTo>
              </a:path>
            </a:pathLst>
          </a:custGeom>
          <a:solidFill>
            <a:srgbClr val="6D6C6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 rot="0" flipH="0" flipV="0">
            <a:off x="474388" y="4283361"/>
            <a:ext cx="1541449" cy="3291713"/>
          </a:xfrm>
          <a:custGeom>
            <a:pathLst>
              <a:path w="1541449" h="3291713">
                <a:moveTo>
                  <a:pt x="160426" y="3291713"/>
                </a:moveTo>
                <a:cubicBezTo>
                  <a:pt x="71946" y="3291713"/>
                  <a:pt x="0" y="3219781"/>
                  <a:pt x="0" y="3131300"/>
                </a:cubicBezTo>
                <a:lnTo>
                  <a:pt x="0" y="160414"/>
                </a:lnTo>
                <a:cubicBezTo>
                  <a:pt x="0" y="71933"/>
                  <a:pt x="71946" y="0"/>
                  <a:pt x="160426" y="0"/>
                </a:cubicBezTo>
                <a:lnTo>
                  <a:pt x="1381035" y="0"/>
                </a:lnTo>
                <a:cubicBezTo>
                  <a:pt x="1469516" y="0"/>
                  <a:pt x="1541449" y="71933"/>
                  <a:pt x="1541449" y="160414"/>
                </a:cubicBezTo>
                <a:lnTo>
                  <a:pt x="1541449" y="3131300"/>
                </a:lnTo>
                <a:cubicBezTo>
                  <a:pt x="1541449" y="3219781"/>
                  <a:pt x="1469516" y="3291713"/>
                  <a:pt x="1381035" y="3291713"/>
                </a:cubicBezTo>
                <a:close/>
                <a:moveTo>
                  <a:pt x="160426" y="3291713"/>
                </a:moveTo>
              </a:path>
            </a:pathLst>
          </a:custGeom>
          <a:solidFill>
            <a:srgbClr val="6D6D6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 rot="0" flipH="0" flipV="0">
            <a:off x="475404" y="4284374"/>
            <a:ext cx="1539417" cy="3289693"/>
          </a:xfrm>
          <a:custGeom>
            <a:pathLst>
              <a:path w="1539417" h="3289693">
                <a:moveTo>
                  <a:pt x="159410" y="3289693"/>
                </a:moveTo>
                <a:cubicBezTo>
                  <a:pt x="71488" y="3289693"/>
                  <a:pt x="0" y="3218218"/>
                  <a:pt x="0" y="3130296"/>
                </a:cubicBezTo>
                <a:lnTo>
                  <a:pt x="0" y="159398"/>
                </a:lnTo>
                <a:cubicBezTo>
                  <a:pt x="0" y="71475"/>
                  <a:pt x="71488" y="0"/>
                  <a:pt x="159410" y="0"/>
                </a:cubicBezTo>
                <a:lnTo>
                  <a:pt x="1380019" y="0"/>
                </a:lnTo>
                <a:cubicBezTo>
                  <a:pt x="1467941" y="0"/>
                  <a:pt x="1539417" y="71475"/>
                  <a:pt x="1539417" y="159398"/>
                </a:cubicBezTo>
                <a:lnTo>
                  <a:pt x="1539417" y="3130296"/>
                </a:lnTo>
                <a:cubicBezTo>
                  <a:pt x="1539417" y="3218218"/>
                  <a:pt x="1467941" y="3289693"/>
                  <a:pt x="1380019" y="3289693"/>
                </a:cubicBezTo>
                <a:close/>
                <a:moveTo>
                  <a:pt x="159410" y="3289693"/>
                </a:moveTo>
              </a:path>
            </a:pathLst>
          </a:custGeom>
          <a:solidFill>
            <a:srgbClr val="6E6E6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 rot="0" flipH="0" flipV="0">
            <a:off x="476407" y="4285375"/>
            <a:ext cx="1537411" cy="3287686"/>
          </a:xfrm>
          <a:custGeom>
            <a:pathLst>
              <a:path w="1537411" h="3287686">
                <a:moveTo>
                  <a:pt x="158407" y="3287686"/>
                </a:moveTo>
                <a:cubicBezTo>
                  <a:pt x="71057" y="3287686"/>
                  <a:pt x="0" y="3216655"/>
                  <a:pt x="0" y="3129292"/>
                </a:cubicBezTo>
                <a:lnTo>
                  <a:pt x="0" y="158407"/>
                </a:lnTo>
                <a:cubicBezTo>
                  <a:pt x="0" y="71031"/>
                  <a:pt x="71057" y="0"/>
                  <a:pt x="158407" y="0"/>
                </a:cubicBezTo>
                <a:lnTo>
                  <a:pt x="1379016" y="0"/>
                </a:lnTo>
                <a:cubicBezTo>
                  <a:pt x="1466379" y="0"/>
                  <a:pt x="1537411" y="71031"/>
                  <a:pt x="1537411" y="158407"/>
                </a:cubicBezTo>
                <a:lnTo>
                  <a:pt x="1537411" y="3129292"/>
                </a:lnTo>
                <a:cubicBezTo>
                  <a:pt x="1537411" y="3216655"/>
                  <a:pt x="1466379" y="3287686"/>
                  <a:pt x="1379016" y="3287686"/>
                </a:cubicBezTo>
                <a:close/>
                <a:moveTo>
                  <a:pt x="158407" y="3287686"/>
                </a:moveTo>
              </a:path>
            </a:pathLst>
          </a:custGeom>
          <a:solidFill>
            <a:srgbClr val="6F6F6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 rot="0" flipH="0" flipV="0">
            <a:off x="477410" y="4286389"/>
            <a:ext cx="1535403" cy="3285667"/>
          </a:xfrm>
          <a:custGeom>
            <a:pathLst>
              <a:path w="1535403" h="3285667">
                <a:moveTo>
                  <a:pt x="157403" y="3285667"/>
                </a:moveTo>
                <a:cubicBezTo>
                  <a:pt x="70599" y="3285667"/>
                  <a:pt x="0" y="3215081"/>
                  <a:pt x="0" y="3128276"/>
                </a:cubicBezTo>
                <a:lnTo>
                  <a:pt x="0" y="157391"/>
                </a:lnTo>
                <a:cubicBezTo>
                  <a:pt x="0" y="70574"/>
                  <a:pt x="70599" y="0"/>
                  <a:pt x="157403" y="0"/>
                </a:cubicBezTo>
                <a:lnTo>
                  <a:pt x="1378012" y="0"/>
                </a:lnTo>
                <a:cubicBezTo>
                  <a:pt x="1464829" y="0"/>
                  <a:pt x="1535403" y="70574"/>
                  <a:pt x="1535403" y="157391"/>
                </a:cubicBezTo>
                <a:lnTo>
                  <a:pt x="1535403" y="3128276"/>
                </a:lnTo>
                <a:cubicBezTo>
                  <a:pt x="1535403" y="3215081"/>
                  <a:pt x="1464829" y="3285667"/>
                  <a:pt x="1378012" y="3285667"/>
                </a:cubicBezTo>
                <a:close/>
                <a:moveTo>
                  <a:pt x="157403" y="3285667"/>
                </a:moveTo>
              </a:path>
            </a:pathLst>
          </a:custGeom>
          <a:solidFill>
            <a:srgbClr val="6F6F6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 rot="0" flipH="0" flipV="0">
            <a:off x="478414" y="4287402"/>
            <a:ext cx="1533397" cy="3283648"/>
          </a:xfrm>
          <a:custGeom>
            <a:pathLst>
              <a:path w="1533397" h="3283648">
                <a:moveTo>
                  <a:pt x="156400" y="3283648"/>
                </a:moveTo>
                <a:cubicBezTo>
                  <a:pt x="70155" y="3283648"/>
                  <a:pt x="0" y="3213506"/>
                  <a:pt x="0" y="3127261"/>
                </a:cubicBezTo>
                <a:lnTo>
                  <a:pt x="0" y="156362"/>
                </a:lnTo>
                <a:cubicBezTo>
                  <a:pt x="0" y="70117"/>
                  <a:pt x="70155" y="0"/>
                  <a:pt x="156400" y="0"/>
                </a:cubicBezTo>
                <a:lnTo>
                  <a:pt x="1377009" y="0"/>
                </a:lnTo>
                <a:cubicBezTo>
                  <a:pt x="1463255" y="0"/>
                  <a:pt x="1533397" y="70117"/>
                  <a:pt x="1533397" y="156362"/>
                </a:cubicBezTo>
                <a:lnTo>
                  <a:pt x="1533397" y="3127261"/>
                </a:lnTo>
                <a:cubicBezTo>
                  <a:pt x="1533397" y="3213506"/>
                  <a:pt x="1463255" y="3283648"/>
                  <a:pt x="1377009" y="3283648"/>
                </a:cubicBezTo>
                <a:close/>
                <a:moveTo>
                  <a:pt x="156400" y="3283648"/>
                </a:moveTo>
              </a:path>
            </a:pathLst>
          </a:custGeom>
          <a:solidFill>
            <a:srgbClr val="70707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 rot="0" flipH="0" flipV="0">
            <a:off x="479430" y="4288389"/>
            <a:ext cx="1531365" cy="3281654"/>
          </a:xfrm>
          <a:custGeom>
            <a:pathLst>
              <a:path w="1531365" h="3281654">
                <a:moveTo>
                  <a:pt x="155384" y="3281654"/>
                </a:moveTo>
                <a:cubicBezTo>
                  <a:pt x="69698" y="3281654"/>
                  <a:pt x="0" y="3211970"/>
                  <a:pt x="0" y="3126283"/>
                </a:cubicBezTo>
                <a:lnTo>
                  <a:pt x="0" y="155372"/>
                </a:lnTo>
                <a:cubicBezTo>
                  <a:pt x="0" y="69685"/>
                  <a:pt x="69698" y="0"/>
                  <a:pt x="155384" y="0"/>
                </a:cubicBezTo>
                <a:lnTo>
                  <a:pt x="1375993" y="0"/>
                </a:lnTo>
                <a:cubicBezTo>
                  <a:pt x="1461680" y="0"/>
                  <a:pt x="1531365" y="69685"/>
                  <a:pt x="1531365" y="155372"/>
                </a:cubicBezTo>
                <a:lnTo>
                  <a:pt x="1531365" y="3126283"/>
                </a:lnTo>
                <a:cubicBezTo>
                  <a:pt x="1531365" y="3211970"/>
                  <a:pt x="1461680" y="3281654"/>
                  <a:pt x="1375993" y="3281654"/>
                </a:cubicBezTo>
                <a:close/>
                <a:moveTo>
                  <a:pt x="155384" y="3281654"/>
                </a:moveTo>
              </a:path>
            </a:pathLst>
          </a:custGeom>
          <a:solidFill>
            <a:srgbClr val="71717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 rot="0" flipH="0" flipV="0">
            <a:off x="480433" y="4289404"/>
            <a:ext cx="1529359" cy="3279635"/>
          </a:xfrm>
          <a:custGeom>
            <a:pathLst>
              <a:path w="1529359" h="3279635">
                <a:moveTo>
                  <a:pt x="154381" y="3279635"/>
                </a:moveTo>
                <a:cubicBezTo>
                  <a:pt x="69241" y="3279635"/>
                  <a:pt x="0" y="3210408"/>
                  <a:pt x="0" y="3125267"/>
                </a:cubicBezTo>
                <a:lnTo>
                  <a:pt x="0" y="154369"/>
                </a:lnTo>
                <a:cubicBezTo>
                  <a:pt x="0" y="69228"/>
                  <a:pt x="69241" y="0"/>
                  <a:pt x="154381" y="0"/>
                </a:cubicBezTo>
                <a:lnTo>
                  <a:pt x="1374990" y="0"/>
                </a:lnTo>
                <a:cubicBezTo>
                  <a:pt x="1460131" y="0"/>
                  <a:pt x="1529359" y="69228"/>
                  <a:pt x="1529359" y="154369"/>
                </a:cubicBezTo>
                <a:lnTo>
                  <a:pt x="1529359" y="3125267"/>
                </a:lnTo>
                <a:cubicBezTo>
                  <a:pt x="1529359" y="3210408"/>
                  <a:pt x="1460131" y="3279635"/>
                  <a:pt x="1374990" y="3279635"/>
                </a:cubicBezTo>
                <a:close/>
                <a:moveTo>
                  <a:pt x="154381" y="3279635"/>
                </a:moveTo>
              </a:path>
            </a:pathLst>
          </a:custGeom>
          <a:solidFill>
            <a:srgbClr val="7271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 rot="0" flipH="0" flipV="0">
            <a:off x="481436" y="4290405"/>
            <a:ext cx="1527351" cy="3277628"/>
          </a:xfrm>
          <a:custGeom>
            <a:pathLst>
              <a:path w="1527351" h="3277628">
                <a:moveTo>
                  <a:pt x="153377" y="3277628"/>
                </a:moveTo>
                <a:cubicBezTo>
                  <a:pt x="68796" y="3277628"/>
                  <a:pt x="0" y="3208845"/>
                  <a:pt x="0" y="3124263"/>
                </a:cubicBezTo>
                <a:lnTo>
                  <a:pt x="0" y="153365"/>
                </a:lnTo>
                <a:cubicBezTo>
                  <a:pt x="0" y="68783"/>
                  <a:pt x="68796" y="0"/>
                  <a:pt x="153377" y="0"/>
                </a:cubicBezTo>
                <a:lnTo>
                  <a:pt x="1373986" y="0"/>
                </a:lnTo>
                <a:cubicBezTo>
                  <a:pt x="1458568" y="0"/>
                  <a:pt x="1527351" y="68783"/>
                  <a:pt x="1527351" y="153365"/>
                </a:cubicBezTo>
                <a:lnTo>
                  <a:pt x="1527351" y="3124263"/>
                </a:lnTo>
                <a:cubicBezTo>
                  <a:pt x="1527351" y="3208845"/>
                  <a:pt x="1458568" y="3277628"/>
                  <a:pt x="1373986" y="3277628"/>
                </a:cubicBezTo>
                <a:close/>
                <a:moveTo>
                  <a:pt x="153377" y="3277628"/>
                </a:moveTo>
              </a:path>
            </a:pathLst>
          </a:custGeom>
          <a:solidFill>
            <a:srgbClr val="7272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 rot="0" flipH="0" flipV="0">
            <a:off x="482452" y="4291417"/>
            <a:ext cx="1525332" cy="3275609"/>
          </a:xfrm>
          <a:custGeom>
            <a:pathLst>
              <a:path w="1525332" h="3275609">
                <a:moveTo>
                  <a:pt x="152361" y="3275609"/>
                </a:moveTo>
                <a:cubicBezTo>
                  <a:pt x="68338" y="3275609"/>
                  <a:pt x="0" y="3207271"/>
                  <a:pt x="0" y="3123260"/>
                </a:cubicBezTo>
                <a:lnTo>
                  <a:pt x="0" y="152349"/>
                </a:lnTo>
                <a:cubicBezTo>
                  <a:pt x="0" y="68339"/>
                  <a:pt x="68338" y="0"/>
                  <a:pt x="152361" y="0"/>
                </a:cubicBezTo>
                <a:lnTo>
                  <a:pt x="1372970" y="0"/>
                </a:lnTo>
                <a:cubicBezTo>
                  <a:pt x="1456993" y="0"/>
                  <a:pt x="1525332" y="68339"/>
                  <a:pt x="1525332" y="152349"/>
                </a:cubicBezTo>
                <a:lnTo>
                  <a:pt x="1525332" y="3123260"/>
                </a:lnTo>
                <a:cubicBezTo>
                  <a:pt x="1525332" y="3207271"/>
                  <a:pt x="1456993" y="3275609"/>
                  <a:pt x="1372970" y="3275609"/>
                </a:cubicBezTo>
                <a:close/>
                <a:moveTo>
                  <a:pt x="152361" y="3275609"/>
                </a:moveTo>
              </a:path>
            </a:pathLst>
          </a:custGeom>
          <a:solidFill>
            <a:srgbClr val="73737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 rot="0" flipH="0" flipV="0">
            <a:off x="483455" y="4292417"/>
            <a:ext cx="1523326" cy="3273602"/>
          </a:xfrm>
          <a:custGeom>
            <a:pathLst>
              <a:path w="1523326" h="3273602">
                <a:moveTo>
                  <a:pt x="151358" y="3273602"/>
                </a:moveTo>
                <a:cubicBezTo>
                  <a:pt x="67894" y="3273602"/>
                  <a:pt x="0" y="3205708"/>
                  <a:pt x="0" y="3122257"/>
                </a:cubicBezTo>
                <a:lnTo>
                  <a:pt x="0" y="151346"/>
                </a:lnTo>
                <a:cubicBezTo>
                  <a:pt x="0" y="67894"/>
                  <a:pt x="67894" y="0"/>
                  <a:pt x="151358" y="0"/>
                </a:cubicBezTo>
                <a:lnTo>
                  <a:pt x="1371967" y="0"/>
                </a:lnTo>
                <a:cubicBezTo>
                  <a:pt x="1455444" y="0"/>
                  <a:pt x="1523326" y="67894"/>
                  <a:pt x="1523326" y="151346"/>
                </a:cubicBezTo>
                <a:lnTo>
                  <a:pt x="1523326" y="3122257"/>
                </a:lnTo>
                <a:cubicBezTo>
                  <a:pt x="1523326" y="3205708"/>
                  <a:pt x="1455444" y="3273602"/>
                  <a:pt x="1371967" y="3273602"/>
                </a:cubicBezTo>
                <a:close/>
                <a:moveTo>
                  <a:pt x="151358" y="3273602"/>
                </a:moveTo>
              </a:path>
            </a:pathLst>
          </a:custGeom>
          <a:solidFill>
            <a:srgbClr val="74747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 rot="0" flipH="0" flipV="0">
            <a:off x="484459" y="4293432"/>
            <a:ext cx="1521319" cy="3271583"/>
          </a:xfrm>
          <a:custGeom>
            <a:pathLst>
              <a:path w="1521319" h="3271583">
                <a:moveTo>
                  <a:pt x="150355" y="3271583"/>
                </a:moveTo>
                <a:cubicBezTo>
                  <a:pt x="67450" y="3271583"/>
                  <a:pt x="0" y="3204147"/>
                  <a:pt x="0" y="3121241"/>
                </a:cubicBezTo>
                <a:lnTo>
                  <a:pt x="0" y="150343"/>
                </a:lnTo>
                <a:cubicBezTo>
                  <a:pt x="0" y="67437"/>
                  <a:pt x="67450" y="0"/>
                  <a:pt x="150355" y="0"/>
                </a:cubicBezTo>
                <a:lnTo>
                  <a:pt x="1370964" y="0"/>
                </a:lnTo>
                <a:cubicBezTo>
                  <a:pt x="1453882" y="0"/>
                  <a:pt x="1521319" y="67437"/>
                  <a:pt x="1521319" y="150343"/>
                </a:cubicBezTo>
                <a:lnTo>
                  <a:pt x="1521319" y="3121241"/>
                </a:lnTo>
                <a:cubicBezTo>
                  <a:pt x="1521319" y="3204147"/>
                  <a:pt x="1453882" y="3271583"/>
                  <a:pt x="1370964" y="3271583"/>
                </a:cubicBezTo>
                <a:close/>
                <a:moveTo>
                  <a:pt x="150355" y="3271583"/>
                </a:moveTo>
              </a:path>
            </a:pathLst>
          </a:custGeom>
          <a:solidFill>
            <a:srgbClr val="7474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 rot="0" flipH="0" flipV="0">
            <a:off x="485462" y="4294432"/>
            <a:ext cx="1519313" cy="3269576"/>
          </a:xfrm>
          <a:custGeom>
            <a:pathLst>
              <a:path w="1519313" h="3269576">
                <a:moveTo>
                  <a:pt x="149352" y="3269576"/>
                </a:moveTo>
                <a:cubicBezTo>
                  <a:pt x="67006" y="3269576"/>
                  <a:pt x="0" y="3202584"/>
                  <a:pt x="0" y="3120237"/>
                </a:cubicBezTo>
                <a:lnTo>
                  <a:pt x="0" y="149339"/>
                </a:lnTo>
                <a:cubicBezTo>
                  <a:pt x="0" y="66992"/>
                  <a:pt x="67006" y="0"/>
                  <a:pt x="149352" y="0"/>
                </a:cubicBezTo>
                <a:lnTo>
                  <a:pt x="1369961" y="0"/>
                </a:lnTo>
                <a:cubicBezTo>
                  <a:pt x="1452321" y="0"/>
                  <a:pt x="1519313" y="66992"/>
                  <a:pt x="1519313" y="149339"/>
                </a:cubicBezTo>
                <a:lnTo>
                  <a:pt x="1519313" y="3120237"/>
                </a:lnTo>
                <a:cubicBezTo>
                  <a:pt x="1519313" y="3202584"/>
                  <a:pt x="1452321" y="3269576"/>
                  <a:pt x="1369961" y="3269576"/>
                </a:cubicBezTo>
                <a:close/>
                <a:moveTo>
                  <a:pt x="149352" y="3269576"/>
                </a:moveTo>
              </a:path>
            </a:pathLst>
          </a:custGeom>
          <a:solidFill>
            <a:srgbClr val="75757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 rot="0" flipH="0" flipV="0">
            <a:off x="486478" y="4295432"/>
            <a:ext cx="1517281" cy="3267570"/>
          </a:xfrm>
          <a:custGeom>
            <a:pathLst>
              <a:path w="1517281" h="3267570">
                <a:moveTo>
                  <a:pt x="148336" y="3267570"/>
                </a:moveTo>
                <a:cubicBezTo>
                  <a:pt x="66548" y="3267570"/>
                  <a:pt x="0" y="3201035"/>
                  <a:pt x="0" y="3119247"/>
                </a:cubicBezTo>
                <a:lnTo>
                  <a:pt x="0" y="148336"/>
                </a:lnTo>
                <a:cubicBezTo>
                  <a:pt x="0" y="66548"/>
                  <a:pt x="66548" y="0"/>
                  <a:pt x="148336" y="0"/>
                </a:cubicBezTo>
                <a:lnTo>
                  <a:pt x="1368945" y="0"/>
                </a:lnTo>
                <a:cubicBezTo>
                  <a:pt x="1450733" y="0"/>
                  <a:pt x="1517281" y="66548"/>
                  <a:pt x="1517281" y="148336"/>
                </a:cubicBezTo>
                <a:lnTo>
                  <a:pt x="1517281" y="3119247"/>
                </a:lnTo>
                <a:cubicBezTo>
                  <a:pt x="1517281" y="3201035"/>
                  <a:pt x="1450733" y="3267570"/>
                  <a:pt x="1368945" y="3267570"/>
                </a:cubicBezTo>
                <a:close/>
                <a:moveTo>
                  <a:pt x="148336" y="3267570"/>
                </a:moveTo>
              </a:path>
            </a:pathLst>
          </a:custGeom>
          <a:solidFill>
            <a:srgbClr val="7676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5" name="Picture 575"/>
          <p:cNvPicPr>
            <a:picLocks noChangeAspect="0" noChangeArrowheads="1"/>
          </p:cNvPicPr>
          <p:nvPr/>
        </p:nvPicPr>
        <p:blipFill>
          <a:blip r:embed="rId5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3415" y="4222384"/>
            <a:ext cx="1663407" cy="3337621"/>
          </a:xfrm>
          <a:prstGeom prst="rect">
            <a:avLst/>
          </a:prstGeom>
          <a:noFill/>
          <a:extLst/>
        </p:spPr>
      </p:pic>
      <p:sp>
        <p:nvSpPr>
          <p:cNvPr id="576" name="Freeform 576"/>
          <p:cNvSpPr/>
          <p:nvPr/>
        </p:nvSpPr>
        <p:spPr>
          <a:xfrm rot="0" flipH="0" flipV="0">
            <a:off x="457217" y="4270124"/>
            <a:ext cx="1574481" cy="301015"/>
          </a:xfrm>
          <a:custGeom>
            <a:pathLst>
              <a:path w="1574481" h="301015">
                <a:moveTo>
                  <a:pt x="173494" y="0"/>
                </a:moveTo>
                <a:lnTo>
                  <a:pt x="1400974" y="0"/>
                </a:lnTo>
                <a:cubicBezTo>
                  <a:pt x="1403704" y="0"/>
                  <a:pt x="1406422" y="63"/>
                  <a:pt x="1409115" y="190"/>
                </a:cubicBezTo>
                <a:cubicBezTo>
                  <a:pt x="1501152" y="4444"/>
                  <a:pt x="1574481" y="80416"/>
                  <a:pt x="1574481" y="173494"/>
                </a:cubicBezTo>
                <a:lnTo>
                  <a:pt x="1574481" y="301015"/>
                </a:lnTo>
                <a:lnTo>
                  <a:pt x="0" y="301015"/>
                </a:lnTo>
                <a:lnTo>
                  <a:pt x="0" y="173494"/>
                </a:lnTo>
                <a:cubicBezTo>
                  <a:pt x="0" y="80086"/>
                  <a:pt x="73812" y="3911"/>
                  <a:pt x="166306" y="139"/>
                </a:cubicBezTo>
                <a:cubicBezTo>
                  <a:pt x="168694" y="50"/>
                  <a:pt x="171094" y="0"/>
                  <a:pt x="173494" y="0"/>
                </a:cubicBezTo>
              </a:path>
            </a:pathLst>
          </a:custGeom>
          <a:solidFill>
            <a:srgbClr val="F5AF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 rot="0" flipH="0" flipV="0">
            <a:off x="552273" y="4383601"/>
            <a:ext cx="42772" cy="59689"/>
          </a:xfrm>
          <a:custGeom>
            <a:pathLst>
              <a:path w="42772" h="59689">
                <a:moveTo>
                  <a:pt x="37934" y="59689"/>
                </a:moveTo>
                <a:cubicBezTo>
                  <a:pt x="36982" y="59689"/>
                  <a:pt x="36029" y="59372"/>
                  <a:pt x="35229" y="58724"/>
                </a:cubicBezTo>
                <a:lnTo>
                  <a:pt x="0" y="30086"/>
                </a:lnTo>
                <a:lnTo>
                  <a:pt x="35179" y="1485"/>
                </a:lnTo>
                <a:cubicBezTo>
                  <a:pt x="37007" y="0"/>
                  <a:pt x="39712" y="266"/>
                  <a:pt x="41223" y="2108"/>
                </a:cubicBezTo>
                <a:cubicBezTo>
                  <a:pt x="42721" y="3962"/>
                  <a:pt x="42442" y="6667"/>
                  <a:pt x="40588" y="8166"/>
                </a:cubicBezTo>
                <a:lnTo>
                  <a:pt x="13639" y="30086"/>
                </a:lnTo>
                <a:lnTo>
                  <a:pt x="40639" y="52044"/>
                </a:lnTo>
                <a:cubicBezTo>
                  <a:pt x="42493" y="53543"/>
                  <a:pt x="42772" y="56260"/>
                  <a:pt x="41274" y="58102"/>
                </a:cubicBezTo>
                <a:cubicBezTo>
                  <a:pt x="40423" y="59143"/>
                  <a:pt x="39191" y="59689"/>
                  <a:pt x="37934" y="5968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 rot="0" flipH="0" flipV="0">
            <a:off x="554784" y="4409379"/>
            <a:ext cx="80695" cy="8610"/>
          </a:xfrm>
          <a:custGeom>
            <a:pathLst>
              <a:path w="80695" h="8610">
                <a:moveTo>
                  <a:pt x="76403" y="8610"/>
                </a:moveTo>
                <a:lnTo>
                  <a:pt x="4318" y="8610"/>
                </a:lnTo>
                <a:cubicBezTo>
                  <a:pt x="1931" y="8610"/>
                  <a:pt x="0" y="6693"/>
                  <a:pt x="0" y="4305"/>
                </a:cubicBezTo>
                <a:cubicBezTo>
                  <a:pt x="0" y="1930"/>
                  <a:pt x="1931" y="0"/>
                  <a:pt x="4318" y="0"/>
                </a:cubicBezTo>
                <a:lnTo>
                  <a:pt x="76403" y="0"/>
                </a:lnTo>
                <a:cubicBezTo>
                  <a:pt x="78777" y="0"/>
                  <a:pt x="80695" y="1930"/>
                  <a:pt x="80695" y="4305"/>
                </a:cubicBezTo>
                <a:cubicBezTo>
                  <a:pt x="80695" y="6693"/>
                  <a:pt x="78777" y="8610"/>
                  <a:pt x="76403" y="861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 rot="0" flipH="0" flipV="0">
            <a:off x="1905968" y="4377880"/>
            <a:ext cx="12865" cy="12876"/>
          </a:xfrm>
          <a:custGeom>
            <a:pathLst>
              <a:path w="12865" h="12876">
                <a:moveTo>
                  <a:pt x="12865" y="6438"/>
                </a:moveTo>
                <a:cubicBezTo>
                  <a:pt x="12865" y="9981"/>
                  <a:pt x="9983" y="12876"/>
                  <a:pt x="6427" y="12876"/>
                </a:cubicBezTo>
                <a:cubicBezTo>
                  <a:pt x="2871" y="12876"/>
                  <a:pt x="0" y="9981"/>
                  <a:pt x="0" y="6438"/>
                </a:cubicBezTo>
                <a:cubicBezTo>
                  <a:pt x="0" y="2895"/>
                  <a:pt x="2871" y="0"/>
                  <a:pt x="6427" y="0"/>
                </a:cubicBezTo>
                <a:cubicBezTo>
                  <a:pt x="9983" y="0"/>
                  <a:pt x="12865" y="2895"/>
                  <a:pt x="12865" y="64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 rot="0" flipH="0" flipV="0">
            <a:off x="1905968" y="4407269"/>
            <a:ext cx="12865" cy="12876"/>
          </a:xfrm>
          <a:custGeom>
            <a:pathLst>
              <a:path w="12865" h="12876">
                <a:moveTo>
                  <a:pt x="12865" y="6438"/>
                </a:moveTo>
                <a:cubicBezTo>
                  <a:pt x="12865" y="9994"/>
                  <a:pt x="9983" y="12876"/>
                  <a:pt x="6427" y="12876"/>
                </a:cubicBezTo>
                <a:cubicBezTo>
                  <a:pt x="2871" y="12876"/>
                  <a:pt x="0" y="9994"/>
                  <a:pt x="0" y="6438"/>
                </a:cubicBezTo>
                <a:cubicBezTo>
                  <a:pt x="0" y="2895"/>
                  <a:pt x="2871" y="0"/>
                  <a:pt x="6427" y="0"/>
                </a:cubicBezTo>
                <a:cubicBezTo>
                  <a:pt x="9983" y="0"/>
                  <a:pt x="12865" y="2895"/>
                  <a:pt x="12865" y="64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 rot="0" flipH="0" flipV="0">
            <a:off x="1905968" y="4436660"/>
            <a:ext cx="12865" cy="12876"/>
          </a:xfrm>
          <a:custGeom>
            <a:pathLst>
              <a:path w="12865" h="12876">
                <a:moveTo>
                  <a:pt x="12865" y="6438"/>
                </a:moveTo>
                <a:cubicBezTo>
                  <a:pt x="12865" y="9981"/>
                  <a:pt x="9983" y="12876"/>
                  <a:pt x="6427" y="12876"/>
                </a:cubicBezTo>
                <a:cubicBezTo>
                  <a:pt x="2871" y="12876"/>
                  <a:pt x="0" y="9981"/>
                  <a:pt x="0" y="6438"/>
                </a:cubicBezTo>
                <a:cubicBezTo>
                  <a:pt x="0" y="2870"/>
                  <a:pt x="2871" y="0"/>
                  <a:pt x="6427" y="0"/>
                </a:cubicBezTo>
                <a:cubicBezTo>
                  <a:pt x="9983" y="0"/>
                  <a:pt x="12865" y="2870"/>
                  <a:pt x="12865" y="64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 rot="0" flipH="0" flipV="0">
            <a:off x="537136" y="4638981"/>
            <a:ext cx="1127823" cy="442734"/>
          </a:xfrm>
          <a:custGeom>
            <a:pathLst>
              <a:path w="1127823" h="442734">
                <a:moveTo>
                  <a:pt x="1042708" y="442734"/>
                </a:moveTo>
                <a:cubicBezTo>
                  <a:pt x="1089698" y="442734"/>
                  <a:pt x="1127823" y="404634"/>
                  <a:pt x="1127823" y="357619"/>
                </a:cubicBezTo>
                <a:lnTo>
                  <a:pt x="1127823" y="85103"/>
                </a:lnTo>
                <a:cubicBezTo>
                  <a:pt x="1127823" y="38100"/>
                  <a:pt x="1089698" y="0"/>
                  <a:pt x="1042708" y="0"/>
                </a:cubicBezTo>
                <a:lnTo>
                  <a:pt x="141821" y="0"/>
                </a:lnTo>
                <a:cubicBezTo>
                  <a:pt x="94819" y="0"/>
                  <a:pt x="56719" y="38100"/>
                  <a:pt x="56719" y="85103"/>
                </a:cubicBezTo>
                <a:lnTo>
                  <a:pt x="56719" y="372097"/>
                </a:lnTo>
                <a:cubicBezTo>
                  <a:pt x="56719" y="401053"/>
                  <a:pt x="32817" y="429298"/>
                  <a:pt x="889" y="441096"/>
                </a:cubicBezTo>
                <a:cubicBezTo>
                  <a:pt x="0" y="441414"/>
                  <a:pt x="254" y="442734"/>
                  <a:pt x="1194" y="442734"/>
                </a:cubicBezTo>
                <a:close/>
                <a:moveTo>
                  <a:pt x="1042708" y="442734"/>
                </a:moveTo>
              </a:path>
            </a:pathLst>
          </a:custGeom>
          <a:solidFill>
            <a:srgbClr val="F5AF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rot="0" flipH="0" flipV="0">
            <a:off x="537136" y="5525584"/>
            <a:ext cx="1127823" cy="494563"/>
          </a:xfrm>
          <a:custGeom>
            <a:pathLst>
              <a:path w="1127823" h="494563">
                <a:moveTo>
                  <a:pt x="1042708" y="494563"/>
                </a:moveTo>
                <a:cubicBezTo>
                  <a:pt x="1089698" y="494563"/>
                  <a:pt x="1127823" y="456463"/>
                  <a:pt x="1127823" y="409448"/>
                </a:cubicBezTo>
                <a:lnTo>
                  <a:pt x="1127823" y="85115"/>
                </a:lnTo>
                <a:cubicBezTo>
                  <a:pt x="1127823" y="38100"/>
                  <a:pt x="1089698" y="0"/>
                  <a:pt x="1042708" y="0"/>
                </a:cubicBezTo>
                <a:lnTo>
                  <a:pt x="141821" y="0"/>
                </a:lnTo>
                <a:cubicBezTo>
                  <a:pt x="94819" y="0"/>
                  <a:pt x="56719" y="38100"/>
                  <a:pt x="56719" y="85115"/>
                </a:cubicBezTo>
                <a:lnTo>
                  <a:pt x="56719" y="423926"/>
                </a:lnTo>
                <a:cubicBezTo>
                  <a:pt x="56719" y="452882"/>
                  <a:pt x="32817" y="481127"/>
                  <a:pt x="889" y="492925"/>
                </a:cubicBezTo>
                <a:cubicBezTo>
                  <a:pt x="0" y="493243"/>
                  <a:pt x="254" y="494563"/>
                  <a:pt x="1194" y="494563"/>
                </a:cubicBezTo>
                <a:close/>
                <a:moveTo>
                  <a:pt x="1042708" y="494563"/>
                </a:moveTo>
              </a:path>
            </a:pathLst>
          </a:custGeom>
          <a:solidFill>
            <a:srgbClr val="F5AF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 rot="0" flipH="0" flipV="0">
            <a:off x="537136" y="6896701"/>
            <a:ext cx="1127823" cy="423837"/>
          </a:xfrm>
          <a:custGeom>
            <a:pathLst>
              <a:path w="1127823" h="423837">
                <a:moveTo>
                  <a:pt x="1042708" y="423837"/>
                </a:moveTo>
                <a:cubicBezTo>
                  <a:pt x="1089698" y="423837"/>
                  <a:pt x="1127823" y="385737"/>
                  <a:pt x="1127823" y="338722"/>
                </a:cubicBezTo>
                <a:lnTo>
                  <a:pt x="1127823" y="85090"/>
                </a:lnTo>
                <a:cubicBezTo>
                  <a:pt x="1127823" y="38100"/>
                  <a:pt x="1089698" y="0"/>
                  <a:pt x="1042708" y="0"/>
                </a:cubicBezTo>
                <a:lnTo>
                  <a:pt x="141821" y="0"/>
                </a:lnTo>
                <a:cubicBezTo>
                  <a:pt x="94819" y="0"/>
                  <a:pt x="56719" y="38100"/>
                  <a:pt x="56719" y="85090"/>
                </a:cubicBezTo>
                <a:lnTo>
                  <a:pt x="56719" y="353200"/>
                </a:lnTo>
                <a:cubicBezTo>
                  <a:pt x="56719" y="382156"/>
                  <a:pt x="32817" y="410401"/>
                  <a:pt x="889" y="422199"/>
                </a:cubicBezTo>
                <a:cubicBezTo>
                  <a:pt x="0" y="422517"/>
                  <a:pt x="254" y="423837"/>
                  <a:pt x="1194" y="423837"/>
                </a:cubicBezTo>
                <a:close/>
                <a:moveTo>
                  <a:pt x="1042708" y="423837"/>
                </a:moveTo>
              </a:path>
            </a:pathLst>
          </a:custGeom>
          <a:solidFill>
            <a:srgbClr val="F5AF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 rot="0" flipH="0" flipV="0">
            <a:off x="825350" y="5149561"/>
            <a:ext cx="1127823" cy="308190"/>
          </a:xfrm>
          <a:custGeom>
            <a:pathLst>
              <a:path w="1127823" h="308190">
                <a:moveTo>
                  <a:pt x="85115" y="308190"/>
                </a:moveTo>
                <a:cubicBezTo>
                  <a:pt x="38125" y="308190"/>
                  <a:pt x="0" y="270090"/>
                  <a:pt x="0" y="223075"/>
                </a:cubicBezTo>
                <a:lnTo>
                  <a:pt x="0" y="85090"/>
                </a:lnTo>
                <a:cubicBezTo>
                  <a:pt x="0" y="38100"/>
                  <a:pt x="38125" y="0"/>
                  <a:pt x="85115" y="0"/>
                </a:cubicBezTo>
                <a:lnTo>
                  <a:pt x="986002" y="0"/>
                </a:lnTo>
                <a:cubicBezTo>
                  <a:pt x="1033004" y="0"/>
                  <a:pt x="1071104" y="38100"/>
                  <a:pt x="1071104" y="85090"/>
                </a:cubicBezTo>
                <a:lnTo>
                  <a:pt x="1071104" y="237553"/>
                </a:lnTo>
                <a:cubicBezTo>
                  <a:pt x="1071104" y="266509"/>
                  <a:pt x="1095006" y="294754"/>
                  <a:pt x="1126934" y="306552"/>
                </a:cubicBezTo>
                <a:cubicBezTo>
                  <a:pt x="1127823" y="306870"/>
                  <a:pt x="1127569" y="308190"/>
                  <a:pt x="1126629" y="308190"/>
                </a:cubicBezTo>
                <a:close/>
                <a:moveTo>
                  <a:pt x="85115" y="308190"/>
                </a:moveTo>
              </a:path>
            </a:pathLst>
          </a:custGeom>
          <a:solidFill>
            <a:srgbClr val="E3E3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 rot="0" flipH="0" flipV="0">
            <a:off x="825350" y="6087987"/>
            <a:ext cx="1127823" cy="740867"/>
          </a:xfrm>
          <a:custGeom>
            <a:pathLst>
              <a:path w="1127823" h="740867">
                <a:moveTo>
                  <a:pt x="85115" y="740867"/>
                </a:moveTo>
                <a:cubicBezTo>
                  <a:pt x="38125" y="740867"/>
                  <a:pt x="0" y="702767"/>
                  <a:pt x="0" y="655752"/>
                </a:cubicBezTo>
                <a:lnTo>
                  <a:pt x="0" y="85103"/>
                </a:lnTo>
                <a:cubicBezTo>
                  <a:pt x="0" y="38100"/>
                  <a:pt x="38125" y="0"/>
                  <a:pt x="85115" y="0"/>
                </a:cubicBezTo>
                <a:lnTo>
                  <a:pt x="986002" y="0"/>
                </a:lnTo>
                <a:cubicBezTo>
                  <a:pt x="1033004" y="0"/>
                  <a:pt x="1071104" y="38100"/>
                  <a:pt x="1071104" y="85103"/>
                </a:cubicBezTo>
                <a:lnTo>
                  <a:pt x="1071104" y="670230"/>
                </a:lnTo>
                <a:cubicBezTo>
                  <a:pt x="1071104" y="699186"/>
                  <a:pt x="1095006" y="727431"/>
                  <a:pt x="1126934" y="739229"/>
                </a:cubicBezTo>
                <a:cubicBezTo>
                  <a:pt x="1127823" y="739547"/>
                  <a:pt x="1127569" y="740867"/>
                  <a:pt x="1126629" y="740867"/>
                </a:cubicBezTo>
                <a:close/>
                <a:moveTo>
                  <a:pt x="85115" y="740867"/>
                </a:moveTo>
              </a:path>
            </a:pathLst>
          </a:custGeom>
          <a:solidFill>
            <a:srgbClr val="E3E3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 rot="0" flipH="0" flipV="0">
            <a:off x="2325598" y="4966526"/>
            <a:ext cx="2642400" cy="1196505"/>
          </a:xfrm>
          <a:custGeom>
            <a:pathLst>
              <a:path w="2642400" h="1196505">
                <a:moveTo>
                  <a:pt x="0" y="1196505"/>
                </a:moveTo>
                <a:lnTo>
                  <a:pt x="2642400" y="1196505"/>
                </a:lnTo>
                <a:lnTo>
                  <a:pt x="2642400" y="0"/>
                </a:lnTo>
                <a:lnTo>
                  <a:pt x="0" y="0"/>
                </a:lnTo>
                <a:lnTo>
                  <a:pt x="0" y="1196505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 rot="0" flipH="0" flipV="0">
            <a:off x="3505842" y="4825584"/>
            <a:ext cx="281914" cy="281901"/>
          </a:xfrm>
          <a:custGeom>
            <a:pathLst>
              <a:path w="281914" h="281901">
                <a:moveTo>
                  <a:pt x="140957" y="281901"/>
                </a:moveTo>
                <a:cubicBezTo>
                  <a:pt x="218808" y="281901"/>
                  <a:pt x="281914" y="218795"/>
                  <a:pt x="281914" y="140944"/>
                </a:cubicBezTo>
                <a:cubicBezTo>
                  <a:pt x="281914" y="63106"/>
                  <a:pt x="218808" y="0"/>
                  <a:pt x="140957" y="0"/>
                </a:cubicBezTo>
                <a:cubicBezTo>
                  <a:pt x="63106" y="0"/>
                  <a:pt x="0" y="63106"/>
                  <a:pt x="0" y="140944"/>
                </a:cubicBezTo>
                <a:cubicBezTo>
                  <a:pt x="0" y="218795"/>
                  <a:pt x="63106" y="281901"/>
                  <a:pt x="140957" y="28190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9" name="Picture 589"/>
          <p:cNvPicPr>
            <a:picLocks noChangeAspect="0" noChangeArrowheads="1"/>
          </p:cNvPicPr>
          <p:nvPr/>
        </p:nvPicPr>
        <p:blipFill>
          <a:blip r:embed="rId5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13772" y="4880509"/>
            <a:ext cx="65646" cy="188099"/>
          </a:xfrm>
          <a:prstGeom prst="rect">
            <a:avLst/>
          </a:prstGeom>
          <a:noFill/>
          <a:extLst/>
        </p:spPr>
      </p:pic>
      <p:sp>
        <p:nvSpPr>
          <p:cNvPr id="590" name="Freeform 590"/>
          <p:cNvSpPr/>
          <p:nvPr/>
        </p:nvSpPr>
        <p:spPr>
          <a:xfrm rot="0" flipH="0" flipV="0">
            <a:off x="3502794" y="4822537"/>
            <a:ext cx="288010" cy="143992"/>
          </a:xfrm>
          <a:custGeom>
            <a:pathLst>
              <a:path w="288010" h="143992">
                <a:moveTo>
                  <a:pt x="144005" y="11290"/>
                </a:moveTo>
                <a:cubicBezTo>
                  <a:pt x="217182" y="11290"/>
                  <a:pt x="276707" y="70814"/>
                  <a:pt x="276707" y="143992"/>
                </a:cubicBezTo>
                <a:lnTo>
                  <a:pt x="288010" y="143992"/>
                </a:lnTo>
                <a:cubicBezTo>
                  <a:pt x="288010" y="64591"/>
                  <a:pt x="223405" y="0"/>
                  <a:pt x="144005" y="0"/>
                </a:cubicBezTo>
                <a:cubicBezTo>
                  <a:pt x="64605" y="0"/>
                  <a:pt x="0" y="64591"/>
                  <a:pt x="0" y="143992"/>
                </a:cubicBezTo>
                <a:lnTo>
                  <a:pt x="11303" y="143992"/>
                </a:lnTo>
                <a:cubicBezTo>
                  <a:pt x="11303" y="70814"/>
                  <a:pt x="70828" y="11290"/>
                  <a:pt x="144005" y="11290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 rot="0" flipH="0" flipV="0">
            <a:off x="3502802" y="4966533"/>
            <a:ext cx="287997" cy="144005"/>
          </a:xfrm>
          <a:custGeom>
            <a:pathLst>
              <a:path w="287997" h="144005">
                <a:moveTo>
                  <a:pt x="287997" y="0"/>
                </a:moveTo>
                <a:lnTo>
                  <a:pt x="276707" y="0"/>
                </a:lnTo>
                <a:cubicBezTo>
                  <a:pt x="276707" y="73177"/>
                  <a:pt x="217170" y="132702"/>
                  <a:pt x="143992" y="132702"/>
                </a:cubicBezTo>
                <a:cubicBezTo>
                  <a:pt x="70827" y="132702"/>
                  <a:pt x="11290" y="73177"/>
                  <a:pt x="11290" y="0"/>
                </a:cubicBezTo>
                <a:lnTo>
                  <a:pt x="0" y="0"/>
                </a:lnTo>
                <a:cubicBezTo>
                  <a:pt x="0" y="79400"/>
                  <a:pt x="64592" y="144005"/>
                  <a:pt x="143992" y="144005"/>
                </a:cubicBezTo>
                <a:cubicBezTo>
                  <a:pt x="223405" y="144005"/>
                  <a:pt x="287997" y="79400"/>
                  <a:pt x="287997" y="0"/>
                </a:cubicBezTo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Rectangle 592"/>
          <p:cNvSpPr/>
          <p:nvPr/>
        </p:nvSpPr>
        <p:spPr>
          <a:xfrm rot="0" flipH="0" flipV="0">
            <a:off x="2635697" y="7155404"/>
            <a:ext cx="56629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6</a:t>
            </a:r>
          </a:p>
        </p:txBody>
      </p:sp>
      <p:sp>
        <p:nvSpPr>
          <p:cNvPr id="593" name="Rectangle 593"/>
          <p:cNvSpPr/>
          <p:nvPr/>
        </p:nvSpPr>
        <p:spPr>
          <a:xfrm rot="0" flipH="0" flipV="0">
            <a:off x="360000" y="1380061"/>
            <a:ext cx="2269669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Щоб захистити себе від шахрайства.</a:t>
            </a:r>
          </a:p>
        </p:txBody>
      </p:sp>
      <p:sp>
        <p:nvSpPr>
          <p:cNvPr id="594" name="Rectangle 594"/>
          <p:cNvSpPr/>
          <p:nvPr/>
        </p:nvSpPr>
        <p:spPr>
          <a:xfrm rot="0" flipH="0" flipV="0">
            <a:off x="360000" y="1623901"/>
            <a:ext cx="2414682" cy="129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Для збереження права на приватність. </a:t>
            </a:r>
          </a:p>
        </p:txBody>
      </p:sp>
      <p:sp>
        <p:nvSpPr>
          <p:cNvPr id="595" name="Rectangle 595"/>
          <p:cNvSpPr/>
          <p:nvPr/>
        </p:nvSpPr>
        <p:spPr>
          <a:xfrm rot="0" flipH="0" flipV="0">
            <a:off x="360000" y="1867741"/>
            <a:ext cx="4639804" cy="2515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" baseline="0" b="0" i="0" dirty="0" spc="0">
                <a:solidFill>
                  <a:srgbClr val="F7A600"/>
                </a:solidFill>
                <a:latin typeface="Times New Roman" pitchFamily="0" charset="1"/>
              </a:rPr>
              <a:t>█</a:t>
            </a:r>
            <a:r>
              <a:rPr lang="en-US" sz="1212" baseline="-18750" b="0" i="0" dirty="0" spc="129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0" i="0" dirty="0" spc="0">
                <a:solidFill>
                  <a:srgbClr val="F7A600"/>
                </a:solidFill>
                <a:latin typeface="Arial" pitchFamily="0" charset="1"/>
              </a:rPr>
              <a:t> </a:t>
            </a:r>
            <a:r>
              <a:rPr lang="en-US" sz="1212" baseline="-18750" b="1" i="0" dirty="0" spc="0">
                <a:solidFill>
                  <a:srgbClr val="000000"/>
                </a:solidFill>
                <a:latin typeface="Arial" pitchFamily="0" charset="1"/>
              </a:rPr>
              <a:t>Розголошення певної інформації може призвести до неприємних наслідків, </a:t>
            </a:r>
          </a:p>
          <a:p>
            <a:pPr marL="6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зокрема для самого військового, його рідних осіб, побратимів.</a:t>
            </a:r>
          </a:p>
        </p:txBody>
      </p:sp>
      <p:sp>
        <p:nvSpPr>
          <p:cNvPr id="596" name="Rectangle 596"/>
          <p:cNvSpPr/>
          <p:nvPr/>
        </p:nvSpPr>
        <p:spPr>
          <a:xfrm rot="0" flipH="0" flipV="0">
            <a:off x="360006" y="2252551"/>
            <a:ext cx="4639828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В</a:t>
            </a:r>
            <a:r>
              <a:rPr lang="en-US" sz="800" baseline="0" b="1" i="0" dirty="0" spc="12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умовах</a:t>
            </a:r>
            <a:r>
              <a:rPr lang="en-US" sz="800" baseline="0" b="1" i="0" dirty="0" spc="12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воєнного</a:t>
            </a:r>
            <a:r>
              <a:rPr lang="en-US" sz="800" baseline="0" b="1" i="0" dirty="0" spc="12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стану</a:t>
            </a:r>
            <a:r>
              <a:rPr lang="en-US" sz="800" baseline="0" b="1" i="0" dirty="0" spc="12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особливо</a:t>
            </a:r>
            <a:r>
              <a:rPr lang="en-US" sz="800" baseline="0" b="1" i="0" dirty="0" spc="12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важливо</a:t>
            </a:r>
            <a:r>
              <a:rPr lang="en-US" sz="800" baseline="0" b="1" i="0" dirty="0" spc="12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дотримуватись</a:t>
            </a:r>
            <a:r>
              <a:rPr lang="en-US" sz="800" baseline="0" b="1" i="0" dirty="0" spc="124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чинного</a:t>
            </a:r>
            <a:r>
              <a:rPr lang="en-US" sz="800" baseline="0" b="1" i="0" dirty="0" spc="12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законо-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давства України і не публікувати даних, які можуть прямо чи опосередковано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зашкодити</a:t>
            </a:r>
            <a:r>
              <a:rPr lang="en-US" sz="800" baseline="0" b="1" i="0" dirty="0" spc="10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військовослужбовцю,</a:t>
            </a:r>
            <a:r>
              <a:rPr lang="en-US" sz="800" baseline="0" b="1" i="0" dirty="0" spc="10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який</a:t>
            </a:r>
            <a:r>
              <a:rPr lang="en-US" sz="800" baseline="0" b="1" i="0" dirty="0" spc="101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зник</a:t>
            </a:r>
            <a:r>
              <a:rPr lang="en-US" sz="800" baseline="0" b="1" i="0" dirty="0" spc="101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безвісти</a:t>
            </a:r>
            <a:r>
              <a:rPr lang="en-US" sz="800" baseline="0" b="1" i="0" dirty="0" spc="10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або</a:t>
            </a:r>
            <a:r>
              <a:rPr lang="en-US" sz="800" baseline="0" b="1" i="0" dirty="0" spc="101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потрапив</a:t>
            </a:r>
            <a:r>
              <a:rPr lang="en-US" sz="800" baseline="0" b="1" i="0" dirty="0" spc="101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101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полону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країни-агресора та членам їхніх сімей!</a:t>
            </a:r>
          </a:p>
        </p:txBody>
      </p:sp>
      <p:sp>
        <p:nvSpPr>
          <p:cNvPr id="597" name="Rectangle 597"/>
          <p:cNvSpPr/>
          <p:nvPr/>
        </p:nvSpPr>
        <p:spPr>
          <a:xfrm rot="0" flipH="0" flipV="0">
            <a:off x="540000" y="2984071"/>
            <a:ext cx="4279978" cy="963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Шахраї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відстежують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повідомлення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родичів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військовополонених</a:t>
            </a:r>
            <a:r>
              <a:rPr lang="en-US" sz="800" baseline="0" b="0" i="0" dirty="0" spc="22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21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соц-</a:t>
            </a:r>
          </a:p>
          <a:p>
            <a:pPr marL="41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мережах.</a:t>
            </a:r>
            <a:r>
              <a:rPr lang="en-US" sz="800" baseline="0" b="0" i="0" dirty="0" spc="3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3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зловмисники</a:t>
            </a:r>
            <a:r>
              <a:rPr lang="en-US" sz="800" baseline="0" b="0" i="0" dirty="0" spc="3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можуть</a:t>
            </a:r>
            <a:r>
              <a:rPr lang="en-US" sz="800" baseline="0" b="0" i="0" dirty="0" spc="3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використовувати</a:t>
            </a:r>
            <a:r>
              <a:rPr lang="en-US" sz="800" baseline="0" b="0" i="0" dirty="0" spc="3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фейкові</a:t>
            </a:r>
            <a:r>
              <a:rPr lang="en-US" sz="800" baseline="0" b="0" i="0" dirty="0" spc="31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облі-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кові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записи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державних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органів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міжнародних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організацій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14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вима-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нювання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грошей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родичів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полонених.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Пам’ятайте,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державні</a:t>
            </a:r>
            <a:r>
              <a:rPr lang="en-US" sz="800" baseline="0" b="0" i="0" dirty="0" spc="12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органи </a:t>
            </a:r>
          </a:p>
          <a:p>
            <a:pPr marL="41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офіційні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волонтерські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організації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вимагають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оплати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6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надання </a:t>
            </a:r>
          </a:p>
          <a:p>
            <a:pPr marL="83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інформації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чи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допомогу”,</a:t>
            </a:r>
            <a:r>
              <a:rPr lang="en-US" sz="800" baseline="0" b="0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—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говорить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начальник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Департаменту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кіберпо-</a:t>
            </a:r>
          </a:p>
          <a:p>
            <a:pPr marL="38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ліції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Національної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поліції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України,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генерал</a:t>
            </a:r>
            <a:r>
              <a:rPr lang="en-US" sz="800" baseline="0" b="0" i="0" dirty="0" spc="17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поліції</a:t>
            </a:r>
            <a:r>
              <a:rPr lang="en-US" sz="800" baseline="0" b="0" i="0" dirty="0" spc="17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третього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рангу</a:t>
            </a:r>
            <a:r>
              <a:rPr lang="en-US" sz="800" baseline="0" b="0" i="0" dirty="0" spc="17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Юрій </a:t>
            </a:r>
          </a:p>
          <a:p>
            <a:pPr marL="38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Виходець. </a:t>
            </a:r>
          </a:p>
        </p:txBody>
      </p:sp>
      <p:sp>
        <p:nvSpPr>
          <p:cNvPr id="598" name="Rectangle 598"/>
          <p:cNvSpPr/>
          <p:nvPr/>
        </p:nvSpPr>
        <p:spPr>
          <a:xfrm rot="0" flipH="0" flipV="0">
            <a:off x="496799" y="687744"/>
            <a:ext cx="4115134" cy="377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ЧОМУ РІДНИМ УКРАЇНСЬКИХ ВІЙСЬКОВИХ </a:t>
            </a:r>
          </a:p>
          <a:p>
            <a:pPr marL="0">
              <a:lnSpc>
                <a:spcPts val="1559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НЕ ВАРТО РОЗПОВСЮДЖУВАТИ </a:t>
            </a:r>
          </a:p>
        </p:txBody>
      </p:sp>
      <p:sp>
        <p:nvSpPr>
          <p:cNvPr id="599" name="Rectangle 599"/>
          <p:cNvSpPr/>
          <p:nvPr/>
        </p:nvSpPr>
        <p:spPr>
          <a:xfrm rot="0" flipH="0" flipV="0">
            <a:off x="496799" y="1083983"/>
            <a:ext cx="2490896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СВОЇ ПЕРСОНАЛЬНІ ДАНІ?</a:t>
            </a:r>
          </a:p>
        </p:txBody>
      </p:sp>
      <p:sp>
        <p:nvSpPr>
          <p:cNvPr id="600" name="Rectangle 600"/>
          <p:cNvSpPr/>
          <p:nvPr/>
        </p:nvSpPr>
        <p:spPr>
          <a:xfrm rot="0" flipH="0" flipV="0">
            <a:off x="696805" y="4359353"/>
            <a:ext cx="620862" cy="123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23" baseline="0" b="1" i="0" dirty="0" spc="0">
                <a:solidFill>
                  <a:srgbClr val="FFFFFF"/>
                </a:solidFill>
                <a:latin typeface="Arial" pitchFamily="0" charset="1"/>
              </a:rPr>
              <a:t>Valentin66</a:t>
            </a:r>
          </a:p>
        </p:txBody>
      </p:sp>
      <p:sp>
        <p:nvSpPr>
          <p:cNvPr id="601" name="Rectangle 601"/>
          <p:cNvSpPr/>
          <p:nvPr/>
        </p:nvSpPr>
        <p:spPr>
          <a:xfrm rot="0" flipH="0" flipV="0">
            <a:off x="681636" y="4777803"/>
            <a:ext cx="907527" cy="242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Здраствуйте, Галина! У меня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есть ведомости про вашого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мужа, Григория Лубарцева.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Если Вам интересно — пишите.</a:t>
            </a:r>
          </a:p>
        </p:txBody>
      </p:sp>
      <p:sp>
        <p:nvSpPr>
          <p:cNvPr id="602" name="Rectangle 602"/>
          <p:cNvSpPr/>
          <p:nvPr/>
        </p:nvSpPr>
        <p:spPr>
          <a:xfrm rot="0" flipH="0" flipV="0">
            <a:off x="681636" y="4692152"/>
            <a:ext cx="270174" cy="59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FFFFFF"/>
                </a:solidFill>
                <a:latin typeface="Gilroy-BlackItalic" pitchFamily="0" charset="1"/>
              </a:rPr>
              <a:t>Valentin66:</a:t>
            </a:r>
          </a:p>
        </p:txBody>
      </p:sp>
      <p:sp>
        <p:nvSpPr>
          <p:cNvPr id="604" name="Rectangle 604"/>
          <p:cNvSpPr/>
          <p:nvPr/>
        </p:nvSpPr>
        <p:spPr>
          <a:xfrm rot="0" flipH="0" flipV="0">
            <a:off x="681636" y="5664422"/>
            <a:ext cx="772339" cy="608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Чтоб я уверился, что вы — </a:t>
            </a:r>
          </a:p>
        </p:txBody>
      </p:sp>
      <p:sp>
        <p:nvSpPr>
          <p:cNvPr id="605" name="Rectangle 605"/>
          <p:cNvSpPr/>
          <p:nvPr/>
        </p:nvSpPr>
        <p:spPr>
          <a:xfrm rot="0" flipH="0" flipV="0">
            <a:off x="681636" y="5726376"/>
            <a:ext cx="796125" cy="118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тот человек, напишите все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ведомости про Григория </a:t>
            </a:r>
          </a:p>
        </p:txBody>
      </p:sp>
      <p:sp>
        <p:nvSpPr>
          <p:cNvPr id="606" name="Rectangle 606"/>
          <p:cNvSpPr/>
          <p:nvPr/>
        </p:nvSpPr>
        <p:spPr>
          <a:xfrm rot="0" flipH="0" flipV="0">
            <a:off x="681636" y="5850283"/>
            <a:ext cx="883964" cy="118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(дату рождения, где он попал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в плен, воинскую часть).</a:t>
            </a:r>
          </a:p>
        </p:txBody>
      </p:sp>
      <p:sp>
        <p:nvSpPr>
          <p:cNvPr id="607" name="Rectangle 607"/>
          <p:cNvSpPr/>
          <p:nvPr/>
        </p:nvSpPr>
        <p:spPr>
          <a:xfrm rot="0" flipH="0" flipV="0">
            <a:off x="681636" y="5578771"/>
            <a:ext cx="270174" cy="59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FFFFFF"/>
                </a:solidFill>
                <a:latin typeface="Gilroy-BlackItalic" pitchFamily="0" charset="1"/>
              </a:rPr>
              <a:t>Valentin66:</a:t>
            </a:r>
          </a:p>
        </p:txBody>
      </p:sp>
      <p:sp>
        <p:nvSpPr>
          <p:cNvPr id="608" name="Rectangle 608"/>
          <p:cNvSpPr/>
          <p:nvPr/>
        </p:nvSpPr>
        <p:spPr>
          <a:xfrm rot="0" flipH="0" flipV="0">
            <a:off x="681636" y="7035536"/>
            <a:ext cx="772530" cy="242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Все совпадает. Могу вам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предложить фото вашего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мужа за отдельную плату.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FFFFFF"/>
                </a:solidFill>
                <a:latin typeface="Arial" pitchFamily="0" charset="1"/>
              </a:rPr>
              <a:t>Вы соглашаетесь? </a:t>
            </a:r>
          </a:p>
        </p:txBody>
      </p:sp>
      <p:sp>
        <p:nvSpPr>
          <p:cNvPr id="609" name="Rectangle 609"/>
          <p:cNvSpPr/>
          <p:nvPr/>
        </p:nvSpPr>
        <p:spPr>
          <a:xfrm rot="0" flipH="0" flipV="0">
            <a:off x="681636" y="6949885"/>
            <a:ext cx="270174" cy="59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FFFFFF"/>
                </a:solidFill>
                <a:latin typeface="Gilroy-BlackItalic" pitchFamily="0" charset="1"/>
              </a:rPr>
              <a:t>Valentin66:</a:t>
            </a:r>
          </a:p>
        </p:txBody>
      </p:sp>
      <p:sp>
        <p:nvSpPr>
          <p:cNvPr id="610" name="Rectangle 610"/>
          <p:cNvSpPr/>
          <p:nvPr/>
        </p:nvSpPr>
        <p:spPr>
          <a:xfrm rot="0" flipH="0" flipV="0">
            <a:off x="902084" y="5287779"/>
            <a:ext cx="841697" cy="118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Добрий день! Звісно, цікаво.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Що для цього потрібно? </a:t>
            </a:r>
          </a:p>
        </p:txBody>
      </p:sp>
      <p:sp>
        <p:nvSpPr>
          <p:cNvPr id="611" name="Rectangle 611"/>
          <p:cNvSpPr/>
          <p:nvPr/>
        </p:nvSpPr>
        <p:spPr>
          <a:xfrm rot="0" flipH="0" flipV="0">
            <a:off x="902084" y="5204297"/>
            <a:ext cx="186888" cy="59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000000"/>
                </a:solidFill>
                <a:latin typeface="Arial" pitchFamily="0" charset="1"/>
              </a:rPr>
              <a:t>Галина:</a:t>
            </a:r>
          </a:p>
        </p:txBody>
      </p:sp>
      <p:sp>
        <p:nvSpPr>
          <p:cNvPr id="612" name="Rectangle 612"/>
          <p:cNvSpPr/>
          <p:nvPr/>
        </p:nvSpPr>
        <p:spPr>
          <a:xfrm rot="0" flipH="0" flipV="0">
            <a:off x="902084" y="6226246"/>
            <a:ext cx="846395" cy="303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Мій чоловік Григорій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Вікторович Лубанцев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потрапив у полон у перший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день війни на Херсонському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напрямку. Він перебуває </a:t>
            </a:r>
          </a:p>
        </p:txBody>
      </p:sp>
      <p:sp>
        <p:nvSpPr>
          <p:cNvPr id="613" name="Rectangle 613"/>
          <p:cNvSpPr/>
          <p:nvPr/>
        </p:nvSpPr>
        <p:spPr>
          <a:xfrm rot="0" flipH="0" flipV="0">
            <a:off x="902084" y="6536014"/>
            <a:ext cx="842807" cy="180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у військовій частині А7788.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Дата народження: 18.09.1989. </a:t>
            </a:r>
          </a:p>
          <a:p>
            <a:pPr marL="0">
              <a:lnSpc>
                <a:spcPts val="487"/>
              </a:lnSpc>
            </a:pPr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У полоні перебуває </a:t>
            </a:r>
          </a:p>
        </p:txBody>
      </p:sp>
      <p:sp>
        <p:nvSpPr>
          <p:cNvPr id="614" name="Rectangle 614"/>
          <p:cNvSpPr/>
          <p:nvPr/>
        </p:nvSpPr>
        <p:spPr>
          <a:xfrm rot="0" flipH="0" flipV="0">
            <a:off x="902084" y="6721875"/>
            <a:ext cx="594760" cy="608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0" i="0" dirty="0" spc="0">
                <a:solidFill>
                  <a:srgbClr val="000000"/>
                </a:solidFill>
                <a:latin typeface="Arial" pitchFamily="0" charset="1"/>
              </a:rPr>
              <a:t>з 4 квітня 2022 року. </a:t>
            </a:r>
          </a:p>
        </p:txBody>
      </p:sp>
      <p:sp>
        <p:nvSpPr>
          <p:cNvPr id="615" name="Rectangle 615"/>
          <p:cNvSpPr/>
          <p:nvPr/>
        </p:nvSpPr>
        <p:spPr>
          <a:xfrm rot="0" flipH="0" flipV="0">
            <a:off x="902084" y="6142712"/>
            <a:ext cx="186888" cy="59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6" baseline="0" b="1" i="1" dirty="0" spc="0">
                <a:solidFill>
                  <a:srgbClr val="000000"/>
                </a:solidFill>
                <a:latin typeface="Arial" pitchFamily="0" charset="1"/>
              </a:rPr>
              <a:t>Галина:</a:t>
            </a:r>
          </a:p>
        </p:txBody>
      </p:sp>
      <p:sp>
        <p:nvSpPr>
          <p:cNvPr id="616" name="Rectangle 616"/>
          <p:cNvSpPr/>
          <p:nvPr/>
        </p:nvSpPr>
        <p:spPr>
          <a:xfrm rot="0" flipH="0" flipV="0">
            <a:off x="2505599" y="5200544"/>
            <a:ext cx="2314325" cy="842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7A600"/>
                </a:solidFill>
                <a:latin typeface="Arial" pitchFamily="0" charset="1"/>
              </a:rPr>
              <a:t>ВАЖЛИВО!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Щоб не стати жертвою зло-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вмисників,</a:t>
            </a:r>
            <a:r>
              <a:rPr lang="en-US" sz="800" baseline="0" b="0" i="0" dirty="0" spc="2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2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варто</a:t>
            </a:r>
            <a:r>
              <a:rPr lang="en-US" sz="800" baseline="0" b="0" i="0" dirty="0" spc="26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залишати</a:t>
            </a:r>
            <a:r>
              <a:rPr lang="en-US" sz="800" baseline="0" b="0" i="0" dirty="0" spc="2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персо-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нальні</a:t>
            </a:r>
            <a:r>
              <a:rPr lang="en-US" sz="800" baseline="0" b="0" i="0" dirty="0" spc="24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дані,</a:t>
            </a:r>
            <a:r>
              <a:rPr lang="en-US" sz="800" baseline="0" b="0" i="0" dirty="0" spc="24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відомості</a:t>
            </a:r>
            <a:r>
              <a:rPr lang="en-US" sz="800" baseline="0" b="0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0" i="0" dirty="0" spc="24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Захисників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Захисниць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будь-яку</a:t>
            </a:r>
            <a:r>
              <a:rPr lang="en-US" sz="800" baseline="0" b="0" i="0" dirty="0" spc="1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фіденційну</a:t>
            </a:r>
            <a:r>
              <a:rPr lang="en-US" sz="800" baseline="0" b="0" i="0" dirty="0" spc="5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інформацію</a:t>
            </a:r>
            <a:r>
              <a:rPr lang="en-US" sz="800" baseline="0" b="0" i="0" dirty="0" spc="5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52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ворожих </a:t>
            </a:r>
          </a:p>
          <a:p>
            <a:pPr marL="0">
              <a:lnSpc>
                <a:spcPts val="959"/>
              </a:lnSpc>
              <a:tabLst>
                <a:tab pos="1233850" algn="l"/>
              </a:tabLst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інтернет-ресурсах, 	Telegram-каналах,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Facebook-сторінках, чат-ботах.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617" name="Picture 617"/>
          <p:cNvPicPr>
            <a:picLocks noChangeAspect="0" noChangeArrowheads="1"/>
          </p:cNvPicPr>
          <p:nvPr/>
        </p:nvPicPr>
        <p:blipFill>
          <a:blip r:embed="rId6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618" name="Freeform 618"/>
          <p:cNvSpPr/>
          <p:nvPr/>
        </p:nvSpPr>
        <p:spPr>
          <a:xfrm rot="0" flipH="0" flipV="0">
            <a:off x="324002" y="2850198"/>
            <a:ext cx="4680001" cy="129603"/>
          </a:xfrm>
          <a:custGeom>
            <a:pathLst>
              <a:path w="4680001" h="129603">
                <a:moveTo>
                  <a:pt x="0" y="129603"/>
                </a:moveTo>
                <a:lnTo>
                  <a:pt x="4680001" y="129603"/>
                </a:lnTo>
                <a:lnTo>
                  <a:pt x="4680001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 rot="0" flipH="0" flipV="0">
            <a:off x="324002" y="2979801"/>
            <a:ext cx="3783596" cy="129604"/>
          </a:xfrm>
          <a:custGeom>
            <a:pathLst>
              <a:path w="3783596" h="129604">
                <a:moveTo>
                  <a:pt x="0" y="129604"/>
                </a:moveTo>
                <a:lnTo>
                  <a:pt x="3783596" y="129604"/>
                </a:lnTo>
                <a:lnTo>
                  <a:pt x="3783596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 rot="0" flipH="0" flipV="0">
            <a:off x="359994" y="2262391"/>
            <a:ext cx="4608004" cy="464972"/>
          </a:xfrm>
          <a:custGeom>
            <a:pathLst>
              <a:path w="4608004" h="464972">
                <a:moveTo>
                  <a:pt x="0" y="464972"/>
                </a:moveTo>
                <a:lnTo>
                  <a:pt x="4608004" y="464972"/>
                </a:lnTo>
                <a:lnTo>
                  <a:pt x="4608004" y="0"/>
                </a:lnTo>
                <a:lnTo>
                  <a:pt x="0" y="0"/>
                </a:lnTo>
                <a:lnTo>
                  <a:pt x="0" y="46497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 rot="0" flipH="0" flipV="0">
            <a:off x="366350" y="703715"/>
            <a:ext cx="0" cy="525221"/>
          </a:xfrm>
          <a:custGeom>
            <a:pathLst>
              <a:path w="0" h="525221">
                <a:moveTo>
                  <a:pt x="0" y="0"/>
                </a:moveTo>
                <a:lnTo>
                  <a:pt x="0" y="52522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>
            <a:hlinkClick r:id="rId100"/>
          </p:cNvPr>
          <p:cNvSpPr/>
          <p:nvPr/>
        </p:nvSpPr>
        <p:spPr>
          <a:xfrm rot="0" flipH="0" flipV="0">
            <a:off x="366344" y="3239161"/>
            <a:ext cx="4595304" cy="3666502"/>
          </a:xfrm>
          <a:custGeom>
            <a:pathLst>
              <a:path w="4595304" h="3666502">
                <a:moveTo>
                  <a:pt x="0" y="3666502"/>
                </a:moveTo>
                <a:lnTo>
                  <a:pt x="4595304" y="3666502"/>
                </a:lnTo>
                <a:lnTo>
                  <a:pt x="4595304" y="0"/>
                </a:lnTo>
                <a:lnTo>
                  <a:pt x="0" y="0"/>
                </a:lnTo>
                <a:lnTo>
                  <a:pt x="0" y="366650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>
            <a:hlinkClick r:id="rId100"/>
          </p:cNvPr>
          <p:cNvSpPr/>
          <p:nvPr/>
        </p:nvSpPr>
        <p:spPr>
          <a:xfrm rot="0" flipH="0" flipV="0">
            <a:off x="2383116" y="6217120"/>
            <a:ext cx="561772" cy="561772"/>
          </a:xfrm>
          <a:custGeom>
            <a:pathLst>
              <a:path w="561772" h="561772">
                <a:moveTo>
                  <a:pt x="0" y="561772"/>
                </a:moveTo>
                <a:lnTo>
                  <a:pt x="561772" y="561772"/>
                </a:lnTo>
                <a:lnTo>
                  <a:pt x="561772" y="0"/>
                </a:lnTo>
                <a:lnTo>
                  <a:pt x="0" y="0"/>
                </a:lnTo>
                <a:lnTo>
                  <a:pt x="0" y="56177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4" name="Picture 624">
            <a:hlinkClick r:id="rId100"/>
          </p:cNvPr>
          <p:cNvPicPr>
            <a:picLocks noChangeAspect="0" noChangeArrowheads="1"/>
          </p:cNvPicPr>
          <p:nvPr/>
        </p:nvPicPr>
        <p:blipFill>
          <a:blip r:embed="rId6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6558" y="6270562"/>
            <a:ext cx="454875" cy="454875"/>
          </a:xfrm>
          <a:prstGeom prst="rect">
            <a:avLst/>
          </a:prstGeom>
          <a:noFill/>
          <a:extLst/>
        </p:spPr>
      </p:pic>
      <p:sp>
        <p:nvSpPr>
          <p:cNvPr id="625" name="Freeform 625"/>
          <p:cNvSpPr/>
          <p:nvPr/>
        </p:nvSpPr>
        <p:spPr>
          <a:xfrm rot="0" flipH="0" flipV="0">
            <a:off x="2271458" y="3396488"/>
            <a:ext cx="785076" cy="129604"/>
          </a:xfrm>
          <a:custGeom>
            <a:pathLst>
              <a:path w="785076" h="129604">
                <a:moveTo>
                  <a:pt x="0" y="129604"/>
                </a:moveTo>
                <a:lnTo>
                  <a:pt x="785076" y="129604"/>
                </a:lnTo>
                <a:lnTo>
                  <a:pt x="785076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 rot="0" flipH="0" flipV="0">
            <a:off x="2302534" y="3360498"/>
            <a:ext cx="201611" cy="201599"/>
          </a:xfrm>
          <a:custGeom>
            <a:pathLst>
              <a:path w="201611" h="201599">
                <a:moveTo>
                  <a:pt x="45770" y="0"/>
                </a:moveTo>
                <a:lnTo>
                  <a:pt x="89343" y="89331"/>
                </a:lnTo>
                <a:lnTo>
                  <a:pt x="0" y="45770"/>
                </a:lnTo>
                <a:lnTo>
                  <a:pt x="0" y="155841"/>
                </a:lnTo>
                <a:lnTo>
                  <a:pt x="89343" y="112268"/>
                </a:lnTo>
                <a:lnTo>
                  <a:pt x="45770" y="201599"/>
                </a:lnTo>
                <a:lnTo>
                  <a:pt x="155840" y="201599"/>
                </a:lnTo>
                <a:lnTo>
                  <a:pt x="112267" y="112268"/>
                </a:lnTo>
                <a:lnTo>
                  <a:pt x="201611" y="155841"/>
                </a:lnTo>
                <a:lnTo>
                  <a:pt x="201611" y="45770"/>
                </a:lnTo>
                <a:lnTo>
                  <a:pt x="112267" y="89331"/>
                </a:lnTo>
                <a:lnTo>
                  <a:pt x="155840" y="0"/>
                </a:lnTo>
                <a:close/>
                <a:moveTo>
                  <a:pt x="45770" y="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 rot="0" flipH="0" flipV="0">
            <a:off x="2306717" y="3364681"/>
            <a:ext cx="193230" cy="193230"/>
          </a:xfrm>
          <a:custGeom>
            <a:pathLst>
              <a:path w="193230" h="193230">
                <a:moveTo>
                  <a:pt x="48285" y="0"/>
                </a:moveTo>
                <a:lnTo>
                  <a:pt x="94246" y="94246"/>
                </a:lnTo>
                <a:lnTo>
                  <a:pt x="0" y="48285"/>
                </a:lnTo>
                <a:lnTo>
                  <a:pt x="0" y="144957"/>
                </a:lnTo>
                <a:lnTo>
                  <a:pt x="94246" y="98983"/>
                </a:lnTo>
                <a:lnTo>
                  <a:pt x="48285" y="193230"/>
                </a:lnTo>
                <a:lnTo>
                  <a:pt x="144957" y="193230"/>
                </a:lnTo>
                <a:lnTo>
                  <a:pt x="98996" y="98983"/>
                </a:lnTo>
                <a:lnTo>
                  <a:pt x="193230" y="144957"/>
                </a:lnTo>
                <a:lnTo>
                  <a:pt x="193230" y="48285"/>
                </a:lnTo>
                <a:lnTo>
                  <a:pt x="98996" y="94246"/>
                </a:lnTo>
                <a:lnTo>
                  <a:pt x="144957" y="0"/>
                </a:lnTo>
                <a:close/>
                <a:moveTo>
                  <a:pt x="48285" y="0"/>
                </a:move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 rot="0" flipH="0" flipV="0">
            <a:off x="2361385" y="3419334"/>
            <a:ext cx="83908" cy="83920"/>
          </a:xfrm>
          <a:custGeom>
            <a:pathLst>
              <a:path w="83908" h="83920">
                <a:moveTo>
                  <a:pt x="83908" y="41960"/>
                </a:moveTo>
                <a:cubicBezTo>
                  <a:pt x="83908" y="18796"/>
                  <a:pt x="65125" y="0"/>
                  <a:pt x="41948" y="0"/>
                </a:cubicBezTo>
                <a:cubicBezTo>
                  <a:pt x="18783" y="0"/>
                  <a:pt x="0" y="18796"/>
                  <a:pt x="0" y="41960"/>
                </a:cubicBezTo>
                <a:cubicBezTo>
                  <a:pt x="0" y="65124"/>
                  <a:pt x="18783" y="83920"/>
                  <a:pt x="41948" y="83920"/>
                </a:cubicBezTo>
                <a:cubicBezTo>
                  <a:pt x="65125" y="83920"/>
                  <a:pt x="83908" y="65124"/>
                  <a:pt x="83908" y="41960"/>
                </a:cubicBez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 rot="0" flipH="0" flipV="0">
            <a:off x="2379742" y="3416455"/>
            <a:ext cx="2932" cy="4368"/>
          </a:xfrm>
          <a:custGeom>
            <a:pathLst>
              <a:path w="2932" h="4368">
                <a:moveTo>
                  <a:pt x="266" y="2311"/>
                </a:moveTo>
                <a:cubicBezTo>
                  <a:pt x="0" y="3149"/>
                  <a:pt x="254" y="3987"/>
                  <a:pt x="824" y="4177"/>
                </a:cubicBezTo>
                <a:cubicBezTo>
                  <a:pt x="1409" y="4368"/>
                  <a:pt x="2094" y="3834"/>
                  <a:pt x="2374" y="2996"/>
                </a:cubicBezTo>
                <a:cubicBezTo>
                  <a:pt x="2374" y="2996"/>
                  <a:pt x="2374" y="2996"/>
                  <a:pt x="2374" y="2996"/>
                </a:cubicBezTo>
                <a:cubicBezTo>
                  <a:pt x="2425" y="2831"/>
                  <a:pt x="2450" y="2679"/>
                  <a:pt x="2463" y="2514"/>
                </a:cubicBezTo>
                <a:cubicBezTo>
                  <a:pt x="2552" y="2374"/>
                  <a:pt x="2615" y="2223"/>
                  <a:pt x="2666" y="2058"/>
                </a:cubicBezTo>
                <a:cubicBezTo>
                  <a:pt x="2932" y="1219"/>
                  <a:pt x="2678" y="381"/>
                  <a:pt x="2107" y="191"/>
                </a:cubicBezTo>
                <a:cubicBezTo>
                  <a:pt x="2107" y="191"/>
                  <a:pt x="2107" y="191"/>
                  <a:pt x="2107" y="191"/>
                </a:cubicBezTo>
                <a:cubicBezTo>
                  <a:pt x="1523" y="0"/>
                  <a:pt x="837" y="533"/>
                  <a:pt x="558" y="1384"/>
                </a:cubicBezTo>
                <a:cubicBezTo>
                  <a:pt x="519" y="1537"/>
                  <a:pt x="481" y="1702"/>
                  <a:pt x="469" y="1854"/>
                </a:cubicBezTo>
                <a:cubicBezTo>
                  <a:pt x="380" y="1994"/>
                  <a:pt x="316" y="2146"/>
                  <a:pt x="266" y="231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0" name="Picture 630"/>
          <p:cNvPicPr>
            <a:picLocks noChangeAspect="0" noChangeArrowheads="1"/>
          </p:cNvPicPr>
          <p:nvPr/>
        </p:nvPicPr>
        <p:blipFill>
          <a:blip r:embed="rId6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7204" y="3403918"/>
            <a:ext cx="28017" cy="29451"/>
          </a:xfrm>
          <a:prstGeom prst="rect">
            <a:avLst/>
          </a:prstGeom>
          <a:noFill/>
          <a:extLst/>
        </p:spPr>
      </p:pic>
      <p:sp>
        <p:nvSpPr>
          <p:cNvPr id="631" name="Freeform 631"/>
          <p:cNvSpPr/>
          <p:nvPr/>
        </p:nvSpPr>
        <p:spPr>
          <a:xfrm rot="0" flipH="0" flipV="0">
            <a:off x="2379742" y="3416455"/>
            <a:ext cx="2932" cy="4368"/>
          </a:xfrm>
          <a:custGeom>
            <a:pathLst>
              <a:path w="2932" h="4368">
                <a:moveTo>
                  <a:pt x="266" y="2311"/>
                </a:moveTo>
                <a:cubicBezTo>
                  <a:pt x="0" y="3149"/>
                  <a:pt x="254" y="3987"/>
                  <a:pt x="824" y="4177"/>
                </a:cubicBezTo>
                <a:cubicBezTo>
                  <a:pt x="1409" y="4368"/>
                  <a:pt x="2094" y="3834"/>
                  <a:pt x="2374" y="2996"/>
                </a:cubicBezTo>
                <a:cubicBezTo>
                  <a:pt x="2374" y="2996"/>
                  <a:pt x="2374" y="2996"/>
                  <a:pt x="2374" y="2996"/>
                </a:cubicBezTo>
                <a:cubicBezTo>
                  <a:pt x="2425" y="2831"/>
                  <a:pt x="2450" y="2679"/>
                  <a:pt x="2463" y="2514"/>
                </a:cubicBezTo>
                <a:cubicBezTo>
                  <a:pt x="2552" y="2374"/>
                  <a:pt x="2615" y="2223"/>
                  <a:pt x="2666" y="2058"/>
                </a:cubicBezTo>
                <a:cubicBezTo>
                  <a:pt x="2932" y="1219"/>
                  <a:pt x="2678" y="381"/>
                  <a:pt x="2107" y="191"/>
                </a:cubicBezTo>
                <a:cubicBezTo>
                  <a:pt x="2107" y="191"/>
                  <a:pt x="2107" y="191"/>
                  <a:pt x="2107" y="191"/>
                </a:cubicBezTo>
                <a:cubicBezTo>
                  <a:pt x="1523" y="0"/>
                  <a:pt x="837" y="533"/>
                  <a:pt x="558" y="1384"/>
                </a:cubicBezTo>
                <a:cubicBezTo>
                  <a:pt x="519" y="1537"/>
                  <a:pt x="481" y="1702"/>
                  <a:pt x="469" y="1854"/>
                </a:cubicBezTo>
                <a:cubicBezTo>
                  <a:pt x="380" y="1994"/>
                  <a:pt x="316" y="2146"/>
                  <a:pt x="266" y="2311"/>
                </a:cubicBezTo>
                <a:close/>
                <a:moveTo>
                  <a:pt x="266" y="231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2" name="Picture 632"/>
          <p:cNvPicPr>
            <a:picLocks noChangeAspect="0" noChangeArrowheads="1"/>
          </p:cNvPicPr>
          <p:nvPr/>
        </p:nvPicPr>
        <p:blipFill>
          <a:blip r:embed="rId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7204" y="3405607"/>
            <a:ext cx="27698" cy="27762"/>
          </a:xfrm>
          <a:prstGeom prst="rect">
            <a:avLst/>
          </a:prstGeom>
          <a:noFill/>
          <a:extLst/>
        </p:spPr>
      </p:pic>
      <p:sp>
        <p:nvSpPr>
          <p:cNvPr id="633" name="Freeform 633"/>
          <p:cNvSpPr/>
          <p:nvPr/>
        </p:nvSpPr>
        <p:spPr>
          <a:xfrm rot="0" flipH="0" flipV="0">
            <a:off x="2379742" y="3418310"/>
            <a:ext cx="2463" cy="2514"/>
          </a:xfrm>
          <a:custGeom>
            <a:pathLst>
              <a:path w="2463" h="2514">
                <a:moveTo>
                  <a:pt x="266" y="457"/>
                </a:moveTo>
                <a:cubicBezTo>
                  <a:pt x="0" y="1295"/>
                  <a:pt x="254" y="2133"/>
                  <a:pt x="824" y="2323"/>
                </a:cubicBezTo>
                <a:cubicBezTo>
                  <a:pt x="1409" y="2514"/>
                  <a:pt x="2094" y="1980"/>
                  <a:pt x="2374" y="1142"/>
                </a:cubicBezTo>
                <a:cubicBezTo>
                  <a:pt x="2425" y="977"/>
                  <a:pt x="2450" y="825"/>
                  <a:pt x="2463" y="660"/>
                </a:cubicBezTo>
                <a:cubicBezTo>
                  <a:pt x="2132" y="901"/>
                  <a:pt x="659" y="457"/>
                  <a:pt x="469" y="0"/>
                </a:cubicBezTo>
                <a:cubicBezTo>
                  <a:pt x="380" y="140"/>
                  <a:pt x="316" y="292"/>
                  <a:pt x="266" y="457"/>
                </a:cubicBezTo>
                <a:close/>
                <a:moveTo>
                  <a:pt x="266" y="45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 rot="0" flipH="0" flipV="0">
            <a:off x="2399154" y="3418534"/>
            <a:ext cx="4228" cy="2412"/>
          </a:xfrm>
          <a:custGeom>
            <a:pathLst>
              <a:path w="4228" h="2412">
                <a:moveTo>
                  <a:pt x="1549" y="126"/>
                </a:moveTo>
                <a:cubicBezTo>
                  <a:pt x="673" y="189"/>
                  <a:pt x="0" y="735"/>
                  <a:pt x="38" y="1345"/>
                </a:cubicBezTo>
                <a:cubicBezTo>
                  <a:pt x="76" y="1954"/>
                  <a:pt x="826" y="2412"/>
                  <a:pt x="1701" y="2348"/>
                </a:cubicBezTo>
                <a:lnTo>
                  <a:pt x="1701" y="2348"/>
                </a:lnTo>
                <a:cubicBezTo>
                  <a:pt x="1866" y="2335"/>
                  <a:pt x="2018" y="2310"/>
                  <a:pt x="2171" y="2259"/>
                </a:cubicBezTo>
                <a:cubicBezTo>
                  <a:pt x="2336" y="2285"/>
                  <a:pt x="2501" y="2297"/>
                  <a:pt x="2666" y="2285"/>
                </a:cubicBezTo>
                <a:cubicBezTo>
                  <a:pt x="3542" y="2221"/>
                  <a:pt x="4228" y="1675"/>
                  <a:pt x="4177" y="1065"/>
                </a:cubicBezTo>
                <a:lnTo>
                  <a:pt x="4177" y="1065"/>
                </a:lnTo>
                <a:cubicBezTo>
                  <a:pt x="4139" y="443"/>
                  <a:pt x="3390" y="0"/>
                  <a:pt x="2514" y="63"/>
                </a:cubicBezTo>
                <a:cubicBezTo>
                  <a:pt x="2361" y="76"/>
                  <a:pt x="2196" y="101"/>
                  <a:pt x="2044" y="151"/>
                </a:cubicBezTo>
                <a:cubicBezTo>
                  <a:pt x="1879" y="126"/>
                  <a:pt x="1714" y="114"/>
                  <a:pt x="1549" y="126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5" name="Picture 635"/>
          <p:cNvPicPr>
            <a:picLocks noChangeAspect="0" noChangeArrowheads="1"/>
          </p:cNvPicPr>
          <p:nvPr/>
        </p:nvPicPr>
        <p:blipFill>
          <a:blip r:embed="rId6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6492" y="3405886"/>
            <a:ext cx="29544" cy="27702"/>
          </a:xfrm>
          <a:prstGeom prst="rect">
            <a:avLst/>
          </a:prstGeom>
          <a:noFill/>
          <a:extLst/>
        </p:spPr>
      </p:pic>
      <p:sp>
        <p:nvSpPr>
          <p:cNvPr id="636" name="Freeform 636"/>
          <p:cNvSpPr/>
          <p:nvPr/>
        </p:nvSpPr>
        <p:spPr>
          <a:xfrm rot="0" flipH="0" flipV="0">
            <a:off x="2399154" y="3418534"/>
            <a:ext cx="4228" cy="2412"/>
          </a:xfrm>
          <a:custGeom>
            <a:pathLst>
              <a:path w="4228" h="2412">
                <a:moveTo>
                  <a:pt x="1549" y="126"/>
                </a:moveTo>
                <a:cubicBezTo>
                  <a:pt x="673" y="189"/>
                  <a:pt x="0" y="735"/>
                  <a:pt x="38" y="1345"/>
                </a:cubicBezTo>
                <a:cubicBezTo>
                  <a:pt x="76" y="1954"/>
                  <a:pt x="826" y="2412"/>
                  <a:pt x="1701" y="2348"/>
                </a:cubicBezTo>
                <a:lnTo>
                  <a:pt x="1701" y="2348"/>
                </a:lnTo>
                <a:cubicBezTo>
                  <a:pt x="1866" y="2335"/>
                  <a:pt x="2018" y="2310"/>
                  <a:pt x="2171" y="2259"/>
                </a:cubicBezTo>
                <a:cubicBezTo>
                  <a:pt x="2336" y="2285"/>
                  <a:pt x="2501" y="2297"/>
                  <a:pt x="2666" y="2285"/>
                </a:cubicBezTo>
                <a:cubicBezTo>
                  <a:pt x="3542" y="2221"/>
                  <a:pt x="4228" y="1675"/>
                  <a:pt x="4177" y="1065"/>
                </a:cubicBezTo>
                <a:lnTo>
                  <a:pt x="4177" y="1065"/>
                </a:lnTo>
                <a:cubicBezTo>
                  <a:pt x="4139" y="443"/>
                  <a:pt x="3390" y="0"/>
                  <a:pt x="2514" y="63"/>
                </a:cubicBezTo>
                <a:cubicBezTo>
                  <a:pt x="2361" y="76"/>
                  <a:pt x="2196" y="101"/>
                  <a:pt x="2044" y="151"/>
                </a:cubicBezTo>
                <a:cubicBezTo>
                  <a:pt x="1879" y="126"/>
                  <a:pt x="1714" y="114"/>
                  <a:pt x="1549" y="126"/>
                </a:cubicBezTo>
                <a:close/>
                <a:moveTo>
                  <a:pt x="1549" y="1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7" name="Picture 637"/>
          <p:cNvPicPr>
            <a:picLocks noChangeAspect="0" noChangeArrowheads="1"/>
          </p:cNvPicPr>
          <p:nvPr/>
        </p:nvPicPr>
        <p:blipFill>
          <a:blip r:embed="rId6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6492" y="3405963"/>
            <a:ext cx="27536" cy="27626"/>
          </a:xfrm>
          <a:prstGeom prst="rect">
            <a:avLst/>
          </a:prstGeom>
          <a:noFill/>
          <a:extLst/>
        </p:spPr>
      </p:pic>
      <p:sp>
        <p:nvSpPr>
          <p:cNvPr id="638" name="Freeform 638"/>
          <p:cNvSpPr/>
          <p:nvPr/>
        </p:nvSpPr>
        <p:spPr>
          <a:xfrm rot="0" flipH="0" flipV="0">
            <a:off x="2399154" y="3418649"/>
            <a:ext cx="2171" cy="2298"/>
          </a:xfrm>
          <a:custGeom>
            <a:pathLst>
              <a:path w="2171" h="2298">
                <a:moveTo>
                  <a:pt x="1549" y="12"/>
                </a:moveTo>
                <a:cubicBezTo>
                  <a:pt x="673" y="75"/>
                  <a:pt x="0" y="621"/>
                  <a:pt x="38" y="1231"/>
                </a:cubicBezTo>
                <a:cubicBezTo>
                  <a:pt x="76" y="1840"/>
                  <a:pt x="826" y="2298"/>
                  <a:pt x="1701" y="2234"/>
                </a:cubicBezTo>
                <a:cubicBezTo>
                  <a:pt x="1866" y="2221"/>
                  <a:pt x="2018" y="2196"/>
                  <a:pt x="2171" y="2145"/>
                </a:cubicBezTo>
                <a:cubicBezTo>
                  <a:pt x="1828" y="1929"/>
                  <a:pt x="1688" y="380"/>
                  <a:pt x="2044" y="37"/>
                </a:cubicBezTo>
                <a:cubicBezTo>
                  <a:pt x="1879" y="12"/>
                  <a:pt x="1714" y="0"/>
                  <a:pt x="1549" y="12"/>
                </a:cubicBezTo>
                <a:close/>
                <a:moveTo>
                  <a:pt x="1549" y="1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 rot="0" flipH="0" flipV="0">
            <a:off x="2377953" y="3411140"/>
            <a:ext cx="25387" cy="17106"/>
          </a:xfrm>
          <a:custGeom>
            <a:pathLst>
              <a:path w="25387" h="17106">
                <a:moveTo>
                  <a:pt x="0" y="14643"/>
                </a:moveTo>
                <a:cubicBezTo>
                  <a:pt x="4343" y="11138"/>
                  <a:pt x="5740" y="3848"/>
                  <a:pt x="9220" y="3417"/>
                </a:cubicBezTo>
                <a:cubicBezTo>
                  <a:pt x="12700" y="2972"/>
                  <a:pt x="10718" y="5779"/>
                  <a:pt x="11557" y="5919"/>
                </a:cubicBezTo>
                <a:cubicBezTo>
                  <a:pt x="12407" y="6046"/>
                  <a:pt x="13284" y="0"/>
                  <a:pt x="16891" y="178"/>
                </a:cubicBezTo>
                <a:cubicBezTo>
                  <a:pt x="20497" y="369"/>
                  <a:pt x="18453" y="3112"/>
                  <a:pt x="18453" y="3112"/>
                </a:cubicBezTo>
                <a:cubicBezTo>
                  <a:pt x="18453" y="3112"/>
                  <a:pt x="22936" y="318"/>
                  <a:pt x="24168" y="3239"/>
                </a:cubicBezTo>
                <a:cubicBezTo>
                  <a:pt x="25387" y="6160"/>
                  <a:pt x="21894" y="8052"/>
                  <a:pt x="20485" y="7811"/>
                </a:cubicBezTo>
                <a:cubicBezTo>
                  <a:pt x="20485" y="7811"/>
                  <a:pt x="23101" y="9043"/>
                  <a:pt x="21272" y="11329"/>
                </a:cubicBezTo>
                <a:cubicBezTo>
                  <a:pt x="19443" y="13602"/>
                  <a:pt x="15354" y="10224"/>
                  <a:pt x="14300" y="11126"/>
                </a:cubicBezTo>
                <a:cubicBezTo>
                  <a:pt x="13843" y="11519"/>
                  <a:pt x="16611" y="12904"/>
                  <a:pt x="13817" y="15417"/>
                </a:cubicBezTo>
                <a:cubicBezTo>
                  <a:pt x="11468" y="17106"/>
                  <a:pt x="4813" y="13589"/>
                  <a:pt x="0" y="1464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 rot="0" flipH="0" flipV="0">
            <a:off x="2377953" y="3411140"/>
            <a:ext cx="25387" cy="17106"/>
          </a:xfrm>
          <a:custGeom>
            <a:pathLst>
              <a:path w="25387" h="17106">
                <a:moveTo>
                  <a:pt x="0" y="14643"/>
                </a:moveTo>
                <a:cubicBezTo>
                  <a:pt x="4343" y="11138"/>
                  <a:pt x="5740" y="3848"/>
                  <a:pt x="9220" y="3417"/>
                </a:cubicBezTo>
                <a:cubicBezTo>
                  <a:pt x="12700" y="2972"/>
                  <a:pt x="10718" y="5779"/>
                  <a:pt x="11557" y="5919"/>
                </a:cubicBezTo>
                <a:cubicBezTo>
                  <a:pt x="12407" y="6046"/>
                  <a:pt x="13284" y="0"/>
                  <a:pt x="16891" y="178"/>
                </a:cubicBezTo>
                <a:cubicBezTo>
                  <a:pt x="20497" y="369"/>
                  <a:pt x="18453" y="3112"/>
                  <a:pt x="18453" y="3112"/>
                </a:cubicBezTo>
                <a:cubicBezTo>
                  <a:pt x="18453" y="3112"/>
                  <a:pt x="22936" y="318"/>
                  <a:pt x="24168" y="3239"/>
                </a:cubicBezTo>
                <a:cubicBezTo>
                  <a:pt x="25387" y="6160"/>
                  <a:pt x="21894" y="8052"/>
                  <a:pt x="20485" y="7811"/>
                </a:cubicBezTo>
                <a:cubicBezTo>
                  <a:pt x="20485" y="7811"/>
                  <a:pt x="23101" y="9043"/>
                  <a:pt x="21272" y="11329"/>
                </a:cubicBezTo>
                <a:cubicBezTo>
                  <a:pt x="19443" y="13602"/>
                  <a:pt x="15354" y="10224"/>
                  <a:pt x="14300" y="11126"/>
                </a:cubicBezTo>
                <a:cubicBezTo>
                  <a:pt x="13843" y="11519"/>
                  <a:pt x="16611" y="12904"/>
                  <a:pt x="13817" y="15417"/>
                </a:cubicBezTo>
                <a:cubicBezTo>
                  <a:pt x="11468" y="17106"/>
                  <a:pt x="4813" y="13589"/>
                  <a:pt x="0" y="14643"/>
                </a:cubicBezTo>
                <a:close/>
                <a:moveTo>
                  <a:pt x="0" y="1464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1" name="Picture 641"/>
          <p:cNvPicPr>
            <a:picLocks noChangeAspect="0" noChangeArrowheads="1"/>
          </p:cNvPicPr>
          <p:nvPr/>
        </p:nvPicPr>
        <p:blipFill>
          <a:blip r:embed="rId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5260" y="3398622"/>
            <a:ext cx="49810" cy="41109"/>
          </a:xfrm>
          <a:prstGeom prst="rect">
            <a:avLst/>
          </a:prstGeom>
          <a:noFill/>
          <a:extLst/>
        </p:spPr>
      </p:pic>
      <p:sp>
        <p:nvSpPr>
          <p:cNvPr id="642" name="Freeform 642"/>
          <p:cNvSpPr/>
          <p:nvPr/>
        </p:nvSpPr>
        <p:spPr>
          <a:xfrm rot="0" flipH="0" flipV="0">
            <a:off x="2378784" y="3412147"/>
            <a:ext cx="23520" cy="14629"/>
          </a:xfrm>
          <a:custGeom>
            <a:pathLst>
              <a:path w="23520" h="14629">
                <a:moveTo>
                  <a:pt x="0" y="13169"/>
                </a:moveTo>
                <a:cubicBezTo>
                  <a:pt x="4025" y="10007"/>
                  <a:pt x="5359" y="3708"/>
                  <a:pt x="8229" y="3670"/>
                </a:cubicBezTo>
                <a:cubicBezTo>
                  <a:pt x="11099" y="3632"/>
                  <a:pt x="9220" y="5143"/>
                  <a:pt x="10490" y="5562"/>
                </a:cubicBezTo>
                <a:cubicBezTo>
                  <a:pt x="11760" y="5994"/>
                  <a:pt x="13538" y="101"/>
                  <a:pt x="15875" y="50"/>
                </a:cubicBezTo>
                <a:cubicBezTo>
                  <a:pt x="18199" y="0"/>
                  <a:pt x="16611" y="3441"/>
                  <a:pt x="16611" y="3441"/>
                </a:cubicBezTo>
                <a:cubicBezTo>
                  <a:pt x="16611" y="3441"/>
                  <a:pt x="21247" y="38"/>
                  <a:pt x="22390" y="2667"/>
                </a:cubicBezTo>
                <a:cubicBezTo>
                  <a:pt x="23520" y="5308"/>
                  <a:pt x="19977" y="6159"/>
                  <a:pt x="18986" y="6477"/>
                </a:cubicBezTo>
                <a:cubicBezTo>
                  <a:pt x="18986" y="6477"/>
                  <a:pt x="21437" y="8521"/>
                  <a:pt x="19265" y="9690"/>
                </a:cubicBezTo>
                <a:cubicBezTo>
                  <a:pt x="17081" y="10858"/>
                  <a:pt x="13703" y="8610"/>
                  <a:pt x="12725" y="9423"/>
                </a:cubicBezTo>
                <a:cubicBezTo>
                  <a:pt x="12293" y="9766"/>
                  <a:pt x="14414" y="12446"/>
                  <a:pt x="12280" y="13106"/>
                </a:cubicBezTo>
                <a:cubicBezTo>
                  <a:pt x="10096" y="14629"/>
                  <a:pt x="4457" y="12217"/>
                  <a:pt x="0" y="13169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 rot="0" flipH="0" flipV="0">
            <a:off x="2378784" y="3412147"/>
            <a:ext cx="23520" cy="14629"/>
          </a:xfrm>
          <a:custGeom>
            <a:pathLst>
              <a:path w="23520" h="14629">
                <a:moveTo>
                  <a:pt x="0" y="13169"/>
                </a:moveTo>
                <a:cubicBezTo>
                  <a:pt x="4025" y="10007"/>
                  <a:pt x="5359" y="3708"/>
                  <a:pt x="8229" y="3670"/>
                </a:cubicBezTo>
                <a:cubicBezTo>
                  <a:pt x="11099" y="3632"/>
                  <a:pt x="9220" y="5143"/>
                  <a:pt x="10490" y="5562"/>
                </a:cubicBezTo>
                <a:cubicBezTo>
                  <a:pt x="11760" y="5994"/>
                  <a:pt x="13538" y="101"/>
                  <a:pt x="15875" y="50"/>
                </a:cubicBezTo>
                <a:cubicBezTo>
                  <a:pt x="18199" y="0"/>
                  <a:pt x="16611" y="3441"/>
                  <a:pt x="16611" y="3441"/>
                </a:cubicBezTo>
                <a:cubicBezTo>
                  <a:pt x="16611" y="3441"/>
                  <a:pt x="21247" y="38"/>
                  <a:pt x="22390" y="2667"/>
                </a:cubicBezTo>
                <a:cubicBezTo>
                  <a:pt x="23520" y="5308"/>
                  <a:pt x="19977" y="6159"/>
                  <a:pt x="18986" y="6477"/>
                </a:cubicBezTo>
                <a:cubicBezTo>
                  <a:pt x="18986" y="6477"/>
                  <a:pt x="21437" y="8521"/>
                  <a:pt x="19265" y="9690"/>
                </a:cubicBezTo>
                <a:cubicBezTo>
                  <a:pt x="17081" y="10858"/>
                  <a:pt x="13703" y="8610"/>
                  <a:pt x="12725" y="9423"/>
                </a:cubicBezTo>
                <a:cubicBezTo>
                  <a:pt x="12293" y="9766"/>
                  <a:pt x="14414" y="12446"/>
                  <a:pt x="12280" y="13106"/>
                </a:cubicBezTo>
                <a:cubicBezTo>
                  <a:pt x="10096" y="14629"/>
                  <a:pt x="4457" y="12217"/>
                  <a:pt x="0" y="13169"/>
                </a:cubicBezTo>
                <a:close/>
                <a:moveTo>
                  <a:pt x="0" y="13169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4" name="Picture 644"/>
          <p:cNvPicPr>
            <a:picLocks noChangeAspect="0" noChangeArrowheads="1"/>
          </p:cNvPicPr>
          <p:nvPr/>
        </p:nvPicPr>
        <p:blipFill>
          <a:blip r:embed="rId6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6086" y="3399498"/>
            <a:ext cx="48001" cy="38980"/>
          </a:xfrm>
          <a:prstGeom prst="rect">
            <a:avLst/>
          </a:prstGeom>
          <a:noFill/>
          <a:extLst/>
        </p:spPr>
      </p:pic>
      <p:sp>
        <p:nvSpPr>
          <p:cNvPr id="645" name="Freeform 645"/>
          <p:cNvSpPr/>
          <p:nvPr/>
        </p:nvSpPr>
        <p:spPr>
          <a:xfrm rot="0" flipH="0" flipV="0">
            <a:off x="2376511" y="3416768"/>
            <a:ext cx="21043" cy="9626"/>
          </a:xfrm>
          <a:custGeom>
            <a:pathLst>
              <a:path w="21043" h="9626">
                <a:moveTo>
                  <a:pt x="0" y="9626"/>
                </a:moveTo>
                <a:cubicBezTo>
                  <a:pt x="4152" y="9309"/>
                  <a:pt x="18580" y="2261"/>
                  <a:pt x="21043" y="0"/>
                </a:cubicBezTo>
                <a:cubicBezTo>
                  <a:pt x="17894" y="851"/>
                  <a:pt x="3314" y="6744"/>
                  <a:pt x="0" y="962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 rot="0" flipH="0" flipV="0">
            <a:off x="2376511" y="3416768"/>
            <a:ext cx="21043" cy="9626"/>
          </a:xfrm>
          <a:custGeom>
            <a:pathLst>
              <a:path w="21043" h="9626">
                <a:moveTo>
                  <a:pt x="0" y="9626"/>
                </a:moveTo>
                <a:cubicBezTo>
                  <a:pt x="4152" y="9309"/>
                  <a:pt x="18580" y="2261"/>
                  <a:pt x="21043" y="0"/>
                </a:cubicBezTo>
                <a:cubicBezTo>
                  <a:pt x="17894" y="851"/>
                  <a:pt x="3314" y="6744"/>
                  <a:pt x="0" y="9626"/>
                </a:cubicBezTo>
                <a:close/>
                <a:moveTo>
                  <a:pt x="0" y="96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7" name="Picture 647"/>
          <p:cNvPicPr>
            <a:picLocks noChangeAspect="0" noChangeArrowheads="1"/>
          </p:cNvPicPr>
          <p:nvPr/>
        </p:nvPicPr>
        <p:blipFill>
          <a:blip r:embed="rId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3812" y="3404070"/>
            <a:ext cx="46443" cy="35026"/>
          </a:xfrm>
          <a:prstGeom prst="rect">
            <a:avLst/>
          </a:prstGeom>
          <a:noFill/>
          <a:extLst/>
        </p:spPr>
      </p:pic>
      <p:sp>
        <p:nvSpPr>
          <p:cNvPr id="648" name="Freeform 648"/>
          <p:cNvSpPr/>
          <p:nvPr/>
        </p:nvSpPr>
        <p:spPr>
          <a:xfrm rot="0" flipH="0" flipV="0">
            <a:off x="2362718" y="3431904"/>
            <a:ext cx="2654" cy="4329"/>
          </a:xfrm>
          <a:custGeom>
            <a:pathLst>
              <a:path w="2654" h="4329">
                <a:moveTo>
                  <a:pt x="330" y="2844"/>
                </a:moveTo>
                <a:cubicBezTo>
                  <a:pt x="482" y="3720"/>
                  <a:pt x="1091" y="4329"/>
                  <a:pt x="1701" y="4228"/>
                </a:cubicBezTo>
                <a:cubicBezTo>
                  <a:pt x="2298" y="4114"/>
                  <a:pt x="2654" y="3326"/>
                  <a:pt x="2501" y="2451"/>
                </a:cubicBezTo>
                <a:cubicBezTo>
                  <a:pt x="2501" y="2451"/>
                  <a:pt x="2501" y="2451"/>
                  <a:pt x="2501" y="2451"/>
                </a:cubicBezTo>
                <a:cubicBezTo>
                  <a:pt x="2476" y="2286"/>
                  <a:pt x="2425" y="2133"/>
                  <a:pt x="2361" y="1981"/>
                </a:cubicBezTo>
                <a:cubicBezTo>
                  <a:pt x="2374" y="1816"/>
                  <a:pt x="2361" y="1651"/>
                  <a:pt x="2336" y="1486"/>
                </a:cubicBezTo>
                <a:cubicBezTo>
                  <a:pt x="2184" y="622"/>
                  <a:pt x="1561" y="0"/>
                  <a:pt x="965" y="101"/>
                </a:cubicBezTo>
                <a:lnTo>
                  <a:pt x="965" y="101"/>
                </a:lnTo>
                <a:cubicBezTo>
                  <a:pt x="368" y="216"/>
                  <a:pt x="0" y="1003"/>
                  <a:pt x="165" y="1879"/>
                </a:cubicBezTo>
                <a:cubicBezTo>
                  <a:pt x="191" y="2044"/>
                  <a:pt x="229" y="2197"/>
                  <a:pt x="292" y="2349"/>
                </a:cubicBezTo>
                <a:cubicBezTo>
                  <a:pt x="292" y="2514"/>
                  <a:pt x="305" y="2679"/>
                  <a:pt x="330" y="284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9" name="Picture 649"/>
          <p:cNvPicPr>
            <a:picLocks noChangeAspect="0" noChangeArrowheads="1"/>
          </p:cNvPicPr>
          <p:nvPr/>
        </p:nvPicPr>
        <p:blipFill>
          <a:blip r:embed="rId6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0138" y="3419297"/>
            <a:ext cx="27823" cy="29541"/>
          </a:xfrm>
          <a:prstGeom prst="rect">
            <a:avLst/>
          </a:prstGeom>
          <a:noFill/>
          <a:extLst/>
        </p:spPr>
      </p:pic>
      <p:sp>
        <p:nvSpPr>
          <p:cNvPr id="650" name="Freeform 650"/>
          <p:cNvSpPr/>
          <p:nvPr/>
        </p:nvSpPr>
        <p:spPr>
          <a:xfrm rot="0" flipH="0" flipV="0">
            <a:off x="2362718" y="3431904"/>
            <a:ext cx="2654" cy="4329"/>
          </a:xfrm>
          <a:custGeom>
            <a:pathLst>
              <a:path w="2654" h="4329">
                <a:moveTo>
                  <a:pt x="330" y="2844"/>
                </a:moveTo>
                <a:cubicBezTo>
                  <a:pt x="482" y="3720"/>
                  <a:pt x="1091" y="4329"/>
                  <a:pt x="1701" y="4228"/>
                </a:cubicBezTo>
                <a:cubicBezTo>
                  <a:pt x="2298" y="4114"/>
                  <a:pt x="2654" y="3326"/>
                  <a:pt x="2501" y="2451"/>
                </a:cubicBezTo>
                <a:cubicBezTo>
                  <a:pt x="2501" y="2451"/>
                  <a:pt x="2501" y="2451"/>
                  <a:pt x="2501" y="2451"/>
                </a:cubicBezTo>
                <a:cubicBezTo>
                  <a:pt x="2476" y="2286"/>
                  <a:pt x="2425" y="2133"/>
                  <a:pt x="2361" y="1981"/>
                </a:cubicBezTo>
                <a:cubicBezTo>
                  <a:pt x="2374" y="1816"/>
                  <a:pt x="2361" y="1651"/>
                  <a:pt x="2336" y="1486"/>
                </a:cubicBezTo>
                <a:cubicBezTo>
                  <a:pt x="2184" y="622"/>
                  <a:pt x="1561" y="0"/>
                  <a:pt x="965" y="101"/>
                </a:cubicBezTo>
                <a:lnTo>
                  <a:pt x="965" y="101"/>
                </a:lnTo>
                <a:cubicBezTo>
                  <a:pt x="368" y="216"/>
                  <a:pt x="0" y="1003"/>
                  <a:pt x="165" y="1879"/>
                </a:cubicBezTo>
                <a:cubicBezTo>
                  <a:pt x="191" y="2044"/>
                  <a:pt x="229" y="2197"/>
                  <a:pt x="292" y="2349"/>
                </a:cubicBezTo>
                <a:cubicBezTo>
                  <a:pt x="292" y="2514"/>
                  <a:pt x="305" y="2679"/>
                  <a:pt x="330" y="2844"/>
                </a:cubicBezTo>
                <a:close/>
                <a:moveTo>
                  <a:pt x="330" y="28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1" name="Picture 651"/>
          <p:cNvPicPr>
            <a:picLocks noChangeAspect="0" noChangeArrowheads="1"/>
          </p:cNvPicPr>
          <p:nvPr/>
        </p:nvPicPr>
        <p:blipFill>
          <a:blip r:embed="rId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0308" y="3421190"/>
            <a:ext cx="27654" cy="27648"/>
          </a:xfrm>
          <a:prstGeom prst="rect">
            <a:avLst/>
          </a:prstGeom>
          <a:noFill/>
          <a:extLst/>
        </p:spPr>
      </p:pic>
      <p:sp>
        <p:nvSpPr>
          <p:cNvPr id="652" name="Freeform 652"/>
          <p:cNvSpPr/>
          <p:nvPr/>
        </p:nvSpPr>
        <p:spPr>
          <a:xfrm rot="0" flipH="0" flipV="0">
            <a:off x="2363010" y="3433885"/>
            <a:ext cx="2374" cy="2348"/>
          </a:xfrm>
          <a:custGeom>
            <a:pathLst>
              <a:path w="2374" h="2348">
                <a:moveTo>
                  <a:pt x="38" y="863"/>
                </a:moveTo>
                <a:cubicBezTo>
                  <a:pt x="190" y="1739"/>
                  <a:pt x="799" y="2348"/>
                  <a:pt x="1409" y="2247"/>
                </a:cubicBezTo>
                <a:cubicBezTo>
                  <a:pt x="2006" y="2133"/>
                  <a:pt x="2374" y="1345"/>
                  <a:pt x="2209" y="470"/>
                </a:cubicBezTo>
                <a:cubicBezTo>
                  <a:pt x="2184" y="305"/>
                  <a:pt x="2133" y="152"/>
                  <a:pt x="2069" y="0"/>
                </a:cubicBezTo>
                <a:cubicBezTo>
                  <a:pt x="1904" y="381"/>
                  <a:pt x="393" y="686"/>
                  <a:pt x="0" y="368"/>
                </a:cubicBezTo>
                <a:cubicBezTo>
                  <a:pt x="0" y="533"/>
                  <a:pt x="13" y="698"/>
                  <a:pt x="38" y="863"/>
                </a:cubicBezTo>
                <a:close/>
                <a:moveTo>
                  <a:pt x="38" y="86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 rot="0" flipH="0" flipV="0">
            <a:off x="2380178" y="3423875"/>
            <a:ext cx="4178" cy="3352"/>
          </a:xfrm>
          <a:custGeom>
            <a:pathLst>
              <a:path w="4178" h="3352">
                <a:moveTo>
                  <a:pt x="1092" y="990"/>
                </a:moveTo>
                <a:cubicBezTo>
                  <a:pt x="343" y="1459"/>
                  <a:pt x="0" y="2260"/>
                  <a:pt x="318" y="2780"/>
                </a:cubicBezTo>
                <a:cubicBezTo>
                  <a:pt x="648" y="3301"/>
                  <a:pt x="1511" y="3352"/>
                  <a:pt x="2260" y="2882"/>
                </a:cubicBezTo>
                <a:cubicBezTo>
                  <a:pt x="2260" y="2882"/>
                  <a:pt x="2260" y="2882"/>
                  <a:pt x="2260" y="2882"/>
                </a:cubicBezTo>
                <a:cubicBezTo>
                  <a:pt x="2400" y="2793"/>
                  <a:pt x="2527" y="2691"/>
                  <a:pt x="2641" y="2577"/>
                </a:cubicBezTo>
                <a:cubicBezTo>
                  <a:pt x="2793" y="2526"/>
                  <a:pt x="2946" y="2450"/>
                  <a:pt x="3085" y="2361"/>
                </a:cubicBezTo>
                <a:cubicBezTo>
                  <a:pt x="3835" y="1891"/>
                  <a:pt x="4178" y="1091"/>
                  <a:pt x="3847" y="571"/>
                </a:cubicBezTo>
                <a:lnTo>
                  <a:pt x="3847" y="571"/>
                </a:lnTo>
                <a:cubicBezTo>
                  <a:pt x="3530" y="51"/>
                  <a:pt x="2666" y="0"/>
                  <a:pt x="1917" y="470"/>
                </a:cubicBezTo>
                <a:cubicBezTo>
                  <a:pt x="1777" y="559"/>
                  <a:pt x="1650" y="660"/>
                  <a:pt x="1536" y="775"/>
                </a:cubicBezTo>
                <a:cubicBezTo>
                  <a:pt x="1384" y="825"/>
                  <a:pt x="1231" y="902"/>
                  <a:pt x="1092" y="990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4" name="Picture 654"/>
          <p:cNvPicPr>
            <a:picLocks noChangeAspect="0" noChangeArrowheads="1"/>
          </p:cNvPicPr>
          <p:nvPr/>
        </p:nvPicPr>
        <p:blipFill>
          <a:blip r:embed="rId6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7682" y="3411322"/>
            <a:ext cx="29172" cy="28457"/>
          </a:xfrm>
          <a:prstGeom prst="rect">
            <a:avLst/>
          </a:prstGeom>
          <a:noFill/>
          <a:extLst/>
        </p:spPr>
      </p:pic>
      <p:sp>
        <p:nvSpPr>
          <p:cNvPr id="655" name="Freeform 655"/>
          <p:cNvSpPr/>
          <p:nvPr/>
        </p:nvSpPr>
        <p:spPr>
          <a:xfrm rot="0" flipH="0" flipV="0">
            <a:off x="2380178" y="3423875"/>
            <a:ext cx="4178" cy="3352"/>
          </a:xfrm>
          <a:custGeom>
            <a:pathLst>
              <a:path w="4178" h="3352">
                <a:moveTo>
                  <a:pt x="1092" y="990"/>
                </a:moveTo>
                <a:cubicBezTo>
                  <a:pt x="343" y="1459"/>
                  <a:pt x="0" y="2260"/>
                  <a:pt x="318" y="2780"/>
                </a:cubicBezTo>
                <a:cubicBezTo>
                  <a:pt x="648" y="3301"/>
                  <a:pt x="1511" y="3352"/>
                  <a:pt x="2260" y="2882"/>
                </a:cubicBezTo>
                <a:cubicBezTo>
                  <a:pt x="2260" y="2882"/>
                  <a:pt x="2260" y="2882"/>
                  <a:pt x="2260" y="2882"/>
                </a:cubicBezTo>
                <a:cubicBezTo>
                  <a:pt x="2400" y="2793"/>
                  <a:pt x="2527" y="2691"/>
                  <a:pt x="2641" y="2577"/>
                </a:cubicBezTo>
                <a:cubicBezTo>
                  <a:pt x="2793" y="2526"/>
                  <a:pt x="2946" y="2450"/>
                  <a:pt x="3085" y="2361"/>
                </a:cubicBezTo>
                <a:cubicBezTo>
                  <a:pt x="3835" y="1891"/>
                  <a:pt x="4178" y="1091"/>
                  <a:pt x="3847" y="571"/>
                </a:cubicBezTo>
                <a:lnTo>
                  <a:pt x="3847" y="571"/>
                </a:lnTo>
                <a:cubicBezTo>
                  <a:pt x="3530" y="51"/>
                  <a:pt x="2666" y="0"/>
                  <a:pt x="1917" y="470"/>
                </a:cubicBezTo>
                <a:cubicBezTo>
                  <a:pt x="1777" y="559"/>
                  <a:pt x="1650" y="660"/>
                  <a:pt x="1536" y="775"/>
                </a:cubicBezTo>
                <a:cubicBezTo>
                  <a:pt x="1384" y="825"/>
                  <a:pt x="1231" y="902"/>
                  <a:pt x="1092" y="990"/>
                </a:cubicBezTo>
                <a:close/>
                <a:moveTo>
                  <a:pt x="1092" y="990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6" name="Picture 656"/>
          <p:cNvPicPr>
            <a:picLocks noChangeAspect="0" noChangeArrowheads="1"/>
          </p:cNvPicPr>
          <p:nvPr/>
        </p:nvPicPr>
        <p:blipFill>
          <a:blip r:embed="rId6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7682" y="3411957"/>
            <a:ext cx="27842" cy="27822"/>
          </a:xfrm>
          <a:prstGeom prst="rect">
            <a:avLst/>
          </a:prstGeom>
          <a:noFill/>
          <a:extLst/>
        </p:spPr>
      </p:pic>
      <p:sp>
        <p:nvSpPr>
          <p:cNvPr id="657" name="Freeform 657"/>
          <p:cNvSpPr/>
          <p:nvPr/>
        </p:nvSpPr>
        <p:spPr>
          <a:xfrm rot="0" flipH="0" flipV="0">
            <a:off x="2380178" y="3424649"/>
            <a:ext cx="2641" cy="2577"/>
          </a:xfrm>
          <a:custGeom>
            <a:pathLst>
              <a:path w="2641" h="2577">
                <a:moveTo>
                  <a:pt x="1092" y="215"/>
                </a:moveTo>
                <a:cubicBezTo>
                  <a:pt x="343" y="684"/>
                  <a:pt x="0" y="1485"/>
                  <a:pt x="318" y="2005"/>
                </a:cubicBezTo>
                <a:cubicBezTo>
                  <a:pt x="648" y="2526"/>
                  <a:pt x="1511" y="2577"/>
                  <a:pt x="2260" y="2107"/>
                </a:cubicBezTo>
                <a:cubicBezTo>
                  <a:pt x="2400" y="2018"/>
                  <a:pt x="2527" y="1916"/>
                  <a:pt x="2641" y="1802"/>
                </a:cubicBezTo>
                <a:cubicBezTo>
                  <a:pt x="2235" y="1777"/>
                  <a:pt x="1384" y="481"/>
                  <a:pt x="1536" y="0"/>
                </a:cubicBezTo>
                <a:cubicBezTo>
                  <a:pt x="1384" y="50"/>
                  <a:pt x="1231" y="127"/>
                  <a:pt x="1092" y="215"/>
                </a:cubicBezTo>
                <a:close/>
                <a:moveTo>
                  <a:pt x="1092" y="21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 rot="0" flipH="0" flipV="0">
            <a:off x="2364501" y="3418421"/>
            <a:ext cx="18465" cy="23495"/>
          </a:xfrm>
          <a:custGeom>
            <a:pathLst>
              <a:path w="18465" h="23495">
                <a:moveTo>
                  <a:pt x="0" y="23495"/>
                </a:moveTo>
                <a:cubicBezTo>
                  <a:pt x="2209" y="18352"/>
                  <a:pt x="38" y="11253"/>
                  <a:pt x="2908" y="9221"/>
                </a:cubicBezTo>
                <a:cubicBezTo>
                  <a:pt x="5778" y="7189"/>
                  <a:pt x="5333" y="10605"/>
                  <a:pt x="6146" y="10313"/>
                </a:cubicBezTo>
                <a:cubicBezTo>
                  <a:pt x="6946" y="10034"/>
                  <a:pt x="4902" y="4280"/>
                  <a:pt x="8178" y="2744"/>
                </a:cubicBezTo>
                <a:cubicBezTo>
                  <a:pt x="11442" y="1194"/>
                  <a:pt x="10922" y="4585"/>
                  <a:pt x="10922" y="4585"/>
                </a:cubicBezTo>
                <a:cubicBezTo>
                  <a:pt x="10922" y="4585"/>
                  <a:pt x="13576" y="0"/>
                  <a:pt x="16014" y="1994"/>
                </a:cubicBezTo>
                <a:cubicBezTo>
                  <a:pt x="18465" y="4001"/>
                  <a:pt x="16268" y="7316"/>
                  <a:pt x="14909" y="7773"/>
                </a:cubicBezTo>
                <a:cubicBezTo>
                  <a:pt x="14909" y="7773"/>
                  <a:pt x="17779" y="7620"/>
                  <a:pt x="17233" y="10503"/>
                </a:cubicBezTo>
                <a:cubicBezTo>
                  <a:pt x="16687" y="13386"/>
                  <a:pt x="11506" y="12332"/>
                  <a:pt x="10985" y="13628"/>
                </a:cubicBezTo>
                <a:cubicBezTo>
                  <a:pt x="10769" y="14186"/>
                  <a:pt x="13855" y="14097"/>
                  <a:pt x="12573" y="17641"/>
                </a:cubicBezTo>
                <a:cubicBezTo>
                  <a:pt x="11264" y="20244"/>
                  <a:pt x="3759" y="20295"/>
                  <a:pt x="0" y="2349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Freeform 659"/>
          <p:cNvSpPr/>
          <p:nvPr/>
        </p:nvSpPr>
        <p:spPr>
          <a:xfrm rot="0" flipH="0" flipV="0">
            <a:off x="2364501" y="3418421"/>
            <a:ext cx="18465" cy="23495"/>
          </a:xfrm>
          <a:custGeom>
            <a:pathLst>
              <a:path w="18465" h="23495">
                <a:moveTo>
                  <a:pt x="0" y="23495"/>
                </a:moveTo>
                <a:cubicBezTo>
                  <a:pt x="2209" y="18352"/>
                  <a:pt x="38" y="11253"/>
                  <a:pt x="2908" y="9221"/>
                </a:cubicBezTo>
                <a:cubicBezTo>
                  <a:pt x="5778" y="7189"/>
                  <a:pt x="5333" y="10605"/>
                  <a:pt x="6146" y="10313"/>
                </a:cubicBezTo>
                <a:cubicBezTo>
                  <a:pt x="6946" y="10034"/>
                  <a:pt x="4902" y="4280"/>
                  <a:pt x="8178" y="2744"/>
                </a:cubicBezTo>
                <a:cubicBezTo>
                  <a:pt x="11442" y="1194"/>
                  <a:pt x="10922" y="4585"/>
                  <a:pt x="10922" y="4585"/>
                </a:cubicBezTo>
                <a:cubicBezTo>
                  <a:pt x="10922" y="4585"/>
                  <a:pt x="13576" y="0"/>
                  <a:pt x="16014" y="1994"/>
                </a:cubicBezTo>
                <a:cubicBezTo>
                  <a:pt x="18465" y="4001"/>
                  <a:pt x="16268" y="7316"/>
                  <a:pt x="14909" y="7773"/>
                </a:cubicBezTo>
                <a:cubicBezTo>
                  <a:pt x="14909" y="7773"/>
                  <a:pt x="17779" y="7620"/>
                  <a:pt x="17233" y="10503"/>
                </a:cubicBezTo>
                <a:cubicBezTo>
                  <a:pt x="16687" y="13386"/>
                  <a:pt x="11506" y="12332"/>
                  <a:pt x="10985" y="13628"/>
                </a:cubicBezTo>
                <a:cubicBezTo>
                  <a:pt x="10769" y="14186"/>
                  <a:pt x="13855" y="14097"/>
                  <a:pt x="12573" y="17641"/>
                </a:cubicBezTo>
                <a:cubicBezTo>
                  <a:pt x="11264" y="20244"/>
                  <a:pt x="3759" y="20295"/>
                  <a:pt x="0" y="23495"/>
                </a:cubicBezTo>
                <a:close/>
                <a:moveTo>
                  <a:pt x="0" y="23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0" name="Picture 660"/>
          <p:cNvPicPr>
            <a:picLocks noChangeAspect="0" noChangeArrowheads="1"/>
          </p:cNvPicPr>
          <p:nvPr/>
        </p:nvPicPr>
        <p:blipFill>
          <a:blip r:embed="rId6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1798" y="3407207"/>
            <a:ext cx="42705" cy="47409"/>
          </a:xfrm>
          <a:prstGeom prst="rect">
            <a:avLst/>
          </a:prstGeom>
          <a:noFill/>
          <a:extLst/>
        </p:spPr>
      </p:pic>
      <p:sp>
        <p:nvSpPr>
          <p:cNvPr id="661" name="Freeform 661"/>
          <p:cNvSpPr/>
          <p:nvPr/>
        </p:nvSpPr>
        <p:spPr>
          <a:xfrm rot="0" flipH="0" flipV="0">
            <a:off x="2365019" y="3419458"/>
            <a:ext cx="17106" cy="21653"/>
          </a:xfrm>
          <a:custGeom>
            <a:pathLst>
              <a:path w="17106" h="21653">
                <a:moveTo>
                  <a:pt x="0" y="21653"/>
                </a:moveTo>
                <a:cubicBezTo>
                  <a:pt x="2082" y="16954"/>
                  <a:pt x="330" y="10770"/>
                  <a:pt x="2844" y="9373"/>
                </a:cubicBezTo>
                <a:cubicBezTo>
                  <a:pt x="5359" y="7976"/>
                  <a:pt x="4394" y="10198"/>
                  <a:pt x="5727" y="9982"/>
                </a:cubicBezTo>
                <a:cubicBezTo>
                  <a:pt x="7048" y="9754"/>
                  <a:pt x="5867" y="3708"/>
                  <a:pt x="7899" y="2565"/>
                </a:cubicBezTo>
                <a:cubicBezTo>
                  <a:pt x="9931" y="1410"/>
                  <a:pt x="10134" y="5207"/>
                  <a:pt x="10134" y="5207"/>
                </a:cubicBezTo>
                <a:cubicBezTo>
                  <a:pt x="10134" y="5207"/>
                  <a:pt x="12636" y="0"/>
                  <a:pt x="14871" y="1791"/>
                </a:cubicBezTo>
                <a:cubicBezTo>
                  <a:pt x="17106" y="3581"/>
                  <a:pt x="14376" y="6007"/>
                  <a:pt x="13639" y="6769"/>
                </a:cubicBezTo>
                <a:cubicBezTo>
                  <a:pt x="13639" y="6769"/>
                  <a:pt x="16764" y="7404"/>
                  <a:pt x="15392" y="9462"/>
                </a:cubicBezTo>
                <a:cubicBezTo>
                  <a:pt x="14008" y="11532"/>
                  <a:pt x="9969" y="11151"/>
                  <a:pt x="9486" y="12319"/>
                </a:cubicBezTo>
                <a:cubicBezTo>
                  <a:pt x="9271" y="12840"/>
                  <a:pt x="12395" y="14199"/>
                  <a:pt x="10807" y="15799"/>
                </a:cubicBezTo>
                <a:cubicBezTo>
                  <a:pt x="9588" y="18174"/>
                  <a:pt x="3492" y="18707"/>
                  <a:pt x="0" y="216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 rot="0" flipH="0" flipV="0">
            <a:off x="2365019" y="3419458"/>
            <a:ext cx="17106" cy="21653"/>
          </a:xfrm>
          <a:custGeom>
            <a:pathLst>
              <a:path w="17106" h="21653">
                <a:moveTo>
                  <a:pt x="0" y="21653"/>
                </a:moveTo>
                <a:cubicBezTo>
                  <a:pt x="2082" y="16954"/>
                  <a:pt x="330" y="10770"/>
                  <a:pt x="2844" y="9373"/>
                </a:cubicBezTo>
                <a:cubicBezTo>
                  <a:pt x="5359" y="7976"/>
                  <a:pt x="4394" y="10198"/>
                  <a:pt x="5727" y="9982"/>
                </a:cubicBezTo>
                <a:cubicBezTo>
                  <a:pt x="7048" y="9754"/>
                  <a:pt x="5867" y="3708"/>
                  <a:pt x="7899" y="2565"/>
                </a:cubicBezTo>
                <a:cubicBezTo>
                  <a:pt x="9931" y="1410"/>
                  <a:pt x="10134" y="5207"/>
                  <a:pt x="10134" y="5207"/>
                </a:cubicBezTo>
                <a:cubicBezTo>
                  <a:pt x="10134" y="5207"/>
                  <a:pt x="12636" y="0"/>
                  <a:pt x="14871" y="1791"/>
                </a:cubicBezTo>
                <a:cubicBezTo>
                  <a:pt x="17106" y="3581"/>
                  <a:pt x="14376" y="6007"/>
                  <a:pt x="13639" y="6769"/>
                </a:cubicBezTo>
                <a:cubicBezTo>
                  <a:pt x="13639" y="6769"/>
                  <a:pt x="16764" y="7404"/>
                  <a:pt x="15392" y="9462"/>
                </a:cubicBezTo>
                <a:cubicBezTo>
                  <a:pt x="14008" y="11532"/>
                  <a:pt x="9969" y="11151"/>
                  <a:pt x="9486" y="12319"/>
                </a:cubicBezTo>
                <a:cubicBezTo>
                  <a:pt x="9271" y="12840"/>
                  <a:pt x="12395" y="14199"/>
                  <a:pt x="10807" y="15799"/>
                </a:cubicBezTo>
                <a:cubicBezTo>
                  <a:pt x="9588" y="18174"/>
                  <a:pt x="3492" y="18707"/>
                  <a:pt x="0" y="21653"/>
                </a:cubicBezTo>
                <a:close/>
                <a:moveTo>
                  <a:pt x="0" y="216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3" name="Picture 663"/>
          <p:cNvPicPr>
            <a:picLocks noChangeAspect="0" noChangeArrowheads="1"/>
          </p:cNvPicPr>
          <p:nvPr/>
        </p:nvPicPr>
        <p:blipFill>
          <a:blip r:embed="rId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2319" y="3408172"/>
            <a:ext cx="41138" cy="45643"/>
          </a:xfrm>
          <a:prstGeom prst="rect">
            <a:avLst/>
          </a:prstGeom>
          <a:noFill/>
          <a:extLst/>
        </p:spPr>
      </p:pic>
      <p:sp>
        <p:nvSpPr>
          <p:cNvPr id="664" name="Freeform 664"/>
          <p:cNvSpPr/>
          <p:nvPr/>
        </p:nvSpPr>
        <p:spPr>
          <a:xfrm rot="0" flipH="0" flipV="0">
            <a:off x="2363513" y="3424685"/>
            <a:ext cx="14097" cy="18453"/>
          </a:xfrm>
          <a:custGeom>
            <a:pathLst>
              <a:path w="14097" h="18453">
                <a:moveTo>
                  <a:pt x="0" y="18453"/>
                </a:moveTo>
                <a:cubicBezTo>
                  <a:pt x="3517" y="16218"/>
                  <a:pt x="12979" y="3163"/>
                  <a:pt x="14097" y="0"/>
                </a:cubicBezTo>
                <a:cubicBezTo>
                  <a:pt x="11709" y="2236"/>
                  <a:pt x="1587" y="14339"/>
                  <a:pt x="0" y="184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 rot="0" flipH="0" flipV="0">
            <a:off x="2363513" y="3424685"/>
            <a:ext cx="14097" cy="18453"/>
          </a:xfrm>
          <a:custGeom>
            <a:pathLst>
              <a:path w="14097" h="18453">
                <a:moveTo>
                  <a:pt x="0" y="18453"/>
                </a:moveTo>
                <a:cubicBezTo>
                  <a:pt x="3517" y="16218"/>
                  <a:pt x="12979" y="3163"/>
                  <a:pt x="14097" y="0"/>
                </a:cubicBezTo>
                <a:cubicBezTo>
                  <a:pt x="11709" y="2236"/>
                  <a:pt x="1587" y="14339"/>
                  <a:pt x="0" y="18453"/>
                </a:cubicBezTo>
                <a:close/>
                <a:moveTo>
                  <a:pt x="0" y="184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6" name="Picture 666"/>
          <p:cNvPicPr>
            <a:picLocks noChangeAspect="0" noChangeArrowheads="1"/>
          </p:cNvPicPr>
          <p:nvPr/>
        </p:nvPicPr>
        <p:blipFill>
          <a:blip r:embed="rId6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0820" y="3411982"/>
            <a:ext cx="39484" cy="43853"/>
          </a:xfrm>
          <a:prstGeom prst="rect">
            <a:avLst/>
          </a:prstGeom>
          <a:noFill/>
          <a:extLst/>
        </p:spPr>
      </p:pic>
      <p:sp>
        <p:nvSpPr>
          <p:cNvPr id="667" name="Freeform 667"/>
          <p:cNvSpPr/>
          <p:nvPr/>
        </p:nvSpPr>
        <p:spPr>
          <a:xfrm rot="0" flipH="0" flipV="0">
            <a:off x="2354323" y="3453783"/>
            <a:ext cx="3529" cy="4050"/>
          </a:xfrm>
          <a:custGeom>
            <a:pathLst>
              <a:path w="3529" h="4050">
                <a:moveTo>
                  <a:pt x="1193" y="3098"/>
                </a:moveTo>
                <a:cubicBezTo>
                  <a:pt x="1739" y="3796"/>
                  <a:pt x="2564" y="4050"/>
                  <a:pt x="3047" y="3669"/>
                </a:cubicBezTo>
                <a:cubicBezTo>
                  <a:pt x="3529" y="3288"/>
                  <a:pt x="3479" y="2425"/>
                  <a:pt x="2932" y="1727"/>
                </a:cubicBezTo>
                <a:cubicBezTo>
                  <a:pt x="2932" y="1727"/>
                  <a:pt x="2932" y="1727"/>
                  <a:pt x="2932" y="1727"/>
                </a:cubicBezTo>
                <a:cubicBezTo>
                  <a:pt x="2831" y="1587"/>
                  <a:pt x="2716" y="1473"/>
                  <a:pt x="2589" y="1371"/>
                </a:cubicBezTo>
                <a:cubicBezTo>
                  <a:pt x="2513" y="1232"/>
                  <a:pt x="2437" y="1079"/>
                  <a:pt x="2336" y="952"/>
                </a:cubicBezTo>
                <a:cubicBezTo>
                  <a:pt x="1789" y="254"/>
                  <a:pt x="965" y="0"/>
                  <a:pt x="482" y="381"/>
                </a:cubicBezTo>
                <a:cubicBezTo>
                  <a:pt x="482" y="381"/>
                  <a:pt x="482" y="381"/>
                  <a:pt x="482" y="381"/>
                </a:cubicBezTo>
                <a:cubicBezTo>
                  <a:pt x="0" y="762"/>
                  <a:pt x="50" y="1638"/>
                  <a:pt x="597" y="2324"/>
                </a:cubicBezTo>
                <a:cubicBezTo>
                  <a:pt x="698" y="2463"/>
                  <a:pt x="813" y="2578"/>
                  <a:pt x="940" y="2679"/>
                </a:cubicBezTo>
                <a:cubicBezTo>
                  <a:pt x="1003" y="2819"/>
                  <a:pt x="1092" y="2972"/>
                  <a:pt x="1193" y="309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8" name="Picture 668"/>
          <p:cNvPicPr>
            <a:picLocks noChangeAspect="0" noChangeArrowheads="1"/>
          </p:cNvPicPr>
          <p:nvPr/>
        </p:nvPicPr>
        <p:blipFill>
          <a:blip r:embed="rId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1774" y="3441281"/>
            <a:ext cx="28625" cy="29056"/>
          </a:xfrm>
          <a:prstGeom prst="rect">
            <a:avLst/>
          </a:prstGeom>
          <a:noFill/>
          <a:extLst/>
        </p:spPr>
      </p:pic>
      <p:sp>
        <p:nvSpPr>
          <p:cNvPr id="669" name="Freeform 669"/>
          <p:cNvSpPr/>
          <p:nvPr/>
        </p:nvSpPr>
        <p:spPr>
          <a:xfrm rot="0" flipH="0" flipV="0">
            <a:off x="2354323" y="3453783"/>
            <a:ext cx="3529" cy="4050"/>
          </a:xfrm>
          <a:custGeom>
            <a:pathLst>
              <a:path w="3529" h="4050">
                <a:moveTo>
                  <a:pt x="1193" y="3098"/>
                </a:moveTo>
                <a:cubicBezTo>
                  <a:pt x="1739" y="3796"/>
                  <a:pt x="2564" y="4050"/>
                  <a:pt x="3047" y="3669"/>
                </a:cubicBezTo>
                <a:cubicBezTo>
                  <a:pt x="3529" y="3288"/>
                  <a:pt x="3479" y="2425"/>
                  <a:pt x="2932" y="1727"/>
                </a:cubicBezTo>
                <a:cubicBezTo>
                  <a:pt x="2932" y="1727"/>
                  <a:pt x="2932" y="1727"/>
                  <a:pt x="2932" y="1727"/>
                </a:cubicBezTo>
                <a:cubicBezTo>
                  <a:pt x="2831" y="1587"/>
                  <a:pt x="2716" y="1473"/>
                  <a:pt x="2589" y="1371"/>
                </a:cubicBezTo>
                <a:cubicBezTo>
                  <a:pt x="2513" y="1232"/>
                  <a:pt x="2437" y="1079"/>
                  <a:pt x="2336" y="952"/>
                </a:cubicBezTo>
                <a:cubicBezTo>
                  <a:pt x="1789" y="254"/>
                  <a:pt x="965" y="0"/>
                  <a:pt x="482" y="381"/>
                </a:cubicBezTo>
                <a:cubicBezTo>
                  <a:pt x="482" y="381"/>
                  <a:pt x="482" y="381"/>
                  <a:pt x="482" y="381"/>
                </a:cubicBezTo>
                <a:cubicBezTo>
                  <a:pt x="0" y="762"/>
                  <a:pt x="50" y="1638"/>
                  <a:pt x="597" y="2324"/>
                </a:cubicBezTo>
                <a:cubicBezTo>
                  <a:pt x="698" y="2463"/>
                  <a:pt x="813" y="2578"/>
                  <a:pt x="940" y="2679"/>
                </a:cubicBezTo>
                <a:cubicBezTo>
                  <a:pt x="1003" y="2819"/>
                  <a:pt x="1092" y="2972"/>
                  <a:pt x="1193" y="3098"/>
                </a:cubicBezTo>
                <a:close/>
                <a:moveTo>
                  <a:pt x="1193" y="30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0" name="Picture 670"/>
          <p:cNvPicPr>
            <a:picLocks noChangeAspect="0" noChangeArrowheads="1"/>
          </p:cNvPicPr>
          <p:nvPr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2553" y="3442462"/>
            <a:ext cx="27846" cy="27875"/>
          </a:xfrm>
          <a:prstGeom prst="rect">
            <a:avLst/>
          </a:prstGeom>
          <a:noFill/>
          <a:extLst/>
        </p:spPr>
      </p:pic>
      <p:sp>
        <p:nvSpPr>
          <p:cNvPr id="671" name="Freeform 671"/>
          <p:cNvSpPr/>
          <p:nvPr/>
        </p:nvSpPr>
        <p:spPr>
          <a:xfrm rot="0" flipH="0" flipV="0">
            <a:off x="2355263" y="3455155"/>
            <a:ext cx="2589" cy="2679"/>
          </a:xfrm>
          <a:custGeom>
            <a:pathLst>
              <a:path w="2589" h="2679">
                <a:moveTo>
                  <a:pt x="253" y="1727"/>
                </a:moveTo>
                <a:cubicBezTo>
                  <a:pt x="799" y="2425"/>
                  <a:pt x="1624" y="2679"/>
                  <a:pt x="2107" y="2298"/>
                </a:cubicBezTo>
                <a:cubicBezTo>
                  <a:pt x="2589" y="1917"/>
                  <a:pt x="2539" y="1054"/>
                  <a:pt x="1992" y="356"/>
                </a:cubicBezTo>
                <a:cubicBezTo>
                  <a:pt x="1891" y="216"/>
                  <a:pt x="1776" y="102"/>
                  <a:pt x="1649" y="0"/>
                </a:cubicBezTo>
                <a:cubicBezTo>
                  <a:pt x="1675" y="419"/>
                  <a:pt x="481" y="1397"/>
                  <a:pt x="0" y="1308"/>
                </a:cubicBezTo>
                <a:cubicBezTo>
                  <a:pt x="63" y="1448"/>
                  <a:pt x="152" y="1601"/>
                  <a:pt x="253" y="1727"/>
                </a:cubicBezTo>
                <a:close/>
                <a:moveTo>
                  <a:pt x="253" y="172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 rot="0" flipH="0" flipV="0">
            <a:off x="2366557" y="3437555"/>
            <a:ext cx="3288" cy="4241"/>
          </a:xfrm>
          <a:custGeom>
            <a:pathLst>
              <a:path w="3288" h="4241">
                <a:moveTo>
                  <a:pt x="444" y="1981"/>
                </a:moveTo>
                <a:cubicBezTo>
                  <a:pt x="0" y="2742"/>
                  <a:pt x="76" y="3619"/>
                  <a:pt x="596" y="3924"/>
                </a:cubicBezTo>
                <a:cubicBezTo>
                  <a:pt x="1129" y="4241"/>
                  <a:pt x="1917" y="3860"/>
                  <a:pt x="2349" y="3098"/>
                </a:cubicBezTo>
                <a:cubicBezTo>
                  <a:pt x="2349" y="3098"/>
                  <a:pt x="2349" y="3098"/>
                  <a:pt x="2349" y="3098"/>
                </a:cubicBezTo>
                <a:cubicBezTo>
                  <a:pt x="2437" y="2958"/>
                  <a:pt x="2501" y="2806"/>
                  <a:pt x="2552" y="2654"/>
                </a:cubicBezTo>
                <a:cubicBezTo>
                  <a:pt x="2666" y="2527"/>
                  <a:pt x="2755" y="2400"/>
                  <a:pt x="2844" y="2247"/>
                </a:cubicBezTo>
                <a:cubicBezTo>
                  <a:pt x="3288" y="1486"/>
                  <a:pt x="3212" y="610"/>
                  <a:pt x="2691" y="305"/>
                </a:cubicBezTo>
                <a:cubicBezTo>
                  <a:pt x="2691" y="305"/>
                  <a:pt x="2691" y="305"/>
                  <a:pt x="2691" y="305"/>
                </a:cubicBezTo>
                <a:cubicBezTo>
                  <a:pt x="2158" y="0"/>
                  <a:pt x="1371" y="369"/>
                  <a:pt x="926" y="1131"/>
                </a:cubicBezTo>
                <a:cubicBezTo>
                  <a:pt x="850" y="1283"/>
                  <a:pt x="786" y="1423"/>
                  <a:pt x="736" y="1588"/>
                </a:cubicBezTo>
                <a:cubicBezTo>
                  <a:pt x="621" y="1702"/>
                  <a:pt x="532" y="1842"/>
                  <a:pt x="444" y="198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3" name="Picture 673"/>
          <p:cNvPicPr>
            <a:picLocks noChangeAspect="0" noChangeArrowheads="1"/>
          </p:cNvPicPr>
          <p:nvPr/>
        </p:nvPicPr>
        <p:blipFill>
          <a:blip r:embed="rId6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4009" y="3425063"/>
            <a:ext cx="28381" cy="29228"/>
          </a:xfrm>
          <a:prstGeom prst="rect">
            <a:avLst/>
          </a:prstGeom>
          <a:noFill/>
          <a:extLst/>
        </p:spPr>
      </p:pic>
      <p:sp>
        <p:nvSpPr>
          <p:cNvPr id="674" name="Freeform 674"/>
          <p:cNvSpPr/>
          <p:nvPr/>
        </p:nvSpPr>
        <p:spPr>
          <a:xfrm rot="0" flipH="0" flipV="0">
            <a:off x="2366557" y="3437555"/>
            <a:ext cx="3288" cy="4241"/>
          </a:xfrm>
          <a:custGeom>
            <a:pathLst>
              <a:path w="3288" h="4241">
                <a:moveTo>
                  <a:pt x="444" y="1981"/>
                </a:moveTo>
                <a:cubicBezTo>
                  <a:pt x="0" y="2742"/>
                  <a:pt x="76" y="3619"/>
                  <a:pt x="596" y="3924"/>
                </a:cubicBezTo>
                <a:cubicBezTo>
                  <a:pt x="1129" y="4241"/>
                  <a:pt x="1917" y="3860"/>
                  <a:pt x="2349" y="3098"/>
                </a:cubicBezTo>
                <a:cubicBezTo>
                  <a:pt x="2349" y="3098"/>
                  <a:pt x="2349" y="3098"/>
                  <a:pt x="2349" y="3098"/>
                </a:cubicBezTo>
                <a:cubicBezTo>
                  <a:pt x="2437" y="2958"/>
                  <a:pt x="2501" y="2806"/>
                  <a:pt x="2552" y="2654"/>
                </a:cubicBezTo>
                <a:cubicBezTo>
                  <a:pt x="2666" y="2527"/>
                  <a:pt x="2755" y="2400"/>
                  <a:pt x="2844" y="2247"/>
                </a:cubicBezTo>
                <a:cubicBezTo>
                  <a:pt x="3288" y="1486"/>
                  <a:pt x="3212" y="610"/>
                  <a:pt x="2691" y="305"/>
                </a:cubicBezTo>
                <a:cubicBezTo>
                  <a:pt x="2691" y="305"/>
                  <a:pt x="2691" y="305"/>
                  <a:pt x="2691" y="305"/>
                </a:cubicBezTo>
                <a:cubicBezTo>
                  <a:pt x="2158" y="0"/>
                  <a:pt x="1371" y="369"/>
                  <a:pt x="926" y="1131"/>
                </a:cubicBezTo>
                <a:cubicBezTo>
                  <a:pt x="850" y="1283"/>
                  <a:pt x="786" y="1423"/>
                  <a:pt x="736" y="1588"/>
                </a:cubicBezTo>
                <a:cubicBezTo>
                  <a:pt x="621" y="1702"/>
                  <a:pt x="532" y="1842"/>
                  <a:pt x="444" y="1981"/>
                </a:cubicBezTo>
                <a:close/>
                <a:moveTo>
                  <a:pt x="444" y="198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5" name="Picture 675"/>
          <p:cNvPicPr>
            <a:picLocks noChangeAspect="0" noChangeArrowheads="1"/>
          </p:cNvPicPr>
          <p:nvPr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4009" y="3426435"/>
            <a:ext cx="27799" cy="27856"/>
          </a:xfrm>
          <a:prstGeom prst="rect">
            <a:avLst/>
          </a:prstGeom>
          <a:noFill/>
          <a:extLst/>
        </p:spPr>
      </p:pic>
      <p:sp>
        <p:nvSpPr>
          <p:cNvPr id="676" name="Freeform 676"/>
          <p:cNvSpPr/>
          <p:nvPr/>
        </p:nvSpPr>
        <p:spPr>
          <a:xfrm rot="0" flipH="0" flipV="0">
            <a:off x="2366557" y="3439142"/>
            <a:ext cx="2552" cy="2653"/>
          </a:xfrm>
          <a:custGeom>
            <a:pathLst>
              <a:path w="2552" h="2653">
                <a:moveTo>
                  <a:pt x="444" y="393"/>
                </a:moveTo>
                <a:cubicBezTo>
                  <a:pt x="0" y="1154"/>
                  <a:pt x="76" y="2031"/>
                  <a:pt x="596" y="2336"/>
                </a:cubicBezTo>
                <a:cubicBezTo>
                  <a:pt x="1129" y="2653"/>
                  <a:pt x="1917" y="2272"/>
                  <a:pt x="2349" y="1510"/>
                </a:cubicBezTo>
                <a:cubicBezTo>
                  <a:pt x="2437" y="1370"/>
                  <a:pt x="2501" y="1218"/>
                  <a:pt x="2552" y="1066"/>
                </a:cubicBezTo>
                <a:cubicBezTo>
                  <a:pt x="2171" y="1231"/>
                  <a:pt x="824" y="481"/>
                  <a:pt x="736" y="0"/>
                </a:cubicBezTo>
                <a:cubicBezTo>
                  <a:pt x="621" y="114"/>
                  <a:pt x="532" y="254"/>
                  <a:pt x="444" y="393"/>
                </a:cubicBezTo>
                <a:close/>
                <a:moveTo>
                  <a:pt x="444" y="3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 rot="0" flipH="0" flipV="0">
            <a:off x="2354463" y="3435358"/>
            <a:ext cx="15696" cy="27165"/>
          </a:xfrm>
          <a:custGeom>
            <a:pathLst>
              <a:path w="15696" h="27165">
                <a:moveTo>
                  <a:pt x="5676" y="27165"/>
                </a:moveTo>
                <a:cubicBezTo>
                  <a:pt x="5232" y="21578"/>
                  <a:pt x="0" y="16345"/>
                  <a:pt x="1587" y="13183"/>
                </a:cubicBezTo>
                <a:cubicBezTo>
                  <a:pt x="3175" y="10033"/>
                  <a:pt x="4381" y="13259"/>
                  <a:pt x="4953" y="12624"/>
                </a:cubicBezTo>
                <a:cubicBezTo>
                  <a:pt x="5537" y="11989"/>
                  <a:pt x="1054" y="7874"/>
                  <a:pt x="3225" y="4966"/>
                </a:cubicBezTo>
                <a:cubicBezTo>
                  <a:pt x="5397" y="2058"/>
                  <a:pt x="6501" y="5296"/>
                  <a:pt x="6501" y="5296"/>
                </a:cubicBezTo>
                <a:cubicBezTo>
                  <a:pt x="6501" y="5296"/>
                  <a:pt x="6717" y="0"/>
                  <a:pt x="9803" y="610"/>
                </a:cubicBezTo>
                <a:cubicBezTo>
                  <a:pt x="12902" y="1219"/>
                  <a:pt x="12495" y="5182"/>
                  <a:pt x="11518" y="6236"/>
                </a:cubicBezTo>
                <a:cubicBezTo>
                  <a:pt x="11518" y="6236"/>
                  <a:pt x="13981" y="4737"/>
                  <a:pt x="14832" y="7544"/>
                </a:cubicBezTo>
                <a:cubicBezTo>
                  <a:pt x="15696" y="10338"/>
                  <a:pt x="10628" y="11862"/>
                  <a:pt x="10781" y="13246"/>
                </a:cubicBezTo>
                <a:cubicBezTo>
                  <a:pt x="10844" y="13856"/>
                  <a:pt x="13537" y="12319"/>
                  <a:pt x="14045" y="16053"/>
                </a:cubicBezTo>
                <a:cubicBezTo>
                  <a:pt x="14121" y="18974"/>
                  <a:pt x="7504" y="22555"/>
                  <a:pt x="5676" y="271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 rot="0" flipH="0" flipV="0">
            <a:off x="2354463" y="3435358"/>
            <a:ext cx="15696" cy="27165"/>
          </a:xfrm>
          <a:custGeom>
            <a:pathLst>
              <a:path w="15696" h="27165">
                <a:moveTo>
                  <a:pt x="5676" y="27165"/>
                </a:moveTo>
                <a:cubicBezTo>
                  <a:pt x="5232" y="21578"/>
                  <a:pt x="0" y="16345"/>
                  <a:pt x="1587" y="13183"/>
                </a:cubicBezTo>
                <a:cubicBezTo>
                  <a:pt x="3175" y="10033"/>
                  <a:pt x="4381" y="13259"/>
                  <a:pt x="4953" y="12624"/>
                </a:cubicBezTo>
                <a:cubicBezTo>
                  <a:pt x="5537" y="11989"/>
                  <a:pt x="1054" y="7874"/>
                  <a:pt x="3225" y="4966"/>
                </a:cubicBezTo>
                <a:cubicBezTo>
                  <a:pt x="5397" y="2058"/>
                  <a:pt x="6501" y="5296"/>
                  <a:pt x="6501" y="5296"/>
                </a:cubicBezTo>
                <a:cubicBezTo>
                  <a:pt x="6501" y="5296"/>
                  <a:pt x="6717" y="0"/>
                  <a:pt x="9803" y="610"/>
                </a:cubicBezTo>
                <a:cubicBezTo>
                  <a:pt x="12902" y="1219"/>
                  <a:pt x="12495" y="5182"/>
                  <a:pt x="11518" y="6236"/>
                </a:cubicBezTo>
                <a:cubicBezTo>
                  <a:pt x="11518" y="6236"/>
                  <a:pt x="13981" y="4737"/>
                  <a:pt x="14832" y="7544"/>
                </a:cubicBezTo>
                <a:cubicBezTo>
                  <a:pt x="15696" y="10338"/>
                  <a:pt x="10628" y="11862"/>
                  <a:pt x="10781" y="13246"/>
                </a:cubicBezTo>
                <a:cubicBezTo>
                  <a:pt x="10844" y="13856"/>
                  <a:pt x="13537" y="12319"/>
                  <a:pt x="14045" y="16053"/>
                </a:cubicBezTo>
                <a:cubicBezTo>
                  <a:pt x="14121" y="18974"/>
                  <a:pt x="7504" y="22555"/>
                  <a:pt x="5676" y="27165"/>
                </a:cubicBezTo>
                <a:close/>
                <a:moveTo>
                  <a:pt x="5676" y="271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9" name="Picture 679"/>
          <p:cNvPicPr>
            <a:picLocks noChangeAspect="0" noChangeArrowheads="1"/>
          </p:cNvPicPr>
          <p:nvPr/>
        </p:nvPicPr>
        <p:blipFill>
          <a:blip r:embed="rId6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3053" y="3423209"/>
            <a:ext cx="39044" cy="52006"/>
          </a:xfrm>
          <a:prstGeom prst="rect">
            <a:avLst/>
          </a:prstGeom>
          <a:noFill/>
          <a:extLst/>
        </p:spPr>
      </p:pic>
      <p:sp>
        <p:nvSpPr>
          <p:cNvPr id="680" name="Freeform 680"/>
          <p:cNvSpPr/>
          <p:nvPr/>
        </p:nvSpPr>
        <p:spPr>
          <a:xfrm rot="0" flipH="0" flipV="0">
            <a:off x="2355434" y="3436473"/>
            <a:ext cx="12953" cy="25095"/>
          </a:xfrm>
          <a:custGeom>
            <a:pathLst>
              <a:path w="12953" h="25095">
                <a:moveTo>
                  <a:pt x="4787" y="25095"/>
                </a:moveTo>
                <a:cubicBezTo>
                  <a:pt x="4445" y="19965"/>
                  <a:pt x="0" y="15329"/>
                  <a:pt x="1574" y="12904"/>
                </a:cubicBezTo>
                <a:cubicBezTo>
                  <a:pt x="3149" y="10491"/>
                  <a:pt x="3340" y="12904"/>
                  <a:pt x="4394" y="12078"/>
                </a:cubicBezTo>
                <a:cubicBezTo>
                  <a:pt x="5460" y="11265"/>
                  <a:pt x="1612" y="6477"/>
                  <a:pt x="2870" y="4496"/>
                </a:cubicBezTo>
                <a:cubicBezTo>
                  <a:pt x="4127" y="2528"/>
                  <a:pt x="6069" y="5779"/>
                  <a:pt x="6069" y="5779"/>
                </a:cubicBezTo>
                <a:cubicBezTo>
                  <a:pt x="6069" y="5779"/>
                  <a:pt x="5866" y="0"/>
                  <a:pt x="8660" y="521"/>
                </a:cubicBezTo>
                <a:cubicBezTo>
                  <a:pt x="11467" y="1042"/>
                  <a:pt x="10184" y="4483"/>
                  <a:pt x="9892" y="5499"/>
                </a:cubicBezTo>
                <a:cubicBezTo>
                  <a:pt x="9892" y="5499"/>
                  <a:pt x="12953" y="4585"/>
                  <a:pt x="12699" y="7062"/>
                </a:cubicBezTo>
                <a:cubicBezTo>
                  <a:pt x="12432" y="9525"/>
                  <a:pt x="8698" y="11100"/>
                  <a:pt x="8812" y="12370"/>
                </a:cubicBezTo>
                <a:cubicBezTo>
                  <a:pt x="8863" y="12916"/>
                  <a:pt x="12254" y="12649"/>
                  <a:pt x="11606" y="14808"/>
                </a:cubicBezTo>
                <a:cubicBezTo>
                  <a:pt x="11632" y="17488"/>
                  <a:pt x="6501" y="20841"/>
                  <a:pt x="4787" y="250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 rot="0" flipH="0" flipV="0">
            <a:off x="2355434" y="3436473"/>
            <a:ext cx="12953" cy="25095"/>
          </a:xfrm>
          <a:custGeom>
            <a:pathLst>
              <a:path w="12953" h="25095">
                <a:moveTo>
                  <a:pt x="4787" y="25095"/>
                </a:moveTo>
                <a:cubicBezTo>
                  <a:pt x="4445" y="19965"/>
                  <a:pt x="0" y="15329"/>
                  <a:pt x="1574" y="12904"/>
                </a:cubicBezTo>
                <a:cubicBezTo>
                  <a:pt x="3149" y="10491"/>
                  <a:pt x="3340" y="12904"/>
                  <a:pt x="4394" y="12078"/>
                </a:cubicBezTo>
                <a:cubicBezTo>
                  <a:pt x="5460" y="11265"/>
                  <a:pt x="1612" y="6477"/>
                  <a:pt x="2870" y="4496"/>
                </a:cubicBezTo>
                <a:cubicBezTo>
                  <a:pt x="4127" y="2528"/>
                  <a:pt x="6069" y="5779"/>
                  <a:pt x="6069" y="5779"/>
                </a:cubicBezTo>
                <a:cubicBezTo>
                  <a:pt x="6069" y="5779"/>
                  <a:pt x="5866" y="0"/>
                  <a:pt x="8660" y="521"/>
                </a:cubicBezTo>
                <a:cubicBezTo>
                  <a:pt x="11467" y="1042"/>
                  <a:pt x="10184" y="4483"/>
                  <a:pt x="9892" y="5499"/>
                </a:cubicBezTo>
                <a:cubicBezTo>
                  <a:pt x="9892" y="5499"/>
                  <a:pt x="12953" y="4585"/>
                  <a:pt x="12699" y="7062"/>
                </a:cubicBezTo>
                <a:cubicBezTo>
                  <a:pt x="12432" y="9525"/>
                  <a:pt x="8698" y="11100"/>
                  <a:pt x="8812" y="12370"/>
                </a:cubicBezTo>
                <a:cubicBezTo>
                  <a:pt x="8863" y="12916"/>
                  <a:pt x="12254" y="12649"/>
                  <a:pt x="11606" y="14808"/>
                </a:cubicBezTo>
                <a:cubicBezTo>
                  <a:pt x="11632" y="17488"/>
                  <a:pt x="6501" y="20841"/>
                  <a:pt x="4787" y="25095"/>
                </a:cubicBezTo>
                <a:close/>
                <a:moveTo>
                  <a:pt x="4787" y="250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2" name="Picture 682"/>
          <p:cNvPicPr>
            <a:picLocks noChangeAspect="0" noChangeArrowheads="1"/>
          </p:cNvPicPr>
          <p:nvPr/>
        </p:nvPicPr>
        <p:blipFill>
          <a:blip r:embed="rId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3977" y="3424263"/>
            <a:ext cx="36868" cy="50012"/>
          </a:xfrm>
          <a:prstGeom prst="rect">
            <a:avLst/>
          </a:prstGeom>
          <a:noFill/>
          <a:extLst/>
        </p:spPr>
      </p:pic>
      <p:sp>
        <p:nvSpPr>
          <p:cNvPr id="683" name="Freeform 683"/>
          <p:cNvSpPr/>
          <p:nvPr/>
        </p:nvSpPr>
        <p:spPr>
          <a:xfrm rot="0" flipH="0" flipV="0">
            <a:off x="2359317" y="3441109"/>
            <a:ext cx="4850" cy="22961"/>
          </a:xfrm>
          <a:custGeom>
            <a:pathLst>
              <a:path w="4850" h="22961">
                <a:moveTo>
                  <a:pt x="520" y="22961"/>
                </a:moveTo>
                <a:cubicBezTo>
                  <a:pt x="2590" y="19317"/>
                  <a:pt x="4850" y="3315"/>
                  <a:pt x="4368" y="0"/>
                </a:cubicBezTo>
                <a:cubicBezTo>
                  <a:pt x="3301" y="3111"/>
                  <a:pt x="0" y="18580"/>
                  <a:pt x="520" y="229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 rot="0" flipH="0" flipV="0">
            <a:off x="2359317" y="3441109"/>
            <a:ext cx="4850" cy="22961"/>
          </a:xfrm>
          <a:custGeom>
            <a:pathLst>
              <a:path w="4850" h="22961">
                <a:moveTo>
                  <a:pt x="520" y="22961"/>
                </a:moveTo>
                <a:cubicBezTo>
                  <a:pt x="2590" y="19317"/>
                  <a:pt x="4850" y="3315"/>
                  <a:pt x="4368" y="0"/>
                </a:cubicBezTo>
                <a:cubicBezTo>
                  <a:pt x="3301" y="3111"/>
                  <a:pt x="0" y="18580"/>
                  <a:pt x="520" y="22961"/>
                </a:cubicBezTo>
                <a:close/>
                <a:moveTo>
                  <a:pt x="520" y="2296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5" name="Picture 685"/>
          <p:cNvPicPr>
            <a:picLocks noChangeAspect="0" noChangeArrowheads="1"/>
          </p:cNvPicPr>
          <p:nvPr/>
        </p:nvPicPr>
        <p:blipFill>
          <a:blip r:embed="rId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7082" y="3428416"/>
            <a:ext cx="29359" cy="48348"/>
          </a:xfrm>
          <a:prstGeom prst="rect">
            <a:avLst/>
          </a:prstGeom>
          <a:noFill/>
          <a:extLst/>
        </p:spPr>
      </p:pic>
      <p:sp>
        <p:nvSpPr>
          <p:cNvPr id="686" name="Freeform 686"/>
          <p:cNvSpPr/>
          <p:nvPr/>
        </p:nvSpPr>
        <p:spPr>
          <a:xfrm rot="0" flipH="0" flipV="0">
            <a:off x="2357036" y="347719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2946" y="3148"/>
                  <a:pt x="3796" y="2983"/>
                  <a:pt x="4051" y="2425"/>
                </a:cubicBezTo>
                <a:cubicBezTo>
                  <a:pt x="4292" y="1866"/>
                  <a:pt x="3847" y="1117"/>
                  <a:pt x="3035" y="762"/>
                </a:cubicBezTo>
                <a:cubicBezTo>
                  <a:pt x="3035" y="762"/>
                  <a:pt x="3035" y="762"/>
                  <a:pt x="3035" y="762"/>
                </a:cubicBezTo>
                <a:cubicBezTo>
                  <a:pt x="2895" y="685"/>
                  <a:pt x="2730" y="634"/>
                  <a:pt x="2577" y="609"/>
                </a:cubicBezTo>
                <a:cubicBezTo>
                  <a:pt x="2450" y="507"/>
                  <a:pt x="2298" y="431"/>
                  <a:pt x="2146" y="355"/>
                </a:cubicBezTo>
                <a:cubicBezTo>
                  <a:pt x="1346" y="0"/>
                  <a:pt x="496" y="165"/>
                  <a:pt x="254" y="736"/>
                </a:cubicBezTo>
                <a:lnTo>
                  <a:pt x="254" y="736"/>
                </a:lnTo>
                <a:cubicBezTo>
                  <a:pt x="0" y="1295"/>
                  <a:pt x="457" y="2044"/>
                  <a:pt x="1257" y="2400"/>
                </a:cubicBezTo>
                <a:cubicBezTo>
                  <a:pt x="1410" y="2463"/>
                  <a:pt x="1562" y="2514"/>
                  <a:pt x="1715" y="2540"/>
                </a:cubicBezTo>
                <a:cubicBezTo>
                  <a:pt x="1854" y="2641"/>
                  <a:pt x="1994" y="2730"/>
                  <a:pt x="2146" y="279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7" name="Picture 687"/>
          <p:cNvPicPr>
            <a:picLocks noChangeAspect="0" noChangeArrowheads="1"/>
          </p:cNvPicPr>
          <p:nvPr/>
        </p:nvPicPr>
        <p:blipFill>
          <a:blip r:embed="rId6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4520" y="3464662"/>
            <a:ext cx="29332" cy="28216"/>
          </a:xfrm>
          <a:prstGeom prst="rect">
            <a:avLst/>
          </a:prstGeom>
          <a:noFill/>
          <a:extLst/>
        </p:spPr>
      </p:pic>
      <p:sp>
        <p:nvSpPr>
          <p:cNvPr id="688" name="Freeform 688"/>
          <p:cNvSpPr/>
          <p:nvPr/>
        </p:nvSpPr>
        <p:spPr>
          <a:xfrm rot="0" flipH="0" flipV="0">
            <a:off x="2357036" y="347719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2946" y="3148"/>
                  <a:pt x="3796" y="2983"/>
                  <a:pt x="4051" y="2425"/>
                </a:cubicBezTo>
                <a:cubicBezTo>
                  <a:pt x="4292" y="1866"/>
                  <a:pt x="3847" y="1117"/>
                  <a:pt x="3035" y="762"/>
                </a:cubicBezTo>
                <a:cubicBezTo>
                  <a:pt x="3035" y="762"/>
                  <a:pt x="3035" y="762"/>
                  <a:pt x="3035" y="762"/>
                </a:cubicBezTo>
                <a:cubicBezTo>
                  <a:pt x="2895" y="685"/>
                  <a:pt x="2730" y="634"/>
                  <a:pt x="2577" y="609"/>
                </a:cubicBezTo>
                <a:cubicBezTo>
                  <a:pt x="2450" y="507"/>
                  <a:pt x="2298" y="431"/>
                  <a:pt x="2146" y="355"/>
                </a:cubicBezTo>
                <a:cubicBezTo>
                  <a:pt x="1346" y="0"/>
                  <a:pt x="496" y="165"/>
                  <a:pt x="254" y="736"/>
                </a:cubicBezTo>
                <a:lnTo>
                  <a:pt x="254" y="736"/>
                </a:lnTo>
                <a:cubicBezTo>
                  <a:pt x="0" y="1295"/>
                  <a:pt x="457" y="2044"/>
                  <a:pt x="1257" y="2400"/>
                </a:cubicBezTo>
                <a:cubicBezTo>
                  <a:pt x="1410" y="2463"/>
                  <a:pt x="1562" y="2514"/>
                  <a:pt x="1715" y="2540"/>
                </a:cubicBezTo>
                <a:cubicBezTo>
                  <a:pt x="1854" y="2641"/>
                  <a:pt x="1994" y="2730"/>
                  <a:pt x="2146" y="2793"/>
                </a:cubicBezTo>
                <a:close/>
                <a:moveTo>
                  <a:pt x="2146" y="27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9" name="Picture 689"/>
          <p:cNvPicPr>
            <a:picLocks noChangeAspect="0" noChangeArrowheads="1"/>
          </p:cNvPicPr>
          <p:nvPr/>
        </p:nvPicPr>
        <p:blipFill>
          <a:blip r:embed="rId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6058" y="3465106"/>
            <a:ext cx="27794" cy="27772"/>
          </a:xfrm>
          <a:prstGeom prst="rect">
            <a:avLst/>
          </a:prstGeom>
          <a:noFill/>
          <a:extLst/>
        </p:spPr>
      </p:pic>
      <p:sp>
        <p:nvSpPr>
          <p:cNvPr id="690" name="Freeform 690"/>
          <p:cNvSpPr/>
          <p:nvPr/>
        </p:nvSpPr>
        <p:spPr>
          <a:xfrm rot="0" flipH="0" flipV="0">
            <a:off x="2358750" y="3477803"/>
            <a:ext cx="2577" cy="2539"/>
          </a:xfrm>
          <a:custGeom>
            <a:pathLst>
              <a:path w="2577" h="2539">
                <a:moveTo>
                  <a:pt x="431" y="2184"/>
                </a:moveTo>
                <a:cubicBezTo>
                  <a:pt x="1231" y="2539"/>
                  <a:pt x="2081" y="2374"/>
                  <a:pt x="2336" y="1816"/>
                </a:cubicBezTo>
                <a:cubicBezTo>
                  <a:pt x="2577" y="1257"/>
                  <a:pt x="2132" y="508"/>
                  <a:pt x="1320" y="153"/>
                </a:cubicBezTo>
                <a:cubicBezTo>
                  <a:pt x="1180" y="76"/>
                  <a:pt x="1015" y="25"/>
                  <a:pt x="862" y="0"/>
                </a:cubicBezTo>
                <a:cubicBezTo>
                  <a:pt x="1066" y="356"/>
                  <a:pt x="481" y="1791"/>
                  <a:pt x="0" y="1931"/>
                </a:cubicBezTo>
                <a:cubicBezTo>
                  <a:pt x="139" y="2032"/>
                  <a:pt x="279" y="2121"/>
                  <a:pt x="431" y="2184"/>
                </a:cubicBezTo>
                <a:close/>
                <a:moveTo>
                  <a:pt x="431" y="21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 rot="0" flipH="0" flipV="0">
            <a:off x="2361201" y="3456675"/>
            <a:ext cx="2311" cy="4228"/>
          </a:xfrm>
          <a:custGeom>
            <a:pathLst>
              <a:path w="2311" h="4228">
                <a:moveTo>
                  <a:pt x="38" y="2565"/>
                </a:moveTo>
                <a:cubicBezTo>
                  <a:pt x="0" y="3454"/>
                  <a:pt x="469" y="4190"/>
                  <a:pt x="1079" y="4203"/>
                </a:cubicBezTo>
                <a:cubicBezTo>
                  <a:pt x="1688" y="4228"/>
                  <a:pt x="2209" y="3530"/>
                  <a:pt x="2247" y="2653"/>
                </a:cubicBezTo>
                <a:lnTo>
                  <a:pt x="2247" y="2653"/>
                </a:lnTo>
                <a:cubicBezTo>
                  <a:pt x="2247" y="2477"/>
                  <a:pt x="2235" y="2312"/>
                  <a:pt x="2209" y="2159"/>
                </a:cubicBezTo>
                <a:cubicBezTo>
                  <a:pt x="2247" y="2007"/>
                  <a:pt x="2273" y="1842"/>
                  <a:pt x="2285" y="1664"/>
                </a:cubicBezTo>
                <a:cubicBezTo>
                  <a:pt x="2311" y="787"/>
                  <a:pt x="1854" y="51"/>
                  <a:pt x="1244" y="25"/>
                </a:cubicBezTo>
                <a:lnTo>
                  <a:pt x="1231" y="25"/>
                </a:lnTo>
                <a:cubicBezTo>
                  <a:pt x="622" y="0"/>
                  <a:pt x="101" y="699"/>
                  <a:pt x="76" y="1588"/>
                </a:cubicBezTo>
                <a:cubicBezTo>
                  <a:pt x="63" y="1753"/>
                  <a:pt x="76" y="1918"/>
                  <a:pt x="114" y="2070"/>
                </a:cubicBezTo>
                <a:cubicBezTo>
                  <a:pt x="63" y="2235"/>
                  <a:pt x="38" y="2400"/>
                  <a:pt x="38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2" name="Picture 692"/>
          <p:cNvPicPr>
            <a:picLocks noChangeAspect="0" noChangeArrowheads="1"/>
          </p:cNvPicPr>
          <p:nvPr/>
        </p:nvPicPr>
        <p:blipFill>
          <a:blip r:embed="rId6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8545" y="3443999"/>
            <a:ext cx="27639" cy="29591"/>
          </a:xfrm>
          <a:prstGeom prst="rect">
            <a:avLst/>
          </a:prstGeom>
          <a:noFill/>
          <a:extLst/>
        </p:spPr>
      </p:pic>
      <p:sp>
        <p:nvSpPr>
          <p:cNvPr id="693" name="Freeform 693"/>
          <p:cNvSpPr/>
          <p:nvPr/>
        </p:nvSpPr>
        <p:spPr>
          <a:xfrm rot="0" flipH="0" flipV="0">
            <a:off x="2361201" y="3456675"/>
            <a:ext cx="2311" cy="4228"/>
          </a:xfrm>
          <a:custGeom>
            <a:pathLst>
              <a:path w="2311" h="4228">
                <a:moveTo>
                  <a:pt x="38" y="2565"/>
                </a:moveTo>
                <a:cubicBezTo>
                  <a:pt x="0" y="3454"/>
                  <a:pt x="469" y="4190"/>
                  <a:pt x="1079" y="4203"/>
                </a:cubicBezTo>
                <a:cubicBezTo>
                  <a:pt x="1688" y="4228"/>
                  <a:pt x="2209" y="3530"/>
                  <a:pt x="2247" y="2653"/>
                </a:cubicBezTo>
                <a:lnTo>
                  <a:pt x="2247" y="2653"/>
                </a:lnTo>
                <a:cubicBezTo>
                  <a:pt x="2247" y="2477"/>
                  <a:pt x="2235" y="2312"/>
                  <a:pt x="2209" y="2159"/>
                </a:cubicBezTo>
                <a:cubicBezTo>
                  <a:pt x="2247" y="2007"/>
                  <a:pt x="2273" y="1842"/>
                  <a:pt x="2285" y="1664"/>
                </a:cubicBezTo>
                <a:cubicBezTo>
                  <a:pt x="2311" y="787"/>
                  <a:pt x="1854" y="51"/>
                  <a:pt x="1244" y="25"/>
                </a:cubicBezTo>
                <a:lnTo>
                  <a:pt x="1231" y="25"/>
                </a:lnTo>
                <a:cubicBezTo>
                  <a:pt x="622" y="0"/>
                  <a:pt x="101" y="699"/>
                  <a:pt x="76" y="1588"/>
                </a:cubicBezTo>
                <a:cubicBezTo>
                  <a:pt x="63" y="1753"/>
                  <a:pt x="76" y="1918"/>
                  <a:pt x="114" y="2070"/>
                </a:cubicBezTo>
                <a:cubicBezTo>
                  <a:pt x="63" y="2235"/>
                  <a:pt x="38" y="2400"/>
                  <a:pt x="38" y="2565"/>
                </a:cubicBezTo>
                <a:close/>
                <a:moveTo>
                  <a:pt x="38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4" name="Picture 694"/>
          <p:cNvPicPr>
            <a:picLocks noChangeAspect="0" noChangeArrowheads="1"/>
          </p:cNvPicPr>
          <p:nvPr/>
        </p:nvPicPr>
        <p:blipFill>
          <a:blip r:embed="rId6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8545" y="3446044"/>
            <a:ext cx="27599" cy="27546"/>
          </a:xfrm>
          <a:prstGeom prst="rect">
            <a:avLst/>
          </a:prstGeom>
          <a:noFill/>
          <a:extLst/>
        </p:spPr>
      </p:pic>
      <p:sp>
        <p:nvSpPr>
          <p:cNvPr id="695" name="Freeform 695"/>
          <p:cNvSpPr/>
          <p:nvPr/>
        </p:nvSpPr>
        <p:spPr>
          <a:xfrm rot="0" flipH="0" flipV="0">
            <a:off x="2361201" y="3458745"/>
            <a:ext cx="2247" cy="2158"/>
          </a:xfrm>
          <a:custGeom>
            <a:pathLst>
              <a:path w="2247" h="2158">
                <a:moveTo>
                  <a:pt x="38" y="495"/>
                </a:moveTo>
                <a:cubicBezTo>
                  <a:pt x="0" y="1384"/>
                  <a:pt x="469" y="2120"/>
                  <a:pt x="1079" y="2133"/>
                </a:cubicBezTo>
                <a:cubicBezTo>
                  <a:pt x="1688" y="2158"/>
                  <a:pt x="2209" y="1460"/>
                  <a:pt x="2247" y="583"/>
                </a:cubicBezTo>
                <a:cubicBezTo>
                  <a:pt x="2247" y="407"/>
                  <a:pt x="2235" y="242"/>
                  <a:pt x="2209" y="89"/>
                </a:cubicBezTo>
                <a:cubicBezTo>
                  <a:pt x="1955" y="419"/>
                  <a:pt x="418" y="394"/>
                  <a:pt x="114" y="0"/>
                </a:cubicBezTo>
                <a:cubicBezTo>
                  <a:pt x="63" y="165"/>
                  <a:pt x="38" y="330"/>
                  <a:pt x="38" y="495"/>
                </a:cubicBezTo>
                <a:close/>
                <a:moveTo>
                  <a:pt x="38" y="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 rot="0" flipH="0" flipV="0">
            <a:off x="2352823" y="3456455"/>
            <a:ext cx="16700" cy="26327"/>
          </a:xfrm>
          <a:custGeom>
            <a:pathLst>
              <a:path w="16700" h="26327">
                <a:moveTo>
                  <a:pt x="13068" y="26327"/>
                </a:moveTo>
                <a:cubicBezTo>
                  <a:pt x="10071" y="21603"/>
                  <a:pt x="3023" y="19457"/>
                  <a:pt x="2947" y="15914"/>
                </a:cubicBezTo>
                <a:cubicBezTo>
                  <a:pt x="2883" y="12383"/>
                  <a:pt x="5448" y="14656"/>
                  <a:pt x="5664" y="13831"/>
                </a:cubicBezTo>
                <a:cubicBezTo>
                  <a:pt x="5880" y="12993"/>
                  <a:pt x="0" y="11481"/>
                  <a:pt x="559" y="7887"/>
                </a:cubicBezTo>
                <a:cubicBezTo>
                  <a:pt x="1131" y="4293"/>
                  <a:pt x="3607" y="6630"/>
                  <a:pt x="3607" y="6630"/>
                </a:cubicBezTo>
                <a:cubicBezTo>
                  <a:pt x="3607" y="6630"/>
                  <a:pt x="1321" y="1842"/>
                  <a:pt x="4344" y="927"/>
                </a:cubicBezTo>
                <a:cubicBezTo>
                  <a:pt x="7354" y="0"/>
                  <a:pt x="8852" y="3696"/>
                  <a:pt x="8471" y="5080"/>
                </a:cubicBezTo>
                <a:cubicBezTo>
                  <a:pt x="8471" y="5080"/>
                  <a:pt x="9957" y="2604"/>
                  <a:pt x="12014" y="4661"/>
                </a:cubicBezTo>
                <a:cubicBezTo>
                  <a:pt x="14071" y="6731"/>
                  <a:pt x="10313" y="10478"/>
                  <a:pt x="11087" y="11634"/>
                </a:cubicBezTo>
                <a:cubicBezTo>
                  <a:pt x="11430" y="12129"/>
                  <a:pt x="13080" y="9500"/>
                  <a:pt x="15277" y="12561"/>
                </a:cubicBezTo>
                <a:cubicBezTo>
                  <a:pt x="16700" y="15101"/>
                  <a:pt x="12535" y="21387"/>
                  <a:pt x="13068" y="26327"/>
                </a:cubicBezTo>
                <a:close/>
                <a:moveTo>
                  <a:pt x="13068" y="26327"/>
                </a:moveTo>
              </a:path>
            </a:pathLst>
          </a:custGeom>
          <a:solidFill>
            <a:srgbClr val="FFDF00">
              <a:alpha val="100000"/>
            </a:srgbClr>
          </a:solidFill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7" name="Picture 697"/>
          <p:cNvPicPr>
            <a:picLocks noChangeAspect="0" noChangeArrowheads="1"/>
          </p:cNvPicPr>
          <p:nvPr/>
        </p:nvPicPr>
        <p:blipFill>
          <a:blip r:embed="rId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0647" y="3444532"/>
            <a:ext cx="40451" cy="50952"/>
          </a:xfrm>
          <a:prstGeom prst="rect">
            <a:avLst/>
          </a:prstGeom>
          <a:noFill/>
          <a:extLst/>
        </p:spPr>
      </p:pic>
      <p:sp>
        <p:nvSpPr>
          <p:cNvPr id="698" name="Freeform 698"/>
          <p:cNvSpPr/>
          <p:nvPr/>
        </p:nvSpPr>
        <p:spPr>
          <a:xfrm rot="0" flipH="0" flipV="0">
            <a:off x="2354038" y="3457503"/>
            <a:ext cx="13981" cy="24396"/>
          </a:xfrm>
          <a:custGeom>
            <a:pathLst>
              <a:path w="13981" h="24396">
                <a:moveTo>
                  <a:pt x="11480" y="24396"/>
                </a:moveTo>
                <a:cubicBezTo>
                  <a:pt x="8788" y="20028"/>
                  <a:pt x="2705" y="18034"/>
                  <a:pt x="2959" y="15151"/>
                </a:cubicBezTo>
                <a:cubicBezTo>
                  <a:pt x="3226" y="12281"/>
                  <a:pt x="4521" y="14313"/>
                  <a:pt x="5080" y="13094"/>
                </a:cubicBezTo>
                <a:cubicBezTo>
                  <a:pt x="5626" y="11862"/>
                  <a:pt x="0" y="9461"/>
                  <a:pt x="190" y="7124"/>
                </a:cubicBezTo>
                <a:cubicBezTo>
                  <a:pt x="381" y="4788"/>
                  <a:pt x="3619" y="6731"/>
                  <a:pt x="3619" y="6731"/>
                </a:cubicBezTo>
                <a:cubicBezTo>
                  <a:pt x="3619" y="6731"/>
                  <a:pt x="736" y="1727"/>
                  <a:pt x="3454" y="863"/>
                </a:cubicBezTo>
                <a:cubicBezTo>
                  <a:pt x="6172" y="0"/>
                  <a:pt x="6642" y="3645"/>
                  <a:pt x="6858" y="4673"/>
                </a:cubicBezTo>
                <a:cubicBezTo>
                  <a:pt x="6858" y="4673"/>
                  <a:pt x="9131" y="2425"/>
                  <a:pt x="10058" y="4724"/>
                </a:cubicBezTo>
                <a:cubicBezTo>
                  <a:pt x="10985" y="7036"/>
                  <a:pt x="8407" y="10198"/>
                  <a:pt x="9106" y="11252"/>
                </a:cubicBezTo>
                <a:cubicBezTo>
                  <a:pt x="9410" y="11722"/>
                  <a:pt x="12267" y="9880"/>
                  <a:pt x="12711" y="12090"/>
                </a:cubicBezTo>
                <a:cubicBezTo>
                  <a:pt x="13981" y="14440"/>
                  <a:pt x="11011" y="19824"/>
                  <a:pt x="11480" y="2439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 rot="0" flipH="0" flipV="0">
            <a:off x="2354038" y="3457503"/>
            <a:ext cx="13981" cy="24396"/>
          </a:xfrm>
          <a:custGeom>
            <a:pathLst>
              <a:path w="13981" h="24396">
                <a:moveTo>
                  <a:pt x="11480" y="24396"/>
                </a:moveTo>
                <a:cubicBezTo>
                  <a:pt x="8788" y="20028"/>
                  <a:pt x="2705" y="18034"/>
                  <a:pt x="2959" y="15151"/>
                </a:cubicBezTo>
                <a:cubicBezTo>
                  <a:pt x="3226" y="12281"/>
                  <a:pt x="4521" y="14313"/>
                  <a:pt x="5080" y="13094"/>
                </a:cubicBezTo>
                <a:cubicBezTo>
                  <a:pt x="5626" y="11862"/>
                  <a:pt x="0" y="9461"/>
                  <a:pt x="190" y="7124"/>
                </a:cubicBezTo>
                <a:cubicBezTo>
                  <a:pt x="381" y="4788"/>
                  <a:pt x="3619" y="6731"/>
                  <a:pt x="3619" y="6731"/>
                </a:cubicBezTo>
                <a:cubicBezTo>
                  <a:pt x="3619" y="6731"/>
                  <a:pt x="736" y="1727"/>
                  <a:pt x="3454" y="863"/>
                </a:cubicBezTo>
                <a:cubicBezTo>
                  <a:pt x="6172" y="0"/>
                  <a:pt x="6642" y="3645"/>
                  <a:pt x="6858" y="4673"/>
                </a:cubicBezTo>
                <a:cubicBezTo>
                  <a:pt x="6858" y="4673"/>
                  <a:pt x="9131" y="2425"/>
                  <a:pt x="10058" y="4724"/>
                </a:cubicBezTo>
                <a:cubicBezTo>
                  <a:pt x="10985" y="7036"/>
                  <a:pt x="8407" y="10198"/>
                  <a:pt x="9106" y="11252"/>
                </a:cubicBezTo>
                <a:cubicBezTo>
                  <a:pt x="9410" y="11722"/>
                  <a:pt x="12267" y="9880"/>
                  <a:pt x="12711" y="12090"/>
                </a:cubicBezTo>
                <a:cubicBezTo>
                  <a:pt x="13981" y="14440"/>
                  <a:pt x="11011" y="19824"/>
                  <a:pt x="11480" y="24396"/>
                </a:cubicBezTo>
                <a:close/>
                <a:moveTo>
                  <a:pt x="11480" y="2439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0" name="Picture 700"/>
          <p:cNvPicPr>
            <a:picLocks noChangeAspect="0" noChangeArrowheads="1"/>
          </p:cNvPicPr>
          <p:nvPr/>
        </p:nvPicPr>
        <p:blipFill>
          <a:blip r:embed="rId7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1519" y="3445536"/>
            <a:ext cx="38245" cy="49060"/>
          </a:xfrm>
          <a:prstGeom prst="rect">
            <a:avLst/>
          </a:prstGeom>
          <a:noFill/>
          <a:extLst/>
        </p:spPr>
      </p:pic>
      <p:sp>
        <p:nvSpPr>
          <p:cNvPr id="701" name="Freeform 701"/>
          <p:cNvSpPr/>
          <p:nvPr/>
        </p:nvSpPr>
        <p:spPr>
          <a:xfrm rot="0" flipH="0" flipV="0">
            <a:off x="2359042" y="3462205"/>
            <a:ext cx="7428" cy="22085"/>
          </a:xfrm>
          <a:custGeom>
            <a:pathLst>
              <a:path w="7428" h="22085">
                <a:moveTo>
                  <a:pt x="7302" y="22085"/>
                </a:moveTo>
                <a:cubicBezTo>
                  <a:pt x="7428" y="17894"/>
                  <a:pt x="1969" y="2693"/>
                  <a:pt x="0" y="0"/>
                </a:cubicBezTo>
                <a:cubicBezTo>
                  <a:pt x="508" y="3239"/>
                  <a:pt x="4801" y="18466"/>
                  <a:pt x="7302" y="220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 rot="0" flipH="0" flipV="0">
            <a:off x="2359042" y="3462205"/>
            <a:ext cx="7428" cy="22085"/>
          </a:xfrm>
          <a:custGeom>
            <a:pathLst>
              <a:path w="7428" h="22085">
                <a:moveTo>
                  <a:pt x="7302" y="22085"/>
                </a:moveTo>
                <a:cubicBezTo>
                  <a:pt x="7428" y="17894"/>
                  <a:pt x="1969" y="2693"/>
                  <a:pt x="0" y="0"/>
                </a:cubicBezTo>
                <a:cubicBezTo>
                  <a:pt x="508" y="3239"/>
                  <a:pt x="4801" y="18466"/>
                  <a:pt x="7302" y="22085"/>
                </a:cubicBezTo>
                <a:close/>
                <a:moveTo>
                  <a:pt x="7302" y="2208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3" name="Picture 703"/>
          <p:cNvPicPr>
            <a:picLocks noChangeAspect="0" noChangeArrowheads="1"/>
          </p:cNvPicPr>
          <p:nvPr/>
        </p:nvPicPr>
        <p:blipFill>
          <a:blip r:embed="rId7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6337" y="3449498"/>
            <a:ext cx="32704" cy="47485"/>
          </a:xfrm>
          <a:prstGeom prst="rect">
            <a:avLst/>
          </a:prstGeom>
          <a:noFill/>
          <a:extLst/>
        </p:spPr>
      </p:pic>
      <p:sp>
        <p:nvSpPr>
          <p:cNvPr id="704" name="Freeform 704"/>
          <p:cNvSpPr/>
          <p:nvPr/>
        </p:nvSpPr>
        <p:spPr>
          <a:xfrm rot="0" flipH="0" flipV="0">
            <a:off x="2370503" y="3496369"/>
            <a:ext cx="4228" cy="2425"/>
          </a:xfrm>
          <a:custGeom>
            <a:pathLst>
              <a:path w="4228" h="2425">
                <a:moveTo>
                  <a:pt x="2679" y="2286"/>
                </a:moveTo>
                <a:cubicBezTo>
                  <a:pt x="3555" y="2223"/>
                  <a:pt x="4228" y="1677"/>
                  <a:pt x="4190" y="1055"/>
                </a:cubicBezTo>
                <a:cubicBezTo>
                  <a:pt x="4139" y="445"/>
                  <a:pt x="3402" y="0"/>
                  <a:pt x="2514" y="64"/>
                </a:cubicBezTo>
                <a:lnTo>
                  <a:pt x="2514" y="64"/>
                </a:lnTo>
                <a:cubicBezTo>
                  <a:pt x="2349" y="77"/>
                  <a:pt x="2197" y="102"/>
                  <a:pt x="2044" y="153"/>
                </a:cubicBezTo>
                <a:cubicBezTo>
                  <a:pt x="1879" y="127"/>
                  <a:pt x="1714" y="127"/>
                  <a:pt x="1549" y="140"/>
                </a:cubicBezTo>
                <a:cubicBezTo>
                  <a:pt x="673" y="204"/>
                  <a:pt x="0" y="750"/>
                  <a:pt x="38" y="1359"/>
                </a:cubicBezTo>
                <a:lnTo>
                  <a:pt x="38" y="1359"/>
                </a:lnTo>
                <a:cubicBezTo>
                  <a:pt x="89" y="1982"/>
                  <a:pt x="838" y="2425"/>
                  <a:pt x="1714" y="2362"/>
                </a:cubicBezTo>
                <a:cubicBezTo>
                  <a:pt x="1879" y="2349"/>
                  <a:pt x="2032" y="2311"/>
                  <a:pt x="2184" y="2274"/>
                </a:cubicBezTo>
                <a:cubicBezTo>
                  <a:pt x="2349" y="2286"/>
                  <a:pt x="2514" y="2298"/>
                  <a:pt x="2679" y="228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5" name="Picture 705"/>
          <p:cNvPicPr>
            <a:picLocks noChangeAspect="0" noChangeArrowheads="1"/>
          </p:cNvPicPr>
          <p:nvPr/>
        </p:nvPicPr>
        <p:blipFill>
          <a:blip r:embed="rId7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7842" y="3483724"/>
            <a:ext cx="29544" cy="27704"/>
          </a:xfrm>
          <a:prstGeom prst="rect">
            <a:avLst/>
          </a:prstGeom>
          <a:noFill/>
          <a:extLst/>
        </p:spPr>
      </p:pic>
      <p:sp>
        <p:nvSpPr>
          <p:cNvPr id="706" name="Freeform 706"/>
          <p:cNvSpPr/>
          <p:nvPr/>
        </p:nvSpPr>
        <p:spPr>
          <a:xfrm rot="0" flipH="0" flipV="0">
            <a:off x="2370503" y="3496369"/>
            <a:ext cx="4228" cy="2425"/>
          </a:xfrm>
          <a:custGeom>
            <a:pathLst>
              <a:path w="4228" h="2425">
                <a:moveTo>
                  <a:pt x="2679" y="2286"/>
                </a:moveTo>
                <a:cubicBezTo>
                  <a:pt x="3555" y="2223"/>
                  <a:pt x="4228" y="1677"/>
                  <a:pt x="4190" y="1055"/>
                </a:cubicBezTo>
                <a:cubicBezTo>
                  <a:pt x="4139" y="445"/>
                  <a:pt x="3402" y="0"/>
                  <a:pt x="2514" y="64"/>
                </a:cubicBezTo>
                <a:lnTo>
                  <a:pt x="2514" y="64"/>
                </a:lnTo>
                <a:cubicBezTo>
                  <a:pt x="2349" y="77"/>
                  <a:pt x="2197" y="102"/>
                  <a:pt x="2044" y="153"/>
                </a:cubicBezTo>
                <a:cubicBezTo>
                  <a:pt x="1879" y="127"/>
                  <a:pt x="1714" y="127"/>
                  <a:pt x="1549" y="140"/>
                </a:cubicBezTo>
                <a:cubicBezTo>
                  <a:pt x="673" y="204"/>
                  <a:pt x="0" y="750"/>
                  <a:pt x="38" y="1359"/>
                </a:cubicBezTo>
                <a:lnTo>
                  <a:pt x="38" y="1359"/>
                </a:lnTo>
                <a:cubicBezTo>
                  <a:pt x="89" y="1982"/>
                  <a:pt x="838" y="2425"/>
                  <a:pt x="1714" y="2362"/>
                </a:cubicBezTo>
                <a:cubicBezTo>
                  <a:pt x="1879" y="2349"/>
                  <a:pt x="2032" y="2311"/>
                  <a:pt x="2184" y="2274"/>
                </a:cubicBezTo>
                <a:cubicBezTo>
                  <a:pt x="2349" y="2286"/>
                  <a:pt x="2514" y="2298"/>
                  <a:pt x="2679" y="2286"/>
                </a:cubicBezTo>
                <a:close/>
                <a:moveTo>
                  <a:pt x="2679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7" name="Picture 707"/>
          <p:cNvPicPr>
            <a:picLocks noChangeAspect="0" noChangeArrowheads="1"/>
          </p:cNvPicPr>
          <p:nvPr/>
        </p:nvPicPr>
        <p:blipFill>
          <a:blip r:embed="rId7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9850" y="3483724"/>
            <a:ext cx="27536" cy="27631"/>
          </a:xfrm>
          <a:prstGeom prst="rect">
            <a:avLst/>
          </a:prstGeom>
          <a:noFill/>
          <a:extLst/>
        </p:spPr>
      </p:pic>
      <p:sp>
        <p:nvSpPr>
          <p:cNvPr id="708" name="Freeform 708"/>
          <p:cNvSpPr/>
          <p:nvPr/>
        </p:nvSpPr>
        <p:spPr>
          <a:xfrm rot="0" flipH="0" flipV="0">
            <a:off x="2372548" y="3496369"/>
            <a:ext cx="2184" cy="2298"/>
          </a:xfrm>
          <a:custGeom>
            <a:pathLst>
              <a:path w="2184" h="2298">
                <a:moveTo>
                  <a:pt x="635" y="2286"/>
                </a:moveTo>
                <a:cubicBezTo>
                  <a:pt x="1511" y="2223"/>
                  <a:pt x="2184" y="1677"/>
                  <a:pt x="2146" y="1055"/>
                </a:cubicBezTo>
                <a:cubicBezTo>
                  <a:pt x="2095" y="445"/>
                  <a:pt x="1346" y="0"/>
                  <a:pt x="470" y="64"/>
                </a:cubicBezTo>
                <a:cubicBezTo>
                  <a:pt x="305" y="77"/>
                  <a:pt x="153" y="102"/>
                  <a:pt x="0" y="153"/>
                </a:cubicBezTo>
                <a:cubicBezTo>
                  <a:pt x="343" y="369"/>
                  <a:pt x="496" y="1918"/>
                  <a:pt x="140" y="2274"/>
                </a:cubicBezTo>
                <a:cubicBezTo>
                  <a:pt x="305" y="2286"/>
                  <a:pt x="470" y="2298"/>
                  <a:pt x="635" y="2286"/>
                </a:cubicBezTo>
                <a:close/>
                <a:moveTo>
                  <a:pt x="635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 rot="0" flipH="0" flipV="0">
            <a:off x="2364520" y="3476289"/>
            <a:ext cx="3186" cy="4304"/>
          </a:xfrm>
          <a:custGeom>
            <a:pathLst>
              <a:path w="3186" h="4304">
                <a:moveTo>
                  <a:pt x="812" y="3073"/>
                </a:moveTo>
                <a:cubicBezTo>
                  <a:pt x="1192" y="3873"/>
                  <a:pt x="1955" y="4304"/>
                  <a:pt x="2501" y="4025"/>
                </a:cubicBezTo>
                <a:cubicBezTo>
                  <a:pt x="3047" y="3758"/>
                  <a:pt x="3186" y="2896"/>
                  <a:pt x="2805" y="2108"/>
                </a:cubicBezTo>
                <a:cubicBezTo>
                  <a:pt x="2805" y="2108"/>
                  <a:pt x="2805" y="2108"/>
                  <a:pt x="2805" y="2108"/>
                </a:cubicBezTo>
                <a:cubicBezTo>
                  <a:pt x="2729" y="1956"/>
                  <a:pt x="2640" y="1816"/>
                  <a:pt x="2539" y="1689"/>
                </a:cubicBezTo>
                <a:cubicBezTo>
                  <a:pt x="2501" y="1524"/>
                  <a:pt x="2450" y="1372"/>
                  <a:pt x="2374" y="1219"/>
                </a:cubicBezTo>
                <a:cubicBezTo>
                  <a:pt x="1993" y="419"/>
                  <a:pt x="1243" y="0"/>
                  <a:pt x="686" y="267"/>
                </a:cubicBezTo>
                <a:lnTo>
                  <a:pt x="686" y="267"/>
                </a:lnTo>
                <a:cubicBezTo>
                  <a:pt x="139" y="533"/>
                  <a:pt x="0" y="1397"/>
                  <a:pt x="393" y="2197"/>
                </a:cubicBezTo>
                <a:cubicBezTo>
                  <a:pt x="457" y="2337"/>
                  <a:pt x="546" y="2477"/>
                  <a:pt x="647" y="2604"/>
                </a:cubicBezTo>
                <a:cubicBezTo>
                  <a:pt x="686" y="2769"/>
                  <a:pt x="736" y="2921"/>
                  <a:pt x="812" y="307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0" name="Picture 710"/>
          <p:cNvPicPr>
            <a:picLocks noChangeAspect="0" noChangeArrowheads="1"/>
          </p:cNvPicPr>
          <p:nvPr/>
        </p:nvPicPr>
        <p:blipFill>
          <a:blip r:embed="rId7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1993" y="3463773"/>
            <a:ext cx="28246" cy="29326"/>
          </a:xfrm>
          <a:prstGeom prst="rect">
            <a:avLst/>
          </a:prstGeom>
          <a:noFill/>
          <a:extLst/>
        </p:spPr>
      </p:pic>
      <p:sp>
        <p:nvSpPr>
          <p:cNvPr id="711" name="Freeform 711"/>
          <p:cNvSpPr/>
          <p:nvPr/>
        </p:nvSpPr>
        <p:spPr>
          <a:xfrm rot="0" flipH="0" flipV="0">
            <a:off x="2364520" y="3476289"/>
            <a:ext cx="3186" cy="4304"/>
          </a:xfrm>
          <a:custGeom>
            <a:pathLst>
              <a:path w="3186" h="4304">
                <a:moveTo>
                  <a:pt x="812" y="3073"/>
                </a:moveTo>
                <a:cubicBezTo>
                  <a:pt x="1192" y="3873"/>
                  <a:pt x="1955" y="4304"/>
                  <a:pt x="2501" y="4025"/>
                </a:cubicBezTo>
                <a:cubicBezTo>
                  <a:pt x="3047" y="3758"/>
                  <a:pt x="3186" y="2896"/>
                  <a:pt x="2805" y="2108"/>
                </a:cubicBezTo>
                <a:cubicBezTo>
                  <a:pt x="2805" y="2108"/>
                  <a:pt x="2805" y="2108"/>
                  <a:pt x="2805" y="2108"/>
                </a:cubicBezTo>
                <a:cubicBezTo>
                  <a:pt x="2729" y="1956"/>
                  <a:pt x="2640" y="1816"/>
                  <a:pt x="2539" y="1689"/>
                </a:cubicBezTo>
                <a:cubicBezTo>
                  <a:pt x="2501" y="1524"/>
                  <a:pt x="2450" y="1372"/>
                  <a:pt x="2374" y="1219"/>
                </a:cubicBezTo>
                <a:cubicBezTo>
                  <a:pt x="1993" y="419"/>
                  <a:pt x="1243" y="0"/>
                  <a:pt x="686" y="267"/>
                </a:cubicBezTo>
                <a:lnTo>
                  <a:pt x="686" y="267"/>
                </a:lnTo>
                <a:cubicBezTo>
                  <a:pt x="139" y="533"/>
                  <a:pt x="0" y="1397"/>
                  <a:pt x="393" y="2197"/>
                </a:cubicBezTo>
                <a:cubicBezTo>
                  <a:pt x="457" y="2337"/>
                  <a:pt x="546" y="2477"/>
                  <a:pt x="647" y="2604"/>
                </a:cubicBezTo>
                <a:cubicBezTo>
                  <a:pt x="686" y="2769"/>
                  <a:pt x="736" y="2921"/>
                  <a:pt x="812" y="3073"/>
                </a:cubicBezTo>
                <a:close/>
                <a:moveTo>
                  <a:pt x="812" y="307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2" name="Picture 712"/>
          <p:cNvPicPr>
            <a:picLocks noChangeAspect="0" noChangeArrowheads="1"/>
          </p:cNvPicPr>
          <p:nvPr/>
        </p:nvPicPr>
        <p:blipFill>
          <a:blip r:embed="rId7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2459" y="3465271"/>
            <a:ext cx="27780" cy="27828"/>
          </a:xfrm>
          <a:prstGeom prst="rect">
            <a:avLst/>
          </a:prstGeom>
          <a:noFill/>
          <a:extLst/>
        </p:spPr>
      </p:pic>
      <p:sp>
        <p:nvSpPr>
          <p:cNvPr id="713" name="Freeform 713"/>
          <p:cNvSpPr/>
          <p:nvPr/>
        </p:nvSpPr>
        <p:spPr>
          <a:xfrm rot="0" flipH="0" flipV="0">
            <a:off x="2365168" y="3477978"/>
            <a:ext cx="2539" cy="2615"/>
          </a:xfrm>
          <a:custGeom>
            <a:pathLst>
              <a:path w="2539" h="2615">
                <a:moveTo>
                  <a:pt x="165" y="1384"/>
                </a:moveTo>
                <a:cubicBezTo>
                  <a:pt x="545" y="2184"/>
                  <a:pt x="1308" y="2615"/>
                  <a:pt x="1854" y="2336"/>
                </a:cubicBezTo>
                <a:cubicBezTo>
                  <a:pt x="2400" y="2069"/>
                  <a:pt x="2539" y="1207"/>
                  <a:pt x="2158" y="419"/>
                </a:cubicBezTo>
                <a:cubicBezTo>
                  <a:pt x="2082" y="267"/>
                  <a:pt x="1993" y="127"/>
                  <a:pt x="1892" y="0"/>
                </a:cubicBezTo>
                <a:cubicBezTo>
                  <a:pt x="1828" y="407"/>
                  <a:pt x="457" y="1118"/>
                  <a:pt x="0" y="915"/>
                </a:cubicBezTo>
                <a:cubicBezTo>
                  <a:pt x="39" y="1080"/>
                  <a:pt x="89" y="1232"/>
                  <a:pt x="165" y="1384"/>
                </a:cubicBezTo>
                <a:close/>
                <a:moveTo>
                  <a:pt x="165" y="13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 rot="0" flipH="0" flipV="0">
            <a:off x="2358628" y="3477400"/>
            <a:ext cx="21780" cy="20548"/>
          </a:xfrm>
          <a:custGeom>
            <a:pathLst>
              <a:path w="21780" h="20548">
                <a:moveTo>
                  <a:pt x="21780" y="20548"/>
                </a:moveTo>
                <a:cubicBezTo>
                  <a:pt x="16929" y="17793"/>
                  <a:pt x="9703" y="19228"/>
                  <a:pt x="7988" y="16142"/>
                </a:cubicBezTo>
                <a:cubicBezTo>
                  <a:pt x="6286" y="13056"/>
                  <a:pt x="9614" y="13856"/>
                  <a:pt x="9411" y="13017"/>
                </a:cubicBezTo>
                <a:cubicBezTo>
                  <a:pt x="9220" y="12179"/>
                  <a:pt x="3327" y="13627"/>
                  <a:pt x="2146" y="10185"/>
                </a:cubicBezTo>
                <a:cubicBezTo>
                  <a:pt x="965" y="6744"/>
                  <a:pt x="4255" y="7633"/>
                  <a:pt x="4255" y="7633"/>
                </a:cubicBezTo>
                <a:cubicBezTo>
                  <a:pt x="4255" y="7633"/>
                  <a:pt x="0" y="4496"/>
                  <a:pt x="2235" y="2248"/>
                </a:cubicBezTo>
                <a:cubicBezTo>
                  <a:pt x="4470" y="0"/>
                  <a:pt x="7506" y="2565"/>
                  <a:pt x="7823" y="3962"/>
                </a:cubicBezTo>
                <a:cubicBezTo>
                  <a:pt x="7823" y="3962"/>
                  <a:pt x="7976" y="1067"/>
                  <a:pt x="10757" y="1918"/>
                </a:cubicBezTo>
                <a:cubicBezTo>
                  <a:pt x="13538" y="2769"/>
                  <a:pt x="11963" y="7861"/>
                  <a:pt x="13183" y="8509"/>
                </a:cubicBezTo>
                <a:cubicBezTo>
                  <a:pt x="13716" y="8788"/>
                  <a:pt x="13957" y="5690"/>
                  <a:pt x="17310" y="7341"/>
                </a:cubicBezTo>
                <a:cubicBezTo>
                  <a:pt x="19761" y="8915"/>
                  <a:pt x="19012" y="16446"/>
                  <a:pt x="21780" y="2054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 rot="0" flipH="0" flipV="0">
            <a:off x="2358628" y="3477400"/>
            <a:ext cx="21780" cy="20548"/>
          </a:xfrm>
          <a:custGeom>
            <a:pathLst>
              <a:path w="21780" h="20548">
                <a:moveTo>
                  <a:pt x="21780" y="20548"/>
                </a:moveTo>
                <a:cubicBezTo>
                  <a:pt x="16929" y="17793"/>
                  <a:pt x="9703" y="19228"/>
                  <a:pt x="7988" y="16142"/>
                </a:cubicBezTo>
                <a:cubicBezTo>
                  <a:pt x="6286" y="13056"/>
                  <a:pt x="9614" y="13856"/>
                  <a:pt x="9411" y="13017"/>
                </a:cubicBezTo>
                <a:cubicBezTo>
                  <a:pt x="9220" y="12179"/>
                  <a:pt x="3327" y="13627"/>
                  <a:pt x="2146" y="10185"/>
                </a:cubicBezTo>
                <a:cubicBezTo>
                  <a:pt x="965" y="6744"/>
                  <a:pt x="4255" y="7633"/>
                  <a:pt x="4255" y="7633"/>
                </a:cubicBezTo>
                <a:cubicBezTo>
                  <a:pt x="4255" y="7633"/>
                  <a:pt x="0" y="4496"/>
                  <a:pt x="2235" y="2248"/>
                </a:cubicBezTo>
                <a:cubicBezTo>
                  <a:pt x="4470" y="0"/>
                  <a:pt x="7506" y="2565"/>
                  <a:pt x="7823" y="3962"/>
                </a:cubicBezTo>
                <a:cubicBezTo>
                  <a:pt x="7823" y="3962"/>
                  <a:pt x="7976" y="1067"/>
                  <a:pt x="10757" y="1918"/>
                </a:cubicBezTo>
                <a:cubicBezTo>
                  <a:pt x="13538" y="2769"/>
                  <a:pt x="11963" y="7861"/>
                  <a:pt x="13183" y="8509"/>
                </a:cubicBezTo>
                <a:cubicBezTo>
                  <a:pt x="13716" y="8788"/>
                  <a:pt x="13957" y="5690"/>
                  <a:pt x="17310" y="7341"/>
                </a:cubicBezTo>
                <a:cubicBezTo>
                  <a:pt x="19761" y="8915"/>
                  <a:pt x="19012" y="16446"/>
                  <a:pt x="21780" y="20548"/>
                </a:cubicBezTo>
                <a:close/>
                <a:moveTo>
                  <a:pt x="21780" y="2054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6" name="Picture 716"/>
          <p:cNvPicPr>
            <a:picLocks noChangeAspect="0" noChangeArrowheads="1"/>
          </p:cNvPicPr>
          <p:nvPr/>
        </p:nvPicPr>
        <p:blipFill>
          <a:blip r:embed="rId7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7515" y="3466059"/>
            <a:ext cx="45596" cy="44589"/>
          </a:xfrm>
          <a:prstGeom prst="rect">
            <a:avLst/>
          </a:prstGeom>
          <a:noFill/>
          <a:extLst/>
        </p:spPr>
      </p:pic>
      <p:sp>
        <p:nvSpPr>
          <p:cNvPr id="717" name="Freeform 717"/>
          <p:cNvSpPr/>
          <p:nvPr/>
        </p:nvSpPr>
        <p:spPr>
          <a:xfrm rot="0" flipH="0" flipV="0">
            <a:off x="2359615" y="3478308"/>
            <a:ext cx="20053" cy="19037"/>
          </a:xfrm>
          <a:custGeom>
            <a:pathLst>
              <a:path w="20053" h="19037">
                <a:moveTo>
                  <a:pt x="20053" y="19037"/>
                </a:moveTo>
                <a:cubicBezTo>
                  <a:pt x="15634" y="16459"/>
                  <a:pt x="9347" y="17577"/>
                  <a:pt x="8230" y="14910"/>
                </a:cubicBezTo>
                <a:cubicBezTo>
                  <a:pt x="7112" y="12243"/>
                  <a:pt x="9208" y="13437"/>
                  <a:pt x="9131" y="12078"/>
                </a:cubicBezTo>
                <a:cubicBezTo>
                  <a:pt x="9043" y="10732"/>
                  <a:pt x="2947" y="11278"/>
                  <a:pt x="2032" y="9132"/>
                </a:cubicBezTo>
                <a:cubicBezTo>
                  <a:pt x="1118" y="6973"/>
                  <a:pt x="4877" y="7163"/>
                  <a:pt x="4877" y="7163"/>
                </a:cubicBezTo>
                <a:cubicBezTo>
                  <a:pt x="4877" y="7163"/>
                  <a:pt x="0" y="4102"/>
                  <a:pt x="2007" y="2058"/>
                </a:cubicBezTo>
                <a:cubicBezTo>
                  <a:pt x="4001" y="0"/>
                  <a:pt x="6109" y="2997"/>
                  <a:pt x="6795" y="3810"/>
                </a:cubicBezTo>
                <a:cubicBezTo>
                  <a:pt x="6795" y="3810"/>
                  <a:pt x="7747" y="749"/>
                  <a:pt x="9627" y="2350"/>
                </a:cubicBezTo>
                <a:cubicBezTo>
                  <a:pt x="11519" y="3937"/>
                  <a:pt x="10719" y="7950"/>
                  <a:pt x="11837" y="8560"/>
                </a:cubicBezTo>
                <a:cubicBezTo>
                  <a:pt x="12319" y="8827"/>
                  <a:pt x="13983" y="5842"/>
                  <a:pt x="15405" y="7595"/>
                </a:cubicBezTo>
                <a:cubicBezTo>
                  <a:pt x="17628" y="9055"/>
                  <a:pt x="17513" y="15227"/>
                  <a:pt x="20053" y="19037"/>
                </a:cubicBezTo>
                <a:close/>
                <a:moveTo>
                  <a:pt x="20053" y="19037"/>
                </a:moveTo>
              </a:path>
            </a:pathLst>
          </a:custGeom>
          <a:solidFill>
            <a:srgbClr val="FFDF00">
              <a:alpha val="100000"/>
            </a:srgbClr>
          </a:solidFill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8" name="Picture 718"/>
          <p:cNvPicPr>
            <a:picLocks noChangeAspect="0" noChangeArrowheads="1"/>
          </p:cNvPicPr>
          <p:nvPr/>
        </p:nvPicPr>
        <p:blipFill>
          <a:blip r:embed="rId7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8435" y="3466961"/>
            <a:ext cx="43939" cy="43090"/>
          </a:xfrm>
          <a:prstGeom prst="rect">
            <a:avLst/>
          </a:prstGeom>
          <a:noFill/>
          <a:extLst/>
        </p:spPr>
      </p:pic>
      <p:sp>
        <p:nvSpPr>
          <p:cNvPr id="719" name="Freeform 719"/>
          <p:cNvSpPr/>
          <p:nvPr/>
        </p:nvSpPr>
        <p:spPr>
          <a:xfrm rot="0" flipH="0" flipV="0">
            <a:off x="2364773" y="3483012"/>
            <a:ext cx="16738" cy="16052"/>
          </a:xfrm>
          <a:custGeom>
            <a:pathLst>
              <a:path w="16738" h="16052">
                <a:moveTo>
                  <a:pt x="16738" y="16052"/>
                </a:moveTo>
                <a:cubicBezTo>
                  <a:pt x="14897" y="12293"/>
                  <a:pt x="2997" y="1448"/>
                  <a:pt x="0" y="0"/>
                </a:cubicBezTo>
                <a:cubicBezTo>
                  <a:pt x="1956" y="2629"/>
                  <a:pt x="12840" y="14033"/>
                  <a:pt x="16738" y="1605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 rot="0" flipH="0" flipV="0">
            <a:off x="2364773" y="3483012"/>
            <a:ext cx="16738" cy="16052"/>
          </a:xfrm>
          <a:custGeom>
            <a:pathLst>
              <a:path w="16738" h="16052">
                <a:moveTo>
                  <a:pt x="16738" y="16052"/>
                </a:moveTo>
                <a:cubicBezTo>
                  <a:pt x="14897" y="12293"/>
                  <a:pt x="2997" y="1448"/>
                  <a:pt x="0" y="0"/>
                </a:cubicBezTo>
                <a:cubicBezTo>
                  <a:pt x="1956" y="2629"/>
                  <a:pt x="12840" y="14033"/>
                  <a:pt x="16738" y="16052"/>
                </a:cubicBezTo>
                <a:close/>
                <a:moveTo>
                  <a:pt x="16738" y="1605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1" name="Picture 721"/>
          <p:cNvPicPr>
            <a:picLocks noChangeAspect="0" noChangeArrowheads="1"/>
          </p:cNvPicPr>
          <p:nvPr/>
        </p:nvPicPr>
        <p:blipFill>
          <a:blip r:embed="rId7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2078" y="3470313"/>
            <a:ext cx="42125" cy="41452"/>
          </a:xfrm>
          <a:prstGeom prst="rect">
            <a:avLst/>
          </a:prstGeom>
          <a:noFill/>
          <a:extLst/>
        </p:spPr>
      </p:pic>
      <p:sp>
        <p:nvSpPr>
          <p:cNvPr id="722" name="Freeform 722"/>
          <p:cNvSpPr/>
          <p:nvPr/>
        </p:nvSpPr>
        <p:spPr>
          <a:xfrm rot="0" flipH="0" flipV="0">
            <a:off x="2391157" y="3506151"/>
            <a:ext cx="4165" cy="3352"/>
          </a:xfrm>
          <a:custGeom>
            <a:pathLst>
              <a:path w="4165" h="3352">
                <a:moveTo>
                  <a:pt x="3086" y="2362"/>
                </a:moveTo>
                <a:cubicBezTo>
                  <a:pt x="3835" y="1893"/>
                  <a:pt x="4165" y="1092"/>
                  <a:pt x="3847" y="572"/>
                </a:cubicBezTo>
                <a:cubicBezTo>
                  <a:pt x="3517" y="51"/>
                  <a:pt x="2655" y="0"/>
                  <a:pt x="1905" y="483"/>
                </a:cubicBezTo>
                <a:cubicBezTo>
                  <a:pt x="1905" y="483"/>
                  <a:pt x="1905" y="483"/>
                  <a:pt x="1905" y="483"/>
                </a:cubicBezTo>
                <a:cubicBezTo>
                  <a:pt x="1766" y="572"/>
                  <a:pt x="1639" y="673"/>
                  <a:pt x="1524" y="788"/>
                </a:cubicBezTo>
                <a:cubicBezTo>
                  <a:pt x="1372" y="839"/>
                  <a:pt x="1232" y="915"/>
                  <a:pt x="1093" y="1004"/>
                </a:cubicBezTo>
                <a:cubicBezTo>
                  <a:pt x="343" y="1473"/>
                  <a:pt x="0" y="2274"/>
                  <a:pt x="331" y="2793"/>
                </a:cubicBezTo>
                <a:lnTo>
                  <a:pt x="331" y="2793"/>
                </a:lnTo>
                <a:cubicBezTo>
                  <a:pt x="648" y="3314"/>
                  <a:pt x="1524" y="3352"/>
                  <a:pt x="2261" y="2882"/>
                </a:cubicBezTo>
                <a:cubicBezTo>
                  <a:pt x="2401" y="2793"/>
                  <a:pt x="2528" y="2692"/>
                  <a:pt x="2642" y="2577"/>
                </a:cubicBezTo>
                <a:cubicBezTo>
                  <a:pt x="2794" y="2527"/>
                  <a:pt x="2947" y="2450"/>
                  <a:pt x="3086" y="236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3" name="Picture 723"/>
          <p:cNvPicPr>
            <a:picLocks noChangeAspect="0" noChangeArrowheads="1"/>
          </p:cNvPicPr>
          <p:nvPr/>
        </p:nvPicPr>
        <p:blipFill>
          <a:blip r:embed="rId7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8660" y="3493605"/>
            <a:ext cx="29167" cy="28459"/>
          </a:xfrm>
          <a:prstGeom prst="rect">
            <a:avLst/>
          </a:prstGeom>
          <a:noFill/>
          <a:extLst/>
        </p:spPr>
      </p:pic>
      <p:pic>
        <p:nvPicPr>
          <p:cNvPr id="724" name="Picture 724"/>
          <p:cNvPicPr>
            <a:picLocks noChangeAspect="0" noChangeArrowheads="1"/>
          </p:cNvPicPr>
          <p:nvPr/>
        </p:nvPicPr>
        <p:blipFill>
          <a:blip r:embed="rId7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9992" y="3493605"/>
            <a:ext cx="27835" cy="27825"/>
          </a:xfrm>
          <a:prstGeom prst="rect">
            <a:avLst/>
          </a:prstGeom>
          <a:noFill/>
          <a:extLst/>
        </p:spPr>
      </p:pic>
      <p:sp>
        <p:nvSpPr>
          <p:cNvPr id="725" name="Freeform 725"/>
          <p:cNvSpPr/>
          <p:nvPr/>
        </p:nvSpPr>
        <p:spPr>
          <a:xfrm rot="0" flipH="0" flipV="0">
            <a:off x="2392681" y="3506151"/>
            <a:ext cx="2641" cy="2577"/>
          </a:xfrm>
          <a:custGeom>
            <a:pathLst>
              <a:path w="2641" h="2577">
                <a:moveTo>
                  <a:pt x="1562" y="2362"/>
                </a:moveTo>
                <a:cubicBezTo>
                  <a:pt x="2311" y="1893"/>
                  <a:pt x="2641" y="1092"/>
                  <a:pt x="2323" y="572"/>
                </a:cubicBezTo>
                <a:cubicBezTo>
                  <a:pt x="1993" y="51"/>
                  <a:pt x="1131" y="0"/>
                  <a:pt x="381" y="483"/>
                </a:cubicBezTo>
                <a:cubicBezTo>
                  <a:pt x="242" y="572"/>
                  <a:pt x="115" y="673"/>
                  <a:pt x="0" y="788"/>
                </a:cubicBezTo>
                <a:cubicBezTo>
                  <a:pt x="419" y="800"/>
                  <a:pt x="1258" y="2109"/>
                  <a:pt x="1118" y="2577"/>
                </a:cubicBezTo>
                <a:cubicBezTo>
                  <a:pt x="1270" y="2527"/>
                  <a:pt x="1423" y="2450"/>
                  <a:pt x="1562" y="2362"/>
                </a:cubicBezTo>
                <a:close/>
                <a:moveTo>
                  <a:pt x="1562" y="236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 rot="0" flipH="0" flipV="0">
            <a:off x="2376544" y="3492272"/>
            <a:ext cx="4076" cy="3467"/>
          </a:xfrm>
          <a:custGeom>
            <a:pathLst>
              <a:path w="4076" h="3467">
                <a:moveTo>
                  <a:pt x="1778" y="2921"/>
                </a:moveTo>
                <a:cubicBezTo>
                  <a:pt x="2489" y="3441"/>
                  <a:pt x="3352" y="3467"/>
                  <a:pt x="3708" y="2971"/>
                </a:cubicBezTo>
                <a:cubicBezTo>
                  <a:pt x="4076" y="2477"/>
                  <a:pt x="3797" y="1651"/>
                  <a:pt x="3086" y="1118"/>
                </a:cubicBezTo>
                <a:cubicBezTo>
                  <a:pt x="3086" y="1118"/>
                  <a:pt x="3086" y="1118"/>
                  <a:pt x="3086" y="1118"/>
                </a:cubicBezTo>
                <a:cubicBezTo>
                  <a:pt x="2946" y="1029"/>
                  <a:pt x="2806" y="940"/>
                  <a:pt x="2654" y="877"/>
                </a:cubicBezTo>
                <a:cubicBezTo>
                  <a:pt x="2552" y="762"/>
                  <a:pt x="2425" y="648"/>
                  <a:pt x="2298" y="547"/>
                </a:cubicBezTo>
                <a:cubicBezTo>
                  <a:pt x="1588" y="26"/>
                  <a:pt x="724" y="0"/>
                  <a:pt x="356" y="496"/>
                </a:cubicBezTo>
                <a:cubicBezTo>
                  <a:pt x="356" y="496"/>
                  <a:pt x="356" y="496"/>
                  <a:pt x="356" y="496"/>
                </a:cubicBezTo>
                <a:cubicBezTo>
                  <a:pt x="0" y="991"/>
                  <a:pt x="280" y="1817"/>
                  <a:pt x="991" y="2337"/>
                </a:cubicBezTo>
                <a:cubicBezTo>
                  <a:pt x="1131" y="2439"/>
                  <a:pt x="1271" y="2528"/>
                  <a:pt x="1410" y="2591"/>
                </a:cubicBezTo>
                <a:cubicBezTo>
                  <a:pt x="1525" y="2706"/>
                  <a:pt x="1639" y="2820"/>
                  <a:pt x="1778" y="292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7" name="Picture 727"/>
          <p:cNvPicPr>
            <a:picLocks noChangeAspect="0" noChangeArrowheads="1"/>
          </p:cNvPicPr>
          <p:nvPr/>
        </p:nvPicPr>
        <p:blipFill>
          <a:blip r:embed="rId7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4050" y="3479712"/>
            <a:ext cx="29063" cy="28586"/>
          </a:xfrm>
          <a:prstGeom prst="rect">
            <a:avLst/>
          </a:prstGeom>
          <a:noFill/>
          <a:extLst/>
        </p:spPr>
      </p:pic>
      <p:sp>
        <p:nvSpPr>
          <p:cNvPr id="728" name="Freeform 728"/>
          <p:cNvSpPr/>
          <p:nvPr/>
        </p:nvSpPr>
        <p:spPr>
          <a:xfrm rot="0" flipH="0" flipV="0">
            <a:off x="2376544" y="3492272"/>
            <a:ext cx="4076" cy="3467"/>
          </a:xfrm>
          <a:custGeom>
            <a:pathLst>
              <a:path w="4076" h="3467">
                <a:moveTo>
                  <a:pt x="1778" y="2921"/>
                </a:moveTo>
                <a:cubicBezTo>
                  <a:pt x="2489" y="3441"/>
                  <a:pt x="3352" y="3467"/>
                  <a:pt x="3708" y="2971"/>
                </a:cubicBezTo>
                <a:cubicBezTo>
                  <a:pt x="4076" y="2477"/>
                  <a:pt x="3797" y="1651"/>
                  <a:pt x="3086" y="1118"/>
                </a:cubicBezTo>
                <a:cubicBezTo>
                  <a:pt x="3086" y="1118"/>
                  <a:pt x="3086" y="1118"/>
                  <a:pt x="3086" y="1118"/>
                </a:cubicBezTo>
                <a:cubicBezTo>
                  <a:pt x="2946" y="1029"/>
                  <a:pt x="2806" y="940"/>
                  <a:pt x="2654" y="877"/>
                </a:cubicBezTo>
                <a:cubicBezTo>
                  <a:pt x="2552" y="762"/>
                  <a:pt x="2425" y="648"/>
                  <a:pt x="2298" y="547"/>
                </a:cubicBezTo>
                <a:cubicBezTo>
                  <a:pt x="1588" y="26"/>
                  <a:pt x="724" y="0"/>
                  <a:pt x="356" y="496"/>
                </a:cubicBezTo>
                <a:cubicBezTo>
                  <a:pt x="356" y="496"/>
                  <a:pt x="356" y="496"/>
                  <a:pt x="356" y="496"/>
                </a:cubicBezTo>
                <a:cubicBezTo>
                  <a:pt x="0" y="991"/>
                  <a:pt x="280" y="1817"/>
                  <a:pt x="991" y="2337"/>
                </a:cubicBezTo>
                <a:cubicBezTo>
                  <a:pt x="1131" y="2439"/>
                  <a:pt x="1271" y="2528"/>
                  <a:pt x="1410" y="2591"/>
                </a:cubicBezTo>
                <a:cubicBezTo>
                  <a:pt x="1525" y="2706"/>
                  <a:pt x="1639" y="2820"/>
                  <a:pt x="1778" y="2921"/>
                </a:cubicBezTo>
                <a:close/>
                <a:moveTo>
                  <a:pt x="1778" y="292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9" name="Picture 729"/>
          <p:cNvPicPr>
            <a:picLocks noChangeAspect="0" noChangeArrowheads="1"/>
          </p:cNvPicPr>
          <p:nvPr/>
        </p:nvPicPr>
        <p:blipFill>
          <a:blip r:embed="rId7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5260" y="3480448"/>
            <a:ext cx="27852" cy="27849"/>
          </a:xfrm>
          <a:prstGeom prst="rect">
            <a:avLst/>
          </a:prstGeom>
          <a:noFill/>
          <a:extLst/>
        </p:spPr>
      </p:pic>
      <p:sp>
        <p:nvSpPr>
          <p:cNvPr id="730" name="Freeform 730"/>
          <p:cNvSpPr/>
          <p:nvPr/>
        </p:nvSpPr>
        <p:spPr>
          <a:xfrm rot="0" flipH="0" flipV="0">
            <a:off x="2377954" y="3493148"/>
            <a:ext cx="2666" cy="2590"/>
          </a:xfrm>
          <a:custGeom>
            <a:pathLst>
              <a:path w="2666" h="2590">
                <a:moveTo>
                  <a:pt x="368" y="2044"/>
                </a:moveTo>
                <a:cubicBezTo>
                  <a:pt x="1079" y="2564"/>
                  <a:pt x="1942" y="2590"/>
                  <a:pt x="2298" y="2094"/>
                </a:cubicBezTo>
                <a:cubicBezTo>
                  <a:pt x="2666" y="1600"/>
                  <a:pt x="2387" y="774"/>
                  <a:pt x="1676" y="241"/>
                </a:cubicBezTo>
                <a:cubicBezTo>
                  <a:pt x="1536" y="152"/>
                  <a:pt x="1396" y="63"/>
                  <a:pt x="1244" y="0"/>
                </a:cubicBezTo>
                <a:cubicBezTo>
                  <a:pt x="1383" y="394"/>
                  <a:pt x="494" y="1664"/>
                  <a:pt x="0" y="1714"/>
                </a:cubicBezTo>
                <a:cubicBezTo>
                  <a:pt x="115" y="1829"/>
                  <a:pt x="229" y="1943"/>
                  <a:pt x="368" y="2044"/>
                </a:cubicBezTo>
                <a:close/>
                <a:moveTo>
                  <a:pt x="368" y="20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 rot="0" flipH="0" flipV="0">
            <a:off x="2373585" y="3492673"/>
            <a:ext cx="26708" cy="16344"/>
          </a:xfrm>
          <a:custGeom>
            <a:pathLst>
              <a:path w="26708" h="16344">
                <a:moveTo>
                  <a:pt x="26708" y="11798"/>
                </a:moveTo>
                <a:cubicBezTo>
                  <a:pt x="21146" y="11659"/>
                  <a:pt x="15431" y="16344"/>
                  <a:pt x="12484" y="14426"/>
                </a:cubicBezTo>
                <a:cubicBezTo>
                  <a:pt x="9538" y="12509"/>
                  <a:pt x="12840" y="11646"/>
                  <a:pt x="12281" y="10998"/>
                </a:cubicBezTo>
                <a:cubicBezTo>
                  <a:pt x="11723" y="10351"/>
                  <a:pt x="7189" y="14414"/>
                  <a:pt x="4547" y="11937"/>
                </a:cubicBezTo>
                <a:cubicBezTo>
                  <a:pt x="1905" y="9462"/>
                  <a:pt x="5220" y="8687"/>
                  <a:pt x="5220" y="8687"/>
                </a:cubicBezTo>
                <a:cubicBezTo>
                  <a:pt x="5220" y="8687"/>
                  <a:pt x="0" y="7925"/>
                  <a:pt x="928" y="4890"/>
                </a:cubicBezTo>
                <a:cubicBezTo>
                  <a:pt x="1855" y="1854"/>
                  <a:pt x="5728" y="2667"/>
                  <a:pt x="6655" y="3759"/>
                </a:cubicBezTo>
                <a:cubicBezTo>
                  <a:pt x="6655" y="3759"/>
                  <a:pt x="5449" y="1131"/>
                  <a:pt x="8293" y="572"/>
                </a:cubicBezTo>
                <a:cubicBezTo>
                  <a:pt x="11151" y="0"/>
                  <a:pt x="12129" y="5233"/>
                  <a:pt x="13513" y="5233"/>
                </a:cubicBezTo>
                <a:cubicBezTo>
                  <a:pt x="14110" y="5233"/>
                  <a:pt x="12878" y="2375"/>
                  <a:pt x="16612" y="2248"/>
                </a:cubicBezTo>
                <a:cubicBezTo>
                  <a:pt x="19495" y="2489"/>
                  <a:pt x="22352" y="9487"/>
                  <a:pt x="26708" y="1179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 rot="0" flipH="0" flipV="0">
            <a:off x="2373585" y="3492673"/>
            <a:ext cx="26708" cy="16344"/>
          </a:xfrm>
          <a:custGeom>
            <a:pathLst>
              <a:path w="26708" h="16344">
                <a:moveTo>
                  <a:pt x="26708" y="11798"/>
                </a:moveTo>
                <a:cubicBezTo>
                  <a:pt x="21146" y="11659"/>
                  <a:pt x="15431" y="16344"/>
                  <a:pt x="12484" y="14426"/>
                </a:cubicBezTo>
                <a:cubicBezTo>
                  <a:pt x="9538" y="12509"/>
                  <a:pt x="12840" y="11646"/>
                  <a:pt x="12281" y="10998"/>
                </a:cubicBezTo>
                <a:cubicBezTo>
                  <a:pt x="11723" y="10351"/>
                  <a:pt x="7189" y="14414"/>
                  <a:pt x="4547" y="11937"/>
                </a:cubicBezTo>
                <a:cubicBezTo>
                  <a:pt x="1905" y="9462"/>
                  <a:pt x="5220" y="8687"/>
                  <a:pt x="5220" y="8687"/>
                </a:cubicBezTo>
                <a:cubicBezTo>
                  <a:pt x="5220" y="8687"/>
                  <a:pt x="0" y="7925"/>
                  <a:pt x="928" y="4890"/>
                </a:cubicBezTo>
                <a:cubicBezTo>
                  <a:pt x="1855" y="1854"/>
                  <a:pt x="5728" y="2667"/>
                  <a:pt x="6655" y="3759"/>
                </a:cubicBezTo>
                <a:cubicBezTo>
                  <a:pt x="6655" y="3759"/>
                  <a:pt x="5449" y="1131"/>
                  <a:pt x="8293" y="572"/>
                </a:cubicBezTo>
                <a:cubicBezTo>
                  <a:pt x="11151" y="0"/>
                  <a:pt x="12129" y="5233"/>
                  <a:pt x="13513" y="5233"/>
                </a:cubicBezTo>
                <a:cubicBezTo>
                  <a:pt x="14110" y="5233"/>
                  <a:pt x="12878" y="2375"/>
                  <a:pt x="16612" y="2248"/>
                </a:cubicBezTo>
                <a:cubicBezTo>
                  <a:pt x="19495" y="2489"/>
                  <a:pt x="22352" y="9487"/>
                  <a:pt x="26708" y="11798"/>
                </a:cubicBezTo>
                <a:close/>
                <a:moveTo>
                  <a:pt x="26708" y="117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3" name="Picture 733"/>
          <p:cNvPicPr>
            <a:picLocks noChangeAspect="0" noChangeArrowheads="1"/>
          </p:cNvPicPr>
          <p:nvPr/>
        </p:nvPicPr>
        <p:blipFill>
          <a:blip r:embed="rId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1708" y="3480499"/>
            <a:ext cx="51278" cy="39772"/>
          </a:xfrm>
          <a:prstGeom prst="rect">
            <a:avLst/>
          </a:prstGeom>
          <a:noFill/>
          <a:extLst/>
        </p:spPr>
      </p:pic>
      <p:sp>
        <p:nvSpPr>
          <p:cNvPr id="734" name="Freeform 734"/>
          <p:cNvSpPr/>
          <p:nvPr/>
        </p:nvSpPr>
        <p:spPr>
          <a:xfrm rot="0" flipH="0" flipV="0">
            <a:off x="2374695" y="3493965"/>
            <a:ext cx="24663" cy="14096"/>
          </a:xfrm>
          <a:custGeom>
            <a:pathLst>
              <a:path w="24663" h="14096">
                <a:moveTo>
                  <a:pt x="24663" y="10325"/>
                </a:moveTo>
                <a:cubicBezTo>
                  <a:pt x="19558" y="10135"/>
                  <a:pt x="14529" y="14096"/>
                  <a:pt x="12294" y="12268"/>
                </a:cubicBezTo>
                <a:cubicBezTo>
                  <a:pt x="10071" y="10439"/>
                  <a:pt x="12472" y="10502"/>
                  <a:pt x="11773" y="9348"/>
                </a:cubicBezTo>
                <a:cubicBezTo>
                  <a:pt x="11074" y="8205"/>
                  <a:pt x="5944" y="11569"/>
                  <a:pt x="4140" y="10097"/>
                </a:cubicBezTo>
                <a:cubicBezTo>
                  <a:pt x="2324" y="8636"/>
                  <a:pt x="5728" y="7024"/>
                  <a:pt x="5728" y="7024"/>
                </a:cubicBezTo>
                <a:cubicBezTo>
                  <a:pt x="5728" y="7024"/>
                  <a:pt x="0" y="6630"/>
                  <a:pt x="813" y="3874"/>
                </a:cubicBezTo>
                <a:cubicBezTo>
                  <a:pt x="1626" y="1118"/>
                  <a:pt x="4877" y="2756"/>
                  <a:pt x="5855" y="3150"/>
                </a:cubicBezTo>
                <a:cubicBezTo>
                  <a:pt x="5855" y="3150"/>
                  <a:pt x="5271" y="0"/>
                  <a:pt x="7684" y="521"/>
                </a:cubicBezTo>
                <a:cubicBezTo>
                  <a:pt x="10097" y="1029"/>
                  <a:pt x="11265" y="4953"/>
                  <a:pt x="12522" y="4966"/>
                </a:cubicBezTo>
                <a:cubicBezTo>
                  <a:pt x="13068" y="4966"/>
                  <a:pt x="13157" y="1537"/>
                  <a:pt x="15227" y="2413"/>
                </a:cubicBezTo>
                <a:cubicBezTo>
                  <a:pt x="17869" y="2667"/>
                  <a:pt x="20638" y="8166"/>
                  <a:pt x="24663" y="1032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 rot="0" flipH="0" flipV="0">
            <a:off x="2374695" y="3493965"/>
            <a:ext cx="24663" cy="14096"/>
          </a:xfrm>
          <a:custGeom>
            <a:pathLst>
              <a:path w="24663" h="14096">
                <a:moveTo>
                  <a:pt x="24663" y="10325"/>
                </a:moveTo>
                <a:cubicBezTo>
                  <a:pt x="19558" y="10135"/>
                  <a:pt x="14529" y="14096"/>
                  <a:pt x="12294" y="12268"/>
                </a:cubicBezTo>
                <a:cubicBezTo>
                  <a:pt x="10071" y="10439"/>
                  <a:pt x="12472" y="10502"/>
                  <a:pt x="11773" y="9348"/>
                </a:cubicBezTo>
                <a:cubicBezTo>
                  <a:pt x="11074" y="8205"/>
                  <a:pt x="5944" y="11569"/>
                  <a:pt x="4140" y="10097"/>
                </a:cubicBezTo>
                <a:cubicBezTo>
                  <a:pt x="2324" y="8636"/>
                  <a:pt x="5728" y="7024"/>
                  <a:pt x="5728" y="7024"/>
                </a:cubicBezTo>
                <a:cubicBezTo>
                  <a:pt x="5728" y="7024"/>
                  <a:pt x="0" y="6630"/>
                  <a:pt x="813" y="3874"/>
                </a:cubicBezTo>
                <a:cubicBezTo>
                  <a:pt x="1626" y="1118"/>
                  <a:pt x="4877" y="2756"/>
                  <a:pt x="5855" y="3150"/>
                </a:cubicBezTo>
                <a:cubicBezTo>
                  <a:pt x="5855" y="3150"/>
                  <a:pt x="5271" y="0"/>
                  <a:pt x="7684" y="521"/>
                </a:cubicBezTo>
                <a:cubicBezTo>
                  <a:pt x="10097" y="1029"/>
                  <a:pt x="11265" y="4953"/>
                  <a:pt x="12522" y="4966"/>
                </a:cubicBezTo>
                <a:cubicBezTo>
                  <a:pt x="13068" y="4966"/>
                  <a:pt x="13157" y="1537"/>
                  <a:pt x="15227" y="2413"/>
                </a:cubicBezTo>
                <a:cubicBezTo>
                  <a:pt x="17869" y="2667"/>
                  <a:pt x="20638" y="8166"/>
                  <a:pt x="24663" y="10325"/>
                </a:cubicBezTo>
                <a:close/>
                <a:moveTo>
                  <a:pt x="24663" y="1032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6" name="Picture 736"/>
          <p:cNvPicPr>
            <a:picLocks noChangeAspect="0" noChangeArrowheads="1"/>
          </p:cNvPicPr>
          <p:nvPr/>
        </p:nvPicPr>
        <p:blipFill>
          <a:blip r:embed="rId7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2730" y="3481718"/>
            <a:ext cx="49329" cy="37703"/>
          </a:xfrm>
          <a:prstGeom prst="rect">
            <a:avLst/>
          </a:prstGeom>
          <a:noFill/>
          <a:extLst/>
        </p:spPr>
      </p:pic>
      <p:sp>
        <p:nvSpPr>
          <p:cNvPr id="737" name="Freeform 737"/>
          <p:cNvSpPr/>
          <p:nvPr/>
        </p:nvSpPr>
        <p:spPr>
          <a:xfrm rot="0" flipH="0" flipV="0">
            <a:off x="2379525" y="3498548"/>
            <a:ext cx="22263" cy="6451"/>
          </a:xfrm>
          <a:custGeom>
            <a:pathLst>
              <a:path w="22263" h="6451">
                <a:moveTo>
                  <a:pt x="22263" y="6388"/>
                </a:moveTo>
                <a:cubicBezTo>
                  <a:pt x="18885" y="3937"/>
                  <a:pt x="3328" y="0"/>
                  <a:pt x="0" y="140"/>
                </a:cubicBezTo>
                <a:cubicBezTo>
                  <a:pt x="2960" y="1524"/>
                  <a:pt x="17882" y="6451"/>
                  <a:pt x="22263" y="638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 rot="0" flipH="0" flipV="0">
            <a:off x="2379525" y="3498548"/>
            <a:ext cx="22263" cy="6451"/>
          </a:xfrm>
          <a:custGeom>
            <a:pathLst>
              <a:path w="22263" h="6451">
                <a:moveTo>
                  <a:pt x="22263" y="6388"/>
                </a:moveTo>
                <a:cubicBezTo>
                  <a:pt x="18885" y="3937"/>
                  <a:pt x="3328" y="0"/>
                  <a:pt x="0" y="140"/>
                </a:cubicBezTo>
                <a:cubicBezTo>
                  <a:pt x="2960" y="1524"/>
                  <a:pt x="17882" y="6451"/>
                  <a:pt x="22263" y="6388"/>
                </a:cubicBezTo>
                <a:close/>
                <a:moveTo>
                  <a:pt x="22263" y="638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9" name="Picture 739"/>
          <p:cNvPicPr>
            <a:picLocks noChangeAspect="0" noChangeArrowheads="1"/>
          </p:cNvPicPr>
          <p:nvPr/>
        </p:nvPicPr>
        <p:blipFill>
          <a:blip r:embed="rId7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6835" y="3485985"/>
            <a:ext cx="47650" cy="31648"/>
          </a:xfrm>
          <a:prstGeom prst="rect">
            <a:avLst/>
          </a:prstGeom>
          <a:noFill/>
          <a:extLst/>
        </p:spPr>
      </p:pic>
      <p:sp>
        <p:nvSpPr>
          <p:cNvPr id="740" name="Freeform 740"/>
          <p:cNvSpPr/>
          <p:nvPr/>
        </p:nvSpPr>
        <p:spPr>
          <a:xfrm rot="0" flipH="0" flipV="0">
            <a:off x="2423998" y="3416455"/>
            <a:ext cx="2932" cy="4368"/>
          </a:xfrm>
          <a:custGeom>
            <a:pathLst>
              <a:path w="2932" h="4368">
                <a:moveTo>
                  <a:pt x="2666" y="2311"/>
                </a:moveTo>
                <a:cubicBezTo>
                  <a:pt x="2932" y="3149"/>
                  <a:pt x="2678" y="3987"/>
                  <a:pt x="2108" y="4177"/>
                </a:cubicBezTo>
                <a:cubicBezTo>
                  <a:pt x="1523" y="4368"/>
                  <a:pt x="838" y="3834"/>
                  <a:pt x="558" y="2996"/>
                </a:cubicBezTo>
                <a:cubicBezTo>
                  <a:pt x="558" y="2996"/>
                  <a:pt x="558" y="2996"/>
                  <a:pt x="558" y="2996"/>
                </a:cubicBezTo>
                <a:cubicBezTo>
                  <a:pt x="507" y="2831"/>
                  <a:pt x="482" y="2679"/>
                  <a:pt x="469" y="2514"/>
                </a:cubicBezTo>
                <a:cubicBezTo>
                  <a:pt x="380" y="2374"/>
                  <a:pt x="317" y="2223"/>
                  <a:pt x="266" y="2058"/>
                </a:cubicBezTo>
                <a:cubicBezTo>
                  <a:pt x="0" y="1219"/>
                  <a:pt x="254" y="381"/>
                  <a:pt x="825" y="191"/>
                </a:cubicBezTo>
                <a:cubicBezTo>
                  <a:pt x="825" y="191"/>
                  <a:pt x="825" y="191"/>
                  <a:pt x="825" y="191"/>
                </a:cubicBezTo>
                <a:cubicBezTo>
                  <a:pt x="1409" y="0"/>
                  <a:pt x="2095" y="533"/>
                  <a:pt x="2374" y="1384"/>
                </a:cubicBezTo>
                <a:cubicBezTo>
                  <a:pt x="2413" y="1537"/>
                  <a:pt x="2451" y="1702"/>
                  <a:pt x="2463" y="1854"/>
                </a:cubicBezTo>
                <a:cubicBezTo>
                  <a:pt x="2552" y="1994"/>
                  <a:pt x="2616" y="2146"/>
                  <a:pt x="2666" y="231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1" name="Picture 741"/>
          <p:cNvPicPr>
            <a:picLocks noChangeAspect="0" noChangeArrowheads="1"/>
          </p:cNvPicPr>
          <p:nvPr/>
        </p:nvPicPr>
        <p:blipFill>
          <a:blip r:embed="rId7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1456" y="3403918"/>
            <a:ext cx="28014" cy="29451"/>
          </a:xfrm>
          <a:prstGeom prst="rect">
            <a:avLst/>
          </a:prstGeom>
          <a:noFill/>
          <a:extLst/>
        </p:spPr>
      </p:pic>
      <p:sp>
        <p:nvSpPr>
          <p:cNvPr id="742" name="Freeform 742"/>
          <p:cNvSpPr/>
          <p:nvPr/>
        </p:nvSpPr>
        <p:spPr>
          <a:xfrm rot="0" flipH="0" flipV="0">
            <a:off x="2423998" y="3416455"/>
            <a:ext cx="2932" cy="4368"/>
          </a:xfrm>
          <a:custGeom>
            <a:pathLst>
              <a:path w="2932" h="4368">
                <a:moveTo>
                  <a:pt x="2666" y="2311"/>
                </a:moveTo>
                <a:cubicBezTo>
                  <a:pt x="2932" y="3149"/>
                  <a:pt x="2678" y="3987"/>
                  <a:pt x="2108" y="4177"/>
                </a:cubicBezTo>
                <a:cubicBezTo>
                  <a:pt x="1523" y="4368"/>
                  <a:pt x="838" y="3834"/>
                  <a:pt x="558" y="2996"/>
                </a:cubicBezTo>
                <a:cubicBezTo>
                  <a:pt x="558" y="2996"/>
                  <a:pt x="558" y="2996"/>
                  <a:pt x="558" y="2996"/>
                </a:cubicBezTo>
                <a:cubicBezTo>
                  <a:pt x="507" y="2831"/>
                  <a:pt x="482" y="2679"/>
                  <a:pt x="469" y="2514"/>
                </a:cubicBezTo>
                <a:cubicBezTo>
                  <a:pt x="380" y="2374"/>
                  <a:pt x="317" y="2223"/>
                  <a:pt x="266" y="2058"/>
                </a:cubicBezTo>
                <a:cubicBezTo>
                  <a:pt x="0" y="1219"/>
                  <a:pt x="254" y="381"/>
                  <a:pt x="825" y="191"/>
                </a:cubicBezTo>
                <a:cubicBezTo>
                  <a:pt x="825" y="191"/>
                  <a:pt x="825" y="191"/>
                  <a:pt x="825" y="191"/>
                </a:cubicBezTo>
                <a:cubicBezTo>
                  <a:pt x="1409" y="0"/>
                  <a:pt x="2095" y="533"/>
                  <a:pt x="2374" y="1384"/>
                </a:cubicBezTo>
                <a:cubicBezTo>
                  <a:pt x="2413" y="1537"/>
                  <a:pt x="2451" y="1702"/>
                  <a:pt x="2463" y="1854"/>
                </a:cubicBezTo>
                <a:cubicBezTo>
                  <a:pt x="2552" y="1994"/>
                  <a:pt x="2616" y="2146"/>
                  <a:pt x="2666" y="2311"/>
                </a:cubicBezTo>
                <a:close/>
                <a:moveTo>
                  <a:pt x="2666" y="231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3" name="Picture 743"/>
          <p:cNvPicPr>
            <a:picLocks noChangeAspect="0" noChangeArrowheads="1"/>
          </p:cNvPicPr>
          <p:nvPr/>
        </p:nvPicPr>
        <p:blipFill>
          <a:blip r:embed="rId7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1768" y="3405607"/>
            <a:ext cx="27703" cy="27762"/>
          </a:xfrm>
          <a:prstGeom prst="rect">
            <a:avLst/>
          </a:prstGeom>
          <a:noFill/>
          <a:extLst/>
        </p:spPr>
      </p:pic>
      <p:sp>
        <p:nvSpPr>
          <p:cNvPr id="744" name="Freeform 744"/>
          <p:cNvSpPr/>
          <p:nvPr/>
        </p:nvSpPr>
        <p:spPr>
          <a:xfrm rot="0" flipH="0" flipV="0">
            <a:off x="2424468" y="3418310"/>
            <a:ext cx="2463" cy="2514"/>
          </a:xfrm>
          <a:custGeom>
            <a:pathLst>
              <a:path w="2463" h="2514">
                <a:moveTo>
                  <a:pt x="2197" y="457"/>
                </a:moveTo>
                <a:cubicBezTo>
                  <a:pt x="2463" y="1295"/>
                  <a:pt x="2209" y="2133"/>
                  <a:pt x="1639" y="2323"/>
                </a:cubicBezTo>
                <a:cubicBezTo>
                  <a:pt x="1054" y="2514"/>
                  <a:pt x="369" y="1980"/>
                  <a:pt x="89" y="1142"/>
                </a:cubicBezTo>
                <a:cubicBezTo>
                  <a:pt x="38" y="977"/>
                  <a:pt x="13" y="825"/>
                  <a:pt x="0" y="660"/>
                </a:cubicBezTo>
                <a:cubicBezTo>
                  <a:pt x="331" y="901"/>
                  <a:pt x="1804" y="457"/>
                  <a:pt x="1994" y="0"/>
                </a:cubicBezTo>
                <a:cubicBezTo>
                  <a:pt x="2083" y="140"/>
                  <a:pt x="2147" y="292"/>
                  <a:pt x="2197" y="457"/>
                </a:cubicBezTo>
                <a:close/>
                <a:moveTo>
                  <a:pt x="2197" y="45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 rot="0" flipH="0" flipV="0">
            <a:off x="2403292" y="3418534"/>
            <a:ext cx="4228" cy="2412"/>
          </a:xfrm>
          <a:custGeom>
            <a:pathLst>
              <a:path w="4228" h="2412">
                <a:moveTo>
                  <a:pt x="2679" y="126"/>
                </a:moveTo>
                <a:cubicBezTo>
                  <a:pt x="3555" y="189"/>
                  <a:pt x="4228" y="735"/>
                  <a:pt x="4190" y="1345"/>
                </a:cubicBezTo>
                <a:cubicBezTo>
                  <a:pt x="4152" y="1954"/>
                  <a:pt x="3402" y="2412"/>
                  <a:pt x="2527" y="2348"/>
                </a:cubicBezTo>
                <a:lnTo>
                  <a:pt x="2527" y="2348"/>
                </a:lnTo>
                <a:cubicBezTo>
                  <a:pt x="2362" y="2335"/>
                  <a:pt x="2210" y="2310"/>
                  <a:pt x="2057" y="2259"/>
                </a:cubicBezTo>
                <a:cubicBezTo>
                  <a:pt x="1892" y="2285"/>
                  <a:pt x="1727" y="2297"/>
                  <a:pt x="1562" y="2285"/>
                </a:cubicBezTo>
                <a:cubicBezTo>
                  <a:pt x="686" y="2221"/>
                  <a:pt x="0" y="1675"/>
                  <a:pt x="51" y="1065"/>
                </a:cubicBezTo>
                <a:lnTo>
                  <a:pt x="51" y="1065"/>
                </a:lnTo>
                <a:cubicBezTo>
                  <a:pt x="89" y="443"/>
                  <a:pt x="838" y="0"/>
                  <a:pt x="1714" y="63"/>
                </a:cubicBezTo>
                <a:cubicBezTo>
                  <a:pt x="1867" y="76"/>
                  <a:pt x="2032" y="101"/>
                  <a:pt x="2184" y="151"/>
                </a:cubicBezTo>
                <a:cubicBezTo>
                  <a:pt x="2349" y="126"/>
                  <a:pt x="2514" y="114"/>
                  <a:pt x="2679" y="126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6" name="Picture 746"/>
          <p:cNvPicPr>
            <a:picLocks noChangeAspect="0" noChangeArrowheads="1"/>
          </p:cNvPicPr>
          <p:nvPr/>
        </p:nvPicPr>
        <p:blipFill>
          <a:blip r:embed="rId7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0633" y="3405886"/>
            <a:ext cx="29556" cy="27702"/>
          </a:xfrm>
          <a:prstGeom prst="rect">
            <a:avLst/>
          </a:prstGeom>
          <a:noFill/>
          <a:extLst/>
        </p:spPr>
      </p:pic>
      <p:sp>
        <p:nvSpPr>
          <p:cNvPr id="747" name="Freeform 747"/>
          <p:cNvSpPr/>
          <p:nvPr/>
        </p:nvSpPr>
        <p:spPr>
          <a:xfrm rot="0" flipH="0" flipV="0">
            <a:off x="2403292" y="3418534"/>
            <a:ext cx="4228" cy="2412"/>
          </a:xfrm>
          <a:custGeom>
            <a:pathLst>
              <a:path w="4228" h="2412">
                <a:moveTo>
                  <a:pt x="2679" y="126"/>
                </a:moveTo>
                <a:cubicBezTo>
                  <a:pt x="3555" y="189"/>
                  <a:pt x="4228" y="735"/>
                  <a:pt x="4190" y="1345"/>
                </a:cubicBezTo>
                <a:cubicBezTo>
                  <a:pt x="4152" y="1954"/>
                  <a:pt x="3402" y="2412"/>
                  <a:pt x="2527" y="2348"/>
                </a:cubicBezTo>
                <a:lnTo>
                  <a:pt x="2527" y="2348"/>
                </a:lnTo>
                <a:cubicBezTo>
                  <a:pt x="2362" y="2335"/>
                  <a:pt x="2210" y="2310"/>
                  <a:pt x="2057" y="2259"/>
                </a:cubicBezTo>
                <a:cubicBezTo>
                  <a:pt x="1892" y="2285"/>
                  <a:pt x="1727" y="2297"/>
                  <a:pt x="1562" y="2285"/>
                </a:cubicBezTo>
                <a:cubicBezTo>
                  <a:pt x="686" y="2221"/>
                  <a:pt x="0" y="1675"/>
                  <a:pt x="51" y="1065"/>
                </a:cubicBezTo>
                <a:lnTo>
                  <a:pt x="51" y="1065"/>
                </a:lnTo>
                <a:cubicBezTo>
                  <a:pt x="89" y="443"/>
                  <a:pt x="838" y="0"/>
                  <a:pt x="1714" y="63"/>
                </a:cubicBezTo>
                <a:cubicBezTo>
                  <a:pt x="1867" y="76"/>
                  <a:pt x="2032" y="101"/>
                  <a:pt x="2184" y="151"/>
                </a:cubicBezTo>
                <a:cubicBezTo>
                  <a:pt x="2349" y="126"/>
                  <a:pt x="2514" y="114"/>
                  <a:pt x="2679" y="126"/>
                </a:cubicBezTo>
                <a:close/>
                <a:moveTo>
                  <a:pt x="2679" y="1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8" name="Picture 748"/>
          <p:cNvPicPr>
            <a:picLocks noChangeAspect="0" noChangeArrowheads="1"/>
          </p:cNvPicPr>
          <p:nvPr/>
        </p:nvPicPr>
        <p:blipFill>
          <a:blip r:embed="rId7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2641" y="3405963"/>
            <a:ext cx="27547" cy="27626"/>
          </a:xfrm>
          <a:prstGeom prst="rect">
            <a:avLst/>
          </a:prstGeom>
          <a:noFill/>
          <a:extLst/>
        </p:spPr>
      </p:pic>
      <p:sp>
        <p:nvSpPr>
          <p:cNvPr id="749" name="Freeform 749"/>
          <p:cNvSpPr/>
          <p:nvPr/>
        </p:nvSpPr>
        <p:spPr>
          <a:xfrm rot="0" flipH="0" flipV="0">
            <a:off x="2405349" y="3418649"/>
            <a:ext cx="2171" cy="2298"/>
          </a:xfrm>
          <a:custGeom>
            <a:pathLst>
              <a:path w="2171" h="2298">
                <a:moveTo>
                  <a:pt x="622" y="12"/>
                </a:moveTo>
                <a:cubicBezTo>
                  <a:pt x="1498" y="75"/>
                  <a:pt x="2171" y="621"/>
                  <a:pt x="2133" y="1231"/>
                </a:cubicBezTo>
                <a:cubicBezTo>
                  <a:pt x="2095" y="1840"/>
                  <a:pt x="1345" y="2298"/>
                  <a:pt x="470" y="2234"/>
                </a:cubicBezTo>
                <a:cubicBezTo>
                  <a:pt x="305" y="2221"/>
                  <a:pt x="153" y="2196"/>
                  <a:pt x="0" y="2145"/>
                </a:cubicBezTo>
                <a:cubicBezTo>
                  <a:pt x="343" y="1929"/>
                  <a:pt x="483" y="380"/>
                  <a:pt x="127" y="37"/>
                </a:cubicBezTo>
                <a:cubicBezTo>
                  <a:pt x="292" y="12"/>
                  <a:pt x="457" y="0"/>
                  <a:pt x="622" y="12"/>
                </a:cubicBezTo>
                <a:close/>
                <a:moveTo>
                  <a:pt x="622" y="1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 rot="0" flipH="0" flipV="0">
            <a:off x="2403335" y="3411140"/>
            <a:ext cx="25387" cy="17106"/>
          </a:xfrm>
          <a:custGeom>
            <a:pathLst>
              <a:path w="25387" h="17106">
                <a:moveTo>
                  <a:pt x="25387" y="14643"/>
                </a:moveTo>
                <a:cubicBezTo>
                  <a:pt x="21044" y="11138"/>
                  <a:pt x="19647" y="3848"/>
                  <a:pt x="16167" y="3417"/>
                </a:cubicBezTo>
                <a:cubicBezTo>
                  <a:pt x="12687" y="2972"/>
                  <a:pt x="14669" y="5779"/>
                  <a:pt x="13830" y="5919"/>
                </a:cubicBezTo>
                <a:cubicBezTo>
                  <a:pt x="12980" y="6046"/>
                  <a:pt x="12103" y="0"/>
                  <a:pt x="8496" y="178"/>
                </a:cubicBezTo>
                <a:cubicBezTo>
                  <a:pt x="4890" y="369"/>
                  <a:pt x="6934" y="3112"/>
                  <a:pt x="6934" y="3112"/>
                </a:cubicBezTo>
                <a:cubicBezTo>
                  <a:pt x="6934" y="3112"/>
                  <a:pt x="2451" y="318"/>
                  <a:pt x="1219" y="3239"/>
                </a:cubicBezTo>
                <a:cubicBezTo>
                  <a:pt x="0" y="6160"/>
                  <a:pt x="3493" y="8052"/>
                  <a:pt x="4902" y="7811"/>
                </a:cubicBezTo>
                <a:cubicBezTo>
                  <a:pt x="4902" y="7811"/>
                  <a:pt x="2286" y="9043"/>
                  <a:pt x="4115" y="11329"/>
                </a:cubicBezTo>
                <a:cubicBezTo>
                  <a:pt x="5944" y="13602"/>
                  <a:pt x="10033" y="10224"/>
                  <a:pt x="11087" y="11126"/>
                </a:cubicBezTo>
                <a:cubicBezTo>
                  <a:pt x="11544" y="11519"/>
                  <a:pt x="8776" y="12904"/>
                  <a:pt x="11570" y="15417"/>
                </a:cubicBezTo>
                <a:cubicBezTo>
                  <a:pt x="13919" y="17106"/>
                  <a:pt x="20574" y="13589"/>
                  <a:pt x="25387" y="1464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 rot="0" flipH="0" flipV="0">
            <a:off x="2403335" y="3411140"/>
            <a:ext cx="25387" cy="17106"/>
          </a:xfrm>
          <a:custGeom>
            <a:pathLst>
              <a:path w="25387" h="17106">
                <a:moveTo>
                  <a:pt x="25387" y="14643"/>
                </a:moveTo>
                <a:cubicBezTo>
                  <a:pt x="21044" y="11138"/>
                  <a:pt x="19647" y="3848"/>
                  <a:pt x="16167" y="3417"/>
                </a:cubicBezTo>
                <a:cubicBezTo>
                  <a:pt x="12687" y="2972"/>
                  <a:pt x="14669" y="5779"/>
                  <a:pt x="13830" y="5919"/>
                </a:cubicBezTo>
                <a:cubicBezTo>
                  <a:pt x="12980" y="6046"/>
                  <a:pt x="12103" y="0"/>
                  <a:pt x="8496" y="178"/>
                </a:cubicBezTo>
                <a:cubicBezTo>
                  <a:pt x="4890" y="369"/>
                  <a:pt x="6934" y="3112"/>
                  <a:pt x="6934" y="3112"/>
                </a:cubicBezTo>
                <a:cubicBezTo>
                  <a:pt x="6934" y="3112"/>
                  <a:pt x="2451" y="318"/>
                  <a:pt x="1219" y="3239"/>
                </a:cubicBezTo>
                <a:cubicBezTo>
                  <a:pt x="0" y="6160"/>
                  <a:pt x="3493" y="8052"/>
                  <a:pt x="4902" y="7811"/>
                </a:cubicBezTo>
                <a:cubicBezTo>
                  <a:pt x="4902" y="7811"/>
                  <a:pt x="2286" y="9043"/>
                  <a:pt x="4115" y="11329"/>
                </a:cubicBezTo>
                <a:cubicBezTo>
                  <a:pt x="5944" y="13602"/>
                  <a:pt x="10033" y="10224"/>
                  <a:pt x="11087" y="11126"/>
                </a:cubicBezTo>
                <a:cubicBezTo>
                  <a:pt x="11544" y="11519"/>
                  <a:pt x="8776" y="12904"/>
                  <a:pt x="11570" y="15417"/>
                </a:cubicBezTo>
                <a:cubicBezTo>
                  <a:pt x="13919" y="17106"/>
                  <a:pt x="20574" y="13589"/>
                  <a:pt x="25387" y="14643"/>
                </a:cubicBezTo>
                <a:close/>
                <a:moveTo>
                  <a:pt x="25387" y="1464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2" name="Picture 752"/>
          <p:cNvPicPr>
            <a:picLocks noChangeAspect="0" noChangeArrowheads="1"/>
          </p:cNvPicPr>
          <p:nvPr/>
        </p:nvPicPr>
        <p:blipFill>
          <a:blip r:embed="rId7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1608" y="3398622"/>
            <a:ext cx="49814" cy="41110"/>
          </a:xfrm>
          <a:prstGeom prst="rect">
            <a:avLst/>
          </a:prstGeom>
          <a:noFill/>
          <a:extLst/>
        </p:spPr>
      </p:pic>
      <p:sp>
        <p:nvSpPr>
          <p:cNvPr id="753" name="Freeform 753"/>
          <p:cNvSpPr/>
          <p:nvPr/>
        </p:nvSpPr>
        <p:spPr>
          <a:xfrm rot="0" flipH="0" flipV="0">
            <a:off x="2404369" y="3412147"/>
            <a:ext cx="23520" cy="14629"/>
          </a:xfrm>
          <a:custGeom>
            <a:pathLst>
              <a:path w="23520" h="14629">
                <a:moveTo>
                  <a:pt x="23520" y="13169"/>
                </a:moveTo>
                <a:cubicBezTo>
                  <a:pt x="19495" y="10007"/>
                  <a:pt x="18161" y="3708"/>
                  <a:pt x="15291" y="3670"/>
                </a:cubicBezTo>
                <a:cubicBezTo>
                  <a:pt x="12421" y="3632"/>
                  <a:pt x="14300" y="5143"/>
                  <a:pt x="13030" y="5562"/>
                </a:cubicBezTo>
                <a:cubicBezTo>
                  <a:pt x="11760" y="5994"/>
                  <a:pt x="9982" y="101"/>
                  <a:pt x="7645" y="50"/>
                </a:cubicBezTo>
                <a:cubicBezTo>
                  <a:pt x="5321" y="0"/>
                  <a:pt x="6909" y="3441"/>
                  <a:pt x="6909" y="3441"/>
                </a:cubicBezTo>
                <a:cubicBezTo>
                  <a:pt x="6909" y="3441"/>
                  <a:pt x="2273" y="38"/>
                  <a:pt x="1130" y="2667"/>
                </a:cubicBezTo>
                <a:cubicBezTo>
                  <a:pt x="0" y="5308"/>
                  <a:pt x="3543" y="6159"/>
                  <a:pt x="4534" y="6477"/>
                </a:cubicBezTo>
                <a:cubicBezTo>
                  <a:pt x="4534" y="6477"/>
                  <a:pt x="2083" y="8521"/>
                  <a:pt x="4255" y="9690"/>
                </a:cubicBezTo>
                <a:cubicBezTo>
                  <a:pt x="6439" y="10858"/>
                  <a:pt x="9817" y="8610"/>
                  <a:pt x="10795" y="9423"/>
                </a:cubicBezTo>
                <a:cubicBezTo>
                  <a:pt x="11227" y="9766"/>
                  <a:pt x="9106" y="12446"/>
                  <a:pt x="11240" y="13106"/>
                </a:cubicBezTo>
                <a:cubicBezTo>
                  <a:pt x="13424" y="14629"/>
                  <a:pt x="19063" y="12217"/>
                  <a:pt x="23520" y="13169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 rot="0" flipH="0" flipV="0">
            <a:off x="2404369" y="3412147"/>
            <a:ext cx="23520" cy="14629"/>
          </a:xfrm>
          <a:custGeom>
            <a:pathLst>
              <a:path w="23520" h="14629">
                <a:moveTo>
                  <a:pt x="23520" y="13169"/>
                </a:moveTo>
                <a:cubicBezTo>
                  <a:pt x="19495" y="10007"/>
                  <a:pt x="18161" y="3708"/>
                  <a:pt x="15291" y="3670"/>
                </a:cubicBezTo>
                <a:cubicBezTo>
                  <a:pt x="12421" y="3632"/>
                  <a:pt x="14300" y="5143"/>
                  <a:pt x="13030" y="5562"/>
                </a:cubicBezTo>
                <a:cubicBezTo>
                  <a:pt x="11760" y="5994"/>
                  <a:pt x="9982" y="101"/>
                  <a:pt x="7645" y="50"/>
                </a:cubicBezTo>
                <a:cubicBezTo>
                  <a:pt x="5321" y="0"/>
                  <a:pt x="6909" y="3441"/>
                  <a:pt x="6909" y="3441"/>
                </a:cubicBezTo>
                <a:cubicBezTo>
                  <a:pt x="6909" y="3441"/>
                  <a:pt x="2273" y="38"/>
                  <a:pt x="1130" y="2667"/>
                </a:cubicBezTo>
                <a:cubicBezTo>
                  <a:pt x="0" y="5308"/>
                  <a:pt x="3543" y="6159"/>
                  <a:pt x="4534" y="6477"/>
                </a:cubicBezTo>
                <a:cubicBezTo>
                  <a:pt x="4534" y="6477"/>
                  <a:pt x="2083" y="8521"/>
                  <a:pt x="4255" y="9690"/>
                </a:cubicBezTo>
                <a:cubicBezTo>
                  <a:pt x="6439" y="10858"/>
                  <a:pt x="9817" y="8610"/>
                  <a:pt x="10795" y="9423"/>
                </a:cubicBezTo>
                <a:cubicBezTo>
                  <a:pt x="11227" y="9766"/>
                  <a:pt x="9106" y="12446"/>
                  <a:pt x="11240" y="13106"/>
                </a:cubicBezTo>
                <a:cubicBezTo>
                  <a:pt x="13424" y="14629"/>
                  <a:pt x="19063" y="12217"/>
                  <a:pt x="23520" y="13169"/>
                </a:cubicBezTo>
                <a:close/>
                <a:moveTo>
                  <a:pt x="23520" y="13169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5" name="Picture 755"/>
          <p:cNvPicPr>
            <a:picLocks noChangeAspect="0" noChangeArrowheads="1"/>
          </p:cNvPicPr>
          <p:nvPr/>
        </p:nvPicPr>
        <p:blipFill>
          <a:blip r:embed="rId7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2582" y="3399498"/>
            <a:ext cx="48014" cy="38980"/>
          </a:xfrm>
          <a:prstGeom prst="rect">
            <a:avLst/>
          </a:prstGeom>
          <a:noFill/>
          <a:extLst/>
        </p:spPr>
      </p:pic>
      <p:sp>
        <p:nvSpPr>
          <p:cNvPr id="756" name="Freeform 756"/>
          <p:cNvSpPr/>
          <p:nvPr/>
        </p:nvSpPr>
        <p:spPr>
          <a:xfrm rot="0" flipH="0" flipV="0">
            <a:off x="2409120" y="3416768"/>
            <a:ext cx="21043" cy="9626"/>
          </a:xfrm>
          <a:custGeom>
            <a:pathLst>
              <a:path w="21043" h="9626">
                <a:moveTo>
                  <a:pt x="21043" y="9626"/>
                </a:moveTo>
                <a:cubicBezTo>
                  <a:pt x="16891" y="9309"/>
                  <a:pt x="2463" y="2261"/>
                  <a:pt x="0" y="0"/>
                </a:cubicBezTo>
                <a:cubicBezTo>
                  <a:pt x="3149" y="851"/>
                  <a:pt x="17729" y="6744"/>
                  <a:pt x="21043" y="962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 rot="0" flipH="0" flipV="0">
            <a:off x="2409120" y="3416768"/>
            <a:ext cx="21043" cy="9626"/>
          </a:xfrm>
          <a:custGeom>
            <a:pathLst>
              <a:path w="21043" h="9626">
                <a:moveTo>
                  <a:pt x="21043" y="9626"/>
                </a:moveTo>
                <a:cubicBezTo>
                  <a:pt x="16891" y="9309"/>
                  <a:pt x="2463" y="2261"/>
                  <a:pt x="0" y="0"/>
                </a:cubicBezTo>
                <a:cubicBezTo>
                  <a:pt x="3149" y="851"/>
                  <a:pt x="17729" y="6744"/>
                  <a:pt x="21043" y="9626"/>
                </a:cubicBezTo>
                <a:close/>
                <a:moveTo>
                  <a:pt x="21043" y="96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8" name="Picture 758"/>
          <p:cNvPicPr>
            <a:picLocks noChangeAspect="0" noChangeArrowheads="1"/>
          </p:cNvPicPr>
          <p:nvPr/>
        </p:nvPicPr>
        <p:blipFill>
          <a:blip r:embed="rId7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6426" y="3404070"/>
            <a:ext cx="46443" cy="35026"/>
          </a:xfrm>
          <a:prstGeom prst="rect">
            <a:avLst/>
          </a:prstGeom>
          <a:noFill/>
          <a:extLst/>
        </p:spPr>
      </p:pic>
      <p:sp>
        <p:nvSpPr>
          <p:cNvPr id="759" name="Freeform 759"/>
          <p:cNvSpPr/>
          <p:nvPr/>
        </p:nvSpPr>
        <p:spPr>
          <a:xfrm rot="0" flipH="0" flipV="0">
            <a:off x="2441303" y="3431904"/>
            <a:ext cx="2654" cy="4329"/>
          </a:xfrm>
          <a:custGeom>
            <a:pathLst>
              <a:path w="2654" h="4329">
                <a:moveTo>
                  <a:pt x="2324" y="2844"/>
                </a:moveTo>
                <a:cubicBezTo>
                  <a:pt x="2172" y="3720"/>
                  <a:pt x="1563" y="4329"/>
                  <a:pt x="953" y="4228"/>
                </a:cubicBezTo>
                <a:cubicBezTo>
                  <a:pt x="356" y="4114"/>
                  <a:pt x="0" y="3326"/>
                  <a:pt x="153" y="2451"/>
                </a:cubicBezTo>
                <a:cubicBezTo>
                  <a:pt x="153" y="2451"/>
                  <a:pt x="153" y="2451"/>
                  <a:pt x="153" y="2451"/>
                </a:cubicBezTo>
                <a:cubicBezTo>
                  <a:pt x="178" y="2286"/>
                  <a:pt x="229" y="2133"/>
                  <a:pt x="293" y="1981"/>
                </a:cubicBezTo>
                <a:cubicBezTo>
                  <a:pt x="280" y="1816"/>
                  <a:pt x="293" y="1651"/>
                  <a:pt x="318" y="1486"/>
                </a:cubicBezTo>
                <a:cubicBezTo>
                  <a:pt x="470" y="622"/>
                  <a:pt x="1093" y="0"/>
                  <a:pt x="1689" y="101"/>
                </a:cubicBezTo>
                <a:lnTo>
                  <a:pt x="1689" y="101"/>
                </a:lnTo>
                <a:cubicBezTo>
                  <a:pt x="2286" y="216"/>
                  <a:pt x="2654" y="1003"/>
                  <a:pt x="2501" y="1879"/>
                </a:cubicBezTo>
                <a:cubicBezTo>
                  <a:pt x="2463" y="2044"/>
                  <a:pt x="2425" y="2197"/>
                  <a:pt x="2362" y="2349"/>
                </a:cubicBezTo>
                <a:cubicBezTo>
                  <a:pt x="2362" y="2514"/>
                  <a:pt x="2349" y="2679"/>
                  <a:pt x="2324" y="284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0" name="Picture 760"/>
          <p:cNvPicPr>
            <a:picLocks noChangeAspect="0" noChangeArrowheads="1"/>
          </p:cNvPicPr>
          <p:nvPr/>
        </p:nvPicPr>
        <p:blipFill>
          <a:blip r:embed="rId7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8712" y="3419297"/>
            <a:ext cx="27819" cy="29541"/>
          </a:xfrm>
          <a:prstGeom prst="rect">
            <a:avLst/>
          </a:prstGeom>
          <a:noFill/>
          <a:extLst/>
        </p:spPr>
      </p:pic>
      <p:sp>
        <p:nvSpPr>
          <p:cNvPr id="761" name="Freeform 761"/>
          <p:cNvSpPr/>
          <p:nvPr/>
        </p:nvSpPr>
        <p:spPr>
          <a:xfrm rot="0" flipH="0" flipV="0">
            <a:off x="2441303" y="3431904"/>
            <a:ext cx="2654" cy="4329"/>
          </a:xfrm>
          <a:custGeom>
            <a:pathLst>
              <a:path w="2654" h="4329">
                <a:moveTo>
                  <a:pt x="2324" y="2844"/>
                </a:moveTo>
                <a:cubicBezTo>
                  <a:pt x="2172" y="3720"/>
                  <a:pt x="1563" y="4329"/>
                  <a:pt x="953" y="4228"/>
                </a:cubicBezTo>
                <a:cubicBezTo>
                  <a:pt x="356" y="4114"/>
                  <a:pt x="0" y="3326"/>
                  <a:pt x="153" y="2451"/>
                </a:cubicBezTo>
                <a:cubicBezTo>
                  <a:pt x="153" y="2451"/>
                  <a:pt x="153" y="2451"/>
                  <a:pt x="153" y="2451"/>
                </a:cubicBezTo>
                <a:cubicBezTo>
                  <a:pt x="178" y="2286"/>
                  <a:pt x="229" y="2133"/>
                  <a:pt x="293" y="1981"/>
                </a:cubicBezTo>
                <a:cubicBezTo>
                  <a:pt x="280" y="1816"/>
                  <a:pt x="293" y="1651"/>
                  <a:pt x="318" y="1486"/>
                </a:cubicBezTo>
                <a:cubicBezTo>
                  <a:pt x="470" y="622"/>
                  <a:pt x="1093" y="0"/>
                  <a:pt x="1689" y="101"/>
                </a:cubicBezTo>
                <a:lnTo>
                  <a:pt x="1689" y="101"/>
                </a:lnTo>
                <a:cubicBezTo>
                  <a:pt x="2286" y="216"/>
                  <a:pt x="2654" y="1003"/>
                  <a:pt x="2501" y="1879"/>
                </a:cubicBezTo>
                <a:cubicBezTo>
                  <a:pt x="2463" y="2044"/>
                  <a:pt x="2425" y="2197"/>
                  <a:pt x="2362" y="2349"/>
                </a:cubicBezTo>
                <a:cubicBezTo>
                  <a:pt x="2362" y="2514"/>
                  <a:pt x="2349" y="2679"/>
                  <a:pt x="2324" y="2844"/>
                </a:cubicBezTo>
                <a:close/>
                <a:moveTo>
                  <a:pt x="2324" y="28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2" name="Picture 762"/>
          <p:cNvPicPr>
            <a:picLocks noChangeAspect="0" noChangeArrowheads="1"/>
          </p:cNvPicPr>
          <p:nvPr/>
        </p:nvPicPr>
        <p:blipFill>
          <a:blip r:embed="rId7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8712" y="3421190"/>
            <a:ext cx="27657" cy="27648"/>
          </a:xfrm>
          <a:prstGeom prst="rect">
            <a:avLst/>
          </a:prstGeom>
          <a:noFill/>
          <a:extLst/>
        </p:spPr>
      </p:pic>
      <p:sp>
        <p:nvSpPr>
          <p:cNvPr id="763" name="Freeform 763"/>
          <p:cNvSpPr/>
          <p:nvPr/>
        </p:nvSpPr>
        <p:spPr>
          <a:xfrm rot="0" flipH="0" flipV="0">
            <a:off x="2441303" y="3433885"/>
            <a:ext cx="2362" cy="2348"/>
          </a:xfrm>
          <a:custGeom>
            <a:pathLst>
              <a:path w="2362" h="2348">
                <a:moveTo>
                  <a:pt x="2324" y="863"/>
                </a:moveTo>
                <a:cubicBezTo>
                  <a:pt x="2172" y="1739"/>
                  <a:pt x="1563" y="2348"/>
                  <a:pt x="953" y="2247"/>
                </a:cubicBezTo>
                <a:cubicBezTo>
                  <a:pt x="356" y="2133"/>
                  <a:pt x="0" y="1345"/>
                  <a:pt x="153" y="470"/>
                </a:cubicBezTo>
                <a:cubicBezTo>
                  <a:pt x="178" y="305"/>
                  <a:pt x="229" y="152"/>
                  <a:pt x="293" y="0"/>
                </a:cubicBezTo>
                <a:cubicBezTo>
                  <a:pt x="458" y="381"/>
                  <a:pt x="1969" y="686"/>
                  <a:pt x="2362" y="368"/>
                </a:cubicBezTo>
                <a:cubicBezTo>
                  <a:pt x="2362" y="533"/>
                  <a:pt x="2349" y="698"/>
                  <a:pt x="2324" y="863"/>
                </a:cubicBezTo>
                <a:close/>
                <a:moveTo>
                  <a:pt x="2324" y="86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 rot="0" flipH="0" flipV="0">
            <a:off x="2422319" y="3423875"/>
            <a:ext cx="4178" cy="3352"/>
          </a:xfrm>
          <a:custGeom>
            <a:pathLst>
              <a:path w="4178" h="3352">
                <a:moveTo>
                  <a:pt x="3086" y="990"/>
                </a:moveTo>
                <a:cubicBezTo>
                  <a:pt x="3835" y="1459"/>
                  <a:pt x="4178" y="2260"/>
                  <a:pt x="3860" y="2780"/>
                </a:cubicBezTo>
                <a:cubicBezTo>
                  <a:pt x="3530" y="3301"/>
                  <a:pt x="2667" y="3352"/>
                  <a:pt x="1918" y="2882"/>
                </a:cubicBezTo>
                <a:cubicBezTo>
                  <a:pt x="1918" y="2882"/>
                  <a:pt x="1918" y="2882"/>
                  <a:pt x="1918" y="2882"/>
                </a:cubicBezTo>
                <a:cubicBezTo>
                  <a:pt x="1778" y="2793"/>
                  <a:pt x="1651" y="2691"/>
                  <a:pt x="1537" y="2577"/>
                </a:cubicBezTo>
                <a:cubicBezTo>
                  <a:pt x="1385" y="2526"/>
                  <a:pt x="1232" y="2450"/>
                  <a:pt x="1093" y="2361"/>
                </a:cubicBezTo>
                <a:cubicBezTo>
                  <a:pt x="343" y="1891"/>
                  <a:pt x="0" y="1091"/>
                  <a:pt x="331" y="571"/>
                </a:cubicBezTo>
                <a:lnTo>
                  <a:pt x="331" y="571"/>
                </a:lnTo>
                <a:cubicBezTo>
                  <a:pt x="648" y="51"/>
                  <a:pt x="1512" y="0"/>
                  <a:pt x="2261" y="470"/>
                </a:cubicBezTo>
                <a:cubicBezTo>
                  <a:pt x="2401" y="559"/>
                  <a:pt x="2528" y="660"/>
                  <a:pt x="2642" y="775"/>
                </a:cubicBezTo>
                <a:cubicBezTo>
                  <a:pt x="2794" y="825"/>
                  <a:pt x="2947" y="902"/>
                  <a:pt x="3086" y="990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5" name="Picture 765"/>
          <p:cNvPicPr>
            <a:picLocks noChangeAspect="0" noChangeArrowheads="1"/>
          </p:cNvPicPr>
          <p:nvPr/>
        </p:nvPicPr>
        <p:blipFill>
          <a:blip r:embed="rId7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9826" y="3411322"/>
            <a:ext cx="29174" cy="28457"/>
          </a:xfrm>
          <a:prstGeom prst="rect">
            <a:avLst/>
          </a:prstGeom>
          <a:noFill/>
          <a:extLst/>
        </p:spPr>
      </p:pic>
      <p:sp>
        <p:nvSpPr>
          <p:cNvPr id="766" name="Freeform 766"/>
          <p:cNvSpPr/>
          <p:nvPr/>
        </p:nvSpPr>
        <p:spPr>
          <a:xfrm rot="0" flipH="0" flipV="0">
            <a:off x="2422319" y="3423875"/>
            <a:ext cx="4178" cy="3352"/>
          </a:xfrm>
          <a:custGeom>
            <a:pathLst>
              <a:path w="4178" h="3352">
                <a:moveTo>
                  <a:pt x="3086" y="990"/>
                </a:moveTo>
                <a:cubicBezTo>
                  <a:pt x="3835" y="1459"/>
                  <a:pt x="4178" y="2260"/>
                  <a:pt x="3860" y="2780"/>
                </a:cubicBezTo>
                <a:cubicBezTo>
                  <a:pt x="3530" y="3301"/>
                  <a:pt x="2667" y="3352"/>
                  <a:pt x="1918" y="2882"/>
                </a:cubicBezTo>
                <a:cubicBezTo>
                  <a:pt x="1918" y="2882"/>
                  <a:pt x="1918" y="2882"/>
                  <a:pt x="1918" y="2882"/>
                </a:cubicBezTo>
                <a:cubicBezTo>
                  <a:pt x="1778" y="2793"/>
                  <a:pt x="1651" y="2691"/>
                  <a:pt x="1537" y="2577"/>
                </a:cubicBezTo>
                <a:cubicBezTo>
                  <a:pt x="1385" y="2526"/>
                  <a:pt x="1232" y="2450"/>
                  <a:pt x="1093" y="2361"/>
                </a:cubicBezTo>
                <a:cubicBezTo>
                  <a:pt x="343" y="1891"/>
                  <a:pt x="0" y="1091"/>
                  <a:pt x="331" y="571"/>
                </a:cubicBezTo>
                <a:lnTo>
                  <a:pt x="331" y="571"/>
                </a:lnTo>
                <a:cubicBezTo>
                  <a:pt x="648" y="51"/>
                  <a:pt x="1512" y="0"/>
                  <a:pt x="2261" y="470"/>
                </a:cubicBezTo>
                <a:cubicBezTo>
                  <a:pt x="2401" y="559"/>
                  <a:pt x="2528" y="660"/>
                  <a:pt x="2642" y="775"/>
                </a:cubicBezTo>
                <a:cubicBezTo>
                  <a:pt x="2794" y="825"/>
                  <a:pt x="2947" y="902"/>
                  <a:pt x="3086" y="990"/>
                </a:cubicBezTo>
                <a:close/>
                <a:moveTo>
                  <a:pt x="3086" y="990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7" name="Picture 767"/>
          <p:cNvPicPr>
            <a:picLocks noChangeAspect="0" noChangeArrowheads="1"/>
          </p:cNvPicPr>
          <p:nvPr/>
        </p:nvPicPr>
        <p:blipFill>
          <a:blip r:embed="rId7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1158" y="3411957"/>
            <a:ext cx="27842" cy="27822"/>
          </a:xfrm>
          <a:prstGeom prst="rect">
            <a:avLst/>
          </a:prstGeom>
          <a:noFill/>
          <a:extLst/>
        </p:spPr>
      </p:pic>
      <p:sp>
        <p:nvSpPr>
          <p:cNvPr id="768" name="Freeform 768"/>
          <p:cNvSpPr/>
          <p:nvPr/>
        </p:nvSpPr>
        <p:spPr>
          <a:xfrm rot="0" flipH="0" flipV="0">
            <a:off x="2423856" y="3424649"/>
            <a:ext cx="2641" cy="2577"/>
          </a:xfrm>
          <a:custGeom>
            <a:pathLst>
              <a:path w="2641" h="2577">
                <a:moveTo>
                  <a:pt x="1549" y="215"/>
                </a:moveTo>
                <a:cubicBezTo>
                  <a:pt x="2298" y="684"/>
                  <a:pt x="2641" y="1485"/>
                  <a:pt x="2323" y="2005"/>
                </a:cubicBezTo>
                <a:cubicBezTo>
                  <a:pt x="1993" y="2526"/>
                  <a:pt x="1130" y="2577"/>
                  <a:pt x="381" y="2107"/>
                </a:cubicBezTo>
                <a:cubicBezTo>
                  <a:pt x="241" y="2018"/>
                  <a:pt x="114" y="1916"/>
                  <a:pt x="0" y="1802"/>
                </a:cubicBezTo>
                <a:cubicBezTo>
                  <a:pt x="406" y="1777"/>
                  <a:pt x="1257" y="481"/>
                  <a:pt x="1105" y="0"/>
                </a:cubicBezTo>
                <a:cubicBezTo>
                  <a:pt x="1257" y="50"/>
                  <a:pt x="1410" y="127"/>
                  <a:pt x="1549" y="215"/>
                </a:cubicBezTo>
                <a:close/>
                <a:moveTo>
                  <a:pt x="1549" y="21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 rot="0" flipH="0" flipV="0">
            <a:off x="2423708" y="3418421"/>
            <a:ext cx="18465" cy="23495"/>
          </a:xfrm>
          <a:custGeom>
            <a:pathLst>
              <a:path w="18465" h="23495">
                <a:moveTo>
                  <a:pt x="18465" y="23495"/>
                </a:moveTo>
                <a:cubicBezTo>
                  <a:pt x="16256" y="18352"/>
                  <a:pt x="18427" y="11253"/>
                  <a:pt x="15557" y="9221"/>
                </a:cubicBezTo>
                <a:cubicBezTo>
                  <a:pt x="12687" y="7189"/>
                  <a:pt x="13132" y="10605"/>
                  <a:pt x="12319" y="10313"/>
                </a:cubicBezTo>
                <a:cubicBezTo>
                  <a:pt x="11519" y="10034"/>
                  <a:pt x="13563" y="4280"/>
                  <a:pt x="10287" y="2744"/>
                </a:cubicBezTo>
                <a:cubicBezTo>
                  <a:pt x="7023" y="1194"/>
                  <a:pt x="7543" y="4585"/>
                  <a:pt x="7543" y="4585"/>
                </a:cubicBezTo>
                <a:cubicBezTo>
                  <a:pt x="7543" y="4585"/>
                  <a:pt x="4889" y="0"/>
                  <a:pt x="2451" y="1994"/>
                </a:cubicBezTo>
                <a:cubicBezTo>
                  <a:pt x="0" y="4001"/>
                  <a:pt x="2197" y="7316"/>
                  <a:pt x="3556" y="7773"/>
                </a:cubicBezTo>
                <a:cubicBezTo>
                  <a:pt x="3556" y="7773"/>
                  <a:pt x="686" y="7620"/>
                  <a:pt x="1232" y="10503"/>
                </a:cubicBezTo>
                <a:cubicBezTo>
                  <a:pt x="1778" y="13386"/>
                  <a:pt x="6959" y="12332"/>
                  <a:pt x="7480" y="13628"/>
                </a:cubicBezTo>
                <a:cubicBezTo>
                  <a:pt x="7696" y="14186"/>
                  <a:pt x="4610" y="14097"/>
                  <a:pt x="5892" y="17641"/>
                </a:cubicBezTo>
                <a:cubicBezTo>
                  <a:pt x="7201" y="20244"/>
                  <a:pt x="14706" y="20295"/>
                  <a:pt x="18465" y="2349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 rot="0" flipH="0" flipV="0">
            <a:off x="2423708" y="3418421"/>
            <a:ext cx="18465" cy="23495"/>
          </a:xfrm>
          <a:custGeom>
            <a:pathLst>
              <a:path w="18465" h="23495">
                <a:moveTo>
                  <a:pt x="18465" y="23495"/>
                </a:moveTo>
                <a:cubicBezTo>
                  <a:pt x="16256" y="18352"/>
                  <a:pt x="18427" y="11253"/>
                  <a:pt x="15557" y="9221"/>
                </a:cubicBezTo>
                <a:cubicBezTo>
                  <a:pt x="12687" y="7189"/>
                  <a:pt x="13132" y="10605"/>
                  <a:pt x="12319" y="10313"/>
                </a:cubicBezTo>
                <a:cubicBezTo>
                  <a:pt x="11519" y="10034"/>
                  <a:pt x="13563" y="4280"/>
                  <a:pt x="10287" y="2744"/>
                </a:cubicBezTo>
                <a:cubicBezTo>
                  <a:pt x="7023" y="1194"/>
                  <a:pt x="7543" y="4585"/>
                  <a:pt x="7543" y="4585"/>
                </a:cubicBezTo>
                <a:cubicBezTo>
                  <a:pt x="7543" y="4585"/>
                  <a:pt x="4889" y="0"/>
                  <a:pt x="2451" y="1994"/>
                </a:cubicBezTo>
                <a:cubicBezTo>
                  <a:pt x="0" y="4001"/>
                  <a:pt x="2197" y="7316"/>
                  <a:pt x="3556" y="7773"/>
                </a:cubicBezTo>
                <a:cubicBezTo>
                  <a:pt x="3556" y="7773"/>
                  <a:pt x="686" y="7620"/>
                  <a:pt x="1232" y="10503"/>
                </a:cubicBezTo>
                <a:cubicBezTo>
                  <a:pt x="1778" y="13386"/>
                  <a:pt x="6959" y="12332"/>
                  <a:pt x="7480" y="13628"/>
                </a:cubicBezTo>
                <a:cubicBezTo>
                  <a:pt x="7696" y="14186"/>
                  <a:pt x="4610" y="14097"/>
                  <a:pt x="5892" y="17641"/>
                </a:cubicBezTo>
                <a:cubicBezTo>
                  <a:pt x="7201" y="20244"/>
                  <a:pt x="14706" y="20295"/>
                  <a:pt x="18465" y="23495"/>
                </a:cubicBezTo>
                <a:close/>
                <a:moveTo>
                  <a:pt x="18465" y="23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1" name="Picture 771"/>
          <p:cNvPicPr>
            <a:picLocks noChangeAspect="0" noChangeArrowheads="1"/>
          </p:cNvPicPr>
          <p:nvPr/>
        </p:nvPicPr>
        <p:blipFill>
          <a:blip r:embed="rId7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2169" y="3407207"/>
            <a:ext cx="42715" cy="47409"/>
          </a:xfrm>
          <a:prstGeom prst="rect">
            <a:avLst/>
          </a:prstGeom>
          <a:noFill/>
          <a:extLst/>
        </p:spPr>
      </p:pic>
      <p:sp>
        <p:nvSpPr>
          <p:cNvPr id="772" name="Freeform 772"/>
          <p:cNvSpPr/>
          <p:nvPr/>
        </p:nvSpPr>
        <p:spPr>
          <a:xfrm rot="0" flipH="0" flipV="0">
            <a:off x="2424549" y="3419458"/>
            <a:ext cx="17106" cy="21653"/>
          </a:xfrm>
          <a:custGeom>
            <a:pathLst>
              <a:path w="17106" h="21653">
                <a:moveTo>
                  <a:pt x="17106" y="21653"/>
                </a:moveTo>
                <a:cubicBezTo>
                  <a:pt x="15024" y="16954"/>
                  <a:pt x="16776" y="10770"/>
                  <a:pt x="14262" y="9373"/>
                </a:cubicBezTo>
                <a:cubicBezTo>
                  <a:pt x="11747" y="7976"/>
                  <a:pt x="12712" y="10198"/>
                  <a:pt x="11379" y="9982"/>
                </a:cubicBezTo>
                <a:cubicBezTo>
                  <a:pt x="10058" y="9754"/>
                  <a:pt x="11239" y="3708"/>
                  <a:pt x="9207" y="2565"/>
                </a:cubicBezTo>
                <a:cubicBezTo>
                  <a:pt x="7175" y="1410"/>
                  <a:pt x="6972" y="5207"/>
                  <a:pt x="6972" y="5207"/>
                </a:cubicBezTo>
                <a:cubicBezTo>
                  <a:pt x="6972" y="5207"/>
                  <a:pt x="4470" y="0"/>
                  <a:pt x="2235" y="1791"/>
                </a:cubicBezTo>
                <a:cubicBezTo>
                  <a:pt x="0" y="3581"/>
                  <a:pt x="2730" y="6007"/>
                  <a:pt x="3467" y="6769"/>
                </a:cubicBezTo>
                <a:cubicBezTo>
                  <a:pt x="3467" y="6769"/>
                  <a:pt x="342" y="7404"/>
                  <a:pt x="1714" y="9462"/>
                </a:cubicBezTo>
                <a:cubicBezTo>
                  <a:pt x="3098" y="11532"/>
                  <a:pt x="7137" y="11151"/>
                  <a:pt x="7620" y="12319"/>
                </a:cubicBezTo>
                <a:cubicBezTo>
                  <a:pt x="7835" y="12840"/>
                  <a:pt x="4711" y="14199"/>
                  <a:pt x="6299" y="15799"/>
                </a:cubicBezTo>
                <a:cubicBezTo>
                  <a:pt x="7518" y="18174"/>
                  <a:pt x="13614" y="18707"/>
                  <a:pt x="17106" y="216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 rot="0" flipH="0" flipV="0">
            <a:off x="2424549" y="3419458"/>
            <a:ext cx="17106" cy="21653"/>
          </a:xfrm>
          <a:custGeom>
            <a:pathLst>
              <a:path w="17106" h="21653">
                <a:moveTo>
                  <a:pt x="17106" y="21653"/>
                </a:moveTo>
                <a:cubicBezTo>
                  <a:pt x="15024" y="16954"/>
                  <a:pt x="16776" y="10770"/>
                  <a:pt x="14262" y="9373"/>
                </a:cubicBezTo>
                <a:cubicBezTo>
                  <a:pt x="11747" y="7976"/>
                  <a:pt x="12712" y="10198"/>
                  <a:pt x="11379" y="9982"/>
                </a:cubicBezTo>
                <a:cubicBezTo>
                  <a:pt x="10058" y="9754"/>
                  <a:pt x="11239" y="3708"/>
                  <a:pt x="9207" y="2565"/>
                </a:cubicBezTo>
                <a:cubicBezTo>
                  <a:pt x="7175" y="1410"/>
                  <a:pt x="6972" y="5207"/>
                  <a:pt x="6972" y="5207"/>
                </a:cubicBezTo>
                <a:cubicBezTo>
                  <a:pt x="6972" y="5207"/>
                  <a:pt x="4470" y="0"/>
                  <a:pt x="2235" y="1791"/>
                </a:cubicBezTo>
                <a:cubicBezTo>
                  <a:pt x="0" y="3581"/>
                  <a:pt x="2730" y="6007"/>
                  <a:pt x="3467" y="6769"/>
                </a:cubicBezTo>
                <a:cubicBezTo>
                  <a:pt x="3467" y="6769"/>
                  <a:pt x="342" y="7404"/>
                  <a:pt x="1714" y="9462"/>
                </a:cubicBezTo>
                <a:cubicBezTo>
                  <a:pt x="3098" y="11532"/>
                  <a:pt x="7137" y="11151"/>
                  <a:pt x="7620" y="12319"/>
                </a:cubicBezTo>
                <a:cubicBezTo>
                  <a:pt x="7835" y="12840"/>
                  <a:pt x="4711" y="14199"/>
                  <a:pt x="6299" y="15799"/>
                </a:cubicBezTo>
                <a:cubicBezTo>
                  <a:pt x="7518" y="18174"/>
                  <a:pt x="13614" y="18707"/>
                  <a:pt x="17106" y="21653"/>
                </a:cubicBezTo>
                <a:close/>
                <a:moveTo>
                  <a:pt x="17106" y="216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4" name="Picture 774"/>
          <p:cNvPicPr>
            <a:picLocks noChangeAspect="0" noChangeArrowheads="1"/>
          </p:cNvPicPr>
          <p:nvPr/>
        </p:nvPicPr>
        <p:blipFill>
          <a:blip r:embed="rId7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3218" y="3408172"/>
            <a:ext cx="41132" cy="45643"/>
          </a:xfrm>
          <a:prstGeom prst="rect">
            <a:avLst/>
          </a:prstGeom>
          <a:noFill/>
          <a:extLst/>
        </p:spPr>
      </p:pic>
      <p:sp>
        <p:nvSpPr>
          <p:cNvPr id="775" name="Freeform 775"/>
          <p:cNvSpPr/>
          <p:nvPr/>
        </p:nvSpPr>
        <p:spPr>
          <a:xfrm rot="0" flipH="0" flipV="0">
            <a:off x="2429065" y="3424685"/>
            <a:ext cx="14097" cy="18453"/>
          </a:xfrm>
          <a:custGeom>
            <a:pathLst>
              <a:path w="14097" h="18453">
                <a:moveTo>
                  <a:pt x="14097" y="18453"/>
                </a:moveTo>
                <a:cubicBezTo>
                  <a:pt x="10580" y="16218"/>
                  <a:pt x="1118" y="3163"/>
                  <a:pt x="0" y="0"/>
                </a:cubicBezTo>
                <a:cubicBezTo>
                  <a:pt x="2388" y="2236"/>
                  <a:pt x="12510" y="14339"/>
                  <a:pt x="14097" y="184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 rot="0" flipH="0" flipV="0">
            <a:off x="2429065" y="3424685"/>
            <a:ext cx="14097" cy="18453"/>
          </a:xfrm>
          <a:custGeom>
            <a:pathLst>
              <a:path w="14097" h="18453">
                <a:moveTo>
                  <a:pt x="14097" y="18453"/>
                </a:moveTo>
                <a:cubicBezTo>
                  <a:pt x="10580" y="16218"/>
                  <a:pt x="1118" y="3163"/>
                  <a:pt x="0" y="0"/>
                </a:cubicBezTo>
                <a:cubicBezTo>
                  <a:pt x="2388" y="2236"/>
                  <a:pt x="12510" y="14339"/>
                  <a:pt x="14097" y="18453"/>
                </a:cubicBezTo>
                <a:close/>
                <a:moveTo>
                  <a:pt x="14097" y="184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7" name="Picture 777"/>
          <p:cNvPicPr>
            <a:picLocks noChangeAspect="0" noChangeArrowheads="1"/>
          </p:cNvPicPr>
          <p:nvPr/>
        </p:nvPicPr>
        <p:blipFill>
          <a:blip r:embed="rId7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6365" y="3411982"/>
            <a:ext cx="39497" cy="43853"/>
          </a:xfrm>
          <a:prstGeom prst="rect">
            <a:avLst/>
          </a:prstGeom>
          <a:noFill/>
          <a:extLst/>
        </p:spPr>
      </p:pic>
      <p:sp>
        <p:nvSpPr>
          <p:cNvPr id="778" name="Freeform 778"/>
          <p:cNvSpPr/>
          <p:nvPr/>
        </p:nvSpPr>
        <p:spPr>
          <a:xfrm rot="0" flipH="0" flipV="0">
            <a:off x="2448820" y="3453783"/>
            <a:ext cx="3529" cy="4050"/>
          </a:xfrm>
          <a:custGeom>
            <a:pathLst>
              <a:path w="3529" h="4050">
                <a:moveTo>
                  <a:pt x="2336" y="3098"/>
                </a:moveTo>
                <a:cubicBezTo>
                  <a:pt x="1790" y="3796"/>
                  <a:pt x="965" y="4050"/>
                  <a:pt x="482" y="3669"/>
                </a:cubicBezTo>
                <a:cubicBezTo>
                  <a:pt x="0" y="3288"/>
                  <a:pt x="50" y="2425"/>
                  <a:pt x="597" y="1727"/>
                </a:cubicBezTo>
                <a:cubicBezTo>
                  <a:pt x="597" y="1727"/>
                  <a:pt x="597" y="1727"/>
                  <a:pt x="597" y="1727"/>
                </a:cubicBezTo>
                <a:cubicBezTo>
                  <a:pt x="698" y="1587"/>
                  <a:pt x="813" y="1473"/>
                  <a:pt x="940" y="1371"/>
                </a:cubicBezTo>
                <a:cubicBezTo>
                  <a:pt x="1016" y="1232"/>
                  <a:pt x="1092" y="1079"/>
                  <a:pt x="1193" y="952"/>
                </a:cubicBezTo>
                <a:cubicBezTo>
                  <a:pt x="1740" y="254"/>
                  <a:pt x="2564" y="0"/>
                  <a:pt x="3047" y="381"/>
                </a:cubicBezTo>
                <a:cubicBezTo>
                  <a:pt x="3047" y="381"/>
                  <a:pt x="3047" y="381"/>
                  <a:pt x="3047" y="381"/>
                </a:cubicBezTo>
                <a:cubicBezTo>
                  <a:pt x="3529" y="762"/>
                  <a:pt x="3479" y="1638"/>
                  <a:pt x="2932" y="2324"/>
                </a:cubicBezTo>
                <a:cubicBezTo>
                  <a:pt x="2831" y="2463"/>
                  <a:pt x="2716" y="2578"/>
                  <a:pt x="2589" y="2679"/>
                </a:cubicBezTo>
                <a:cubicBezTo>
                  <a:pt x="2526" y="2819"/>
                  <a:pt x="2437" y="2972"/>
                  <a:pt x="2336" y="309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9" name="Picture 779"/>
          <p:cNvPicPr>
            <a:picLocks noChangeAspect="0" noChangeArrowheads="1"/>
          </p:cNvPicPr>
          <p:nvPr/>
        </p:nvPicPr>
        <p:blipFill>
          <a:blip r:embed="rId7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6274" y="3441281"/>
            <a:ext cx="28630" cy="29056"/>
          </a:xfrm>
          <a:prstGeom prst="rect">
            <a:avLst/>
          </a:prstGeom>
          <a:noFill/>
          <a:extLst/>
        </p:spPr>
      </p:pic>
      <p:sp>
        <p:nvSpPr>
          <p:cNvPr id="780" name="Freeform 780"/>
          <p:cNvSpPr/>
          <p:nvPr/>
        </p:nvSpPr>
        <p:spPr>
          <a:xfrm rot="0" flipH="0" flipV="0">
            <a:off x="2448820" y="3453783"/>
            <a:ext cx="3529" cy="4050"/>
          </a:xfrm>
          <a:custGeom>
            <a:pathLst>
              <a:path w="3529" h="4050">
                <a:moveTo>
                  <a:pt x="2336" y="3098"/>
                </a:moveTo>
                <a:cubicBezTo>
                  <a:pt x="1790" y="3796"/>
                  <a:pt x="965" y="4050"/>
                  <a:pt x="482" y="3669"/>
                </a:cubicBezTo>
                <a:cubicBezTo>
                  <a:pt x="0" y="3288"/>
                  <a:pt x="50" y="2425"/>
                  <a:pt x="597" y="1727"/>
                </a:cubicBezTo>
                <a:cubicBezTo>
                  <a:pt x="597" y="1727"/>
                  <a:pt x="597" y="1727"/>
                  <a:pt x="597" y="1727"/>
                </a:cubicBezTo>
                <a:cubicBezTo>
                  <a:pt x="698" y="1587"/>
                  <a:pt x="813" y="1473"/>
                  <a:pt x="940" y="1371"/>
                </a:cubicBezTo>
                <a:cubicBezTo>
                  <a:pt x="1016" y="1232"/>
                  <a:pt x="1092" y="1079"/>
                  <a:pt x="1193" y="952"/>
                </a:cubicBezTo>
                <a:cubicBezTo>
                  <a:pt x="1740" y="254"/>
                  <a:pt x="2564" y="0"/>
                  <a:pt x="3047" y="381"/>
                </a:cubicBezTo>
                <a:cubicBezTo>
                  <a:pt x="3047" y="381"/>
                  <a:pt x="3047" y="381"/>
                  <a:pt x="3047" y="381"/>
                </a:cubicBezTo>
                <a:cubicBezTo>
                  <a:pt x="3529" y="762"/>
                  <a:pt x="3479" y="1638"/>
                  <a:pt x="2932" y="2324"/>
                </a:cubicBezTo>
                <a:cubicBezTo>
                  <a:pt x="2831" y="2463"/>
                  <a:pt x="2716" y="2578"/>
                  <a:pt x="2589" y="2679"/>
                </a:cubicBezTo>
                <a:cubicBezTo>
                  <a:pt x="2526" y="2819"/>
                  <a:pt x="2437" y="2972"/>
                  <a:pt x="2336" y="3098"/>
                </a:cubicBezTo>
                <a:close/>
                <a:moveTo>
                  <a:pt x="2336" y="30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1" name="Picture 781"/>
          <p:cNvPicPr>
            <a:picLocks noChangeAspect="0" noChangeArrowheads="1"/>
          </p:cNvPicPr>
          <p:nvPr/>
        </p:nvPicPr>
        <p:blipFill>
          <a:blip r:embed="rId7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6274" y="3442462"/>
            <a:ext cx="27842" cy="27875"/>
          </a:xfrm>
          <a:prstGeom prst="rect">
            <a:avLst/>
          </a:prstGeom>
          <a:noFill/>
          <a:extLst/>
        </p:spPr>
      </p:pic>
      <p:sp>
        <p:nvSpPr>
          <p:cNvPr id="782" name="Freeform 782"/>
          <p:cNvSpPr/>
          <p:nvPr/>
        </p:nvSpPr>
        <p:spPr>
          <a:xfrm rot="0" flipH="0" flipV="0">
            <a:off x="2448820" y="3455155"/>
            <a:ext cx="2589" cy="2679"/>
          </a:xfrm>
          <a:custGeom>
            <a:pathLst>
              <a:path w="2589" h="2679">
                <a:moveTo>
                  <a:pt x="2336" y="1727"/>
                </a:moveTo>
                <a:cubicBezTo>
                  <a:pt x="1790" y="2425"/>
                  <a:pt x="965" y="2679"/>
                  <a:pt x="482" y="2298"/>
                </a:cubicBezTo>
                <a:cubicBezTo>
                  <a:pt x="0" y="1917"/>
                  <a:pt x="50" y="1054"/>
                  <a:pt x="597" y="356"/>
                </a:cubicBezTo>
                <a:cubicBezTo>
                  <a:pt x="698" y="216"/>
                  <a:pt x="813" y="102"/>
                  <a:pt x="940" y="0"/>
                </a:cubicBezTo>
                <a:cubicBezTo>
                  <a:pt x="914" y="419"/>
                  <a:pt x="2108" y="1397"/>
                  <a:pt x="2589" y="1308"/>
                </a:cubicBezTo>
                <a:cubicBezTo>
                  <a:pt x="2526" y="1448"/>
                  <a:pt x="2437" y="1601"/>
                  <a:pt x="2336" y="1727"/>
                </a:cubicBezTo>
                <a:close/>
                <a:moveTo>
                  <a:pt x="2336" y="172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 rot="0" flipH="0" flipV="0">
            <a:off x="2436827" y="3437555"/>
            <a:ext cx="3288" cy="4241"/>
          </a:xfrm>
          <a:custGeom>
            <a:pathLst>
              <a:path w="3288" h="4241">
                <a:moveTo>
                  <a:pt x="2844" y="1981"/>
                </a:moveTo>
                <a:cubicBezTo>
                  <a:pt x="3288" y="2742"/>
                  <a:pt x="3212" y="3619"/>
                  <a:pt x="2692" y="3924"/>
                </a:cubicBezTo>
                <a:cubicBezTo>
                  <a:pt x="2159" y="4241"/>
                  <a:pt x="1371" y="3860"/>
                  <a:pt x="939" y="3098"/>
                </a:cubicBezTo>
                <a:cubicBezTo>
                  <a:pt x="939" y="3098"/>
                  <a:pt x="939" y="3098"/>
                  <a:pt x="939" y="3098"/>
                </a:cubicBezTo>
                <a:cubicBezTo>
                  <a:pt x="851" y="2958"/>
                  <a:pt x="787" y="2806"/>
                  <a:pt x="736" y="2654"/>
                </a:cubicBezTo>
                <a:cubicBezTo>
                  <a:pt x="622" y="2527"/>
                  <a:pt x="533" y="2400"/>
                  <a:pt x="444" y="2247"/>
                </a:cubicBezTo>
                <a:cubicBezTo>
                  <a:pt x="0" y="1486"/>
                  <a:pt x="76" y="610"/>
                  <a:pt x="597" y="305"/>
                </a:cubicBezTo>
                <a:cubicBezTo>
                  <a:pt x="597" y="305"/>
                  <a:pt x="597" y="305"/>
                  <a:pt x="597" y="305"/>
                </a:cubicBezTo>
                <a:cubicBezTo>
                  <a:pt x="1130" y="0"/>
                  <a:pt x="1917" y="369"/>
                  <a:pt x="2362" y="1131"/>
                </a:cubicBezTo>
                <a:cubicBezTo>
                  <a:pt x="2438" y="1283"/>
                  <a:pt x="2502" y="1423"/>
                  <a:pt x="2552" y="1588"/>
                </a:cubicBezTo>
                <a:cubicBezTo>
                  <a:pt x="2667" y="1702"/>
                  <a:pt x="2756" y="1842"/>
                  <a:pt x="2844" y="198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4" name="Picture 784"/>
          <p:cNvPicPr>
            <a:picLocks noChangeAspect="0" noChangeArrowheads="1"/>
          </p:cNvPicPr>
          <p:nvPr/>
        </p:nvPicPr>
        <p:blipFill>
          <a:blip r:embed="rId7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4278" y="3425063"/>
            <a:ext cx="28384" cy="29228"/>
          </a:xfrm>
          <a:prstGeom prst="rect">
            <a:avLst/>
          </a:prstGeom>
          <a:noFill/>
          <a:extLst/>
        </p:spPr>
      </p:pic>
      <p:sp>
        <p:nvSpPr>
          <p:cNvPr id="785" name="Freeform 785"/>
          <p:cNvSpPr/>
          <p:nvPr/>
        </p:nvSpPr>
        <p:spPr>
          <a:xfrm rot="0" flipH="0" flipV="0">
            <a:off x="2436827" y="3437555"/>
            <a:ext cx="3288" cy="4241"/>
          </a:xfrm>
          <a:custGeom>
            <a:pathLst>
              <a:path w="3288" h="4241">
                <a:moveTo>
                  <a:pt x="2844" y="1981"/>
                </a:moveTo>
                <a:cubicBezTo>
                  <a:pt x="3288" y="2742"/>
                  <a:pt x="3212" y="3619"/>
                  <a:pt x="2692" y="3924"/>
                </a:cubicBezTo>
                <a:cubicBezTo>
                  <a:pt x="2159" y="4241"/>
                  <a:pt x="1371" y="3860"/>
                  <a:pt x="939" y="3098"/>
                </a:cubicBezTo>
                <a:cubicBezTo>
                  <a:pt x="939" y="3098"/>
                  <a:pt x="939" y="3098"/>
                  <a:pt x="939" y="3098"/>
                </a:cubicBezTo>
                <a:cubicBezTo>
                  <a:pt x="851" y="2958"/>
                  <a:pt x="787" y="2806"/>
                  <a:pt x="736" y="2654"/>
                </a:cubicBezTo>
                <a:cubicBezTo>
                  <a:pt x="622" y="2527"/>
                  <a:pt x="533" y="2400"/>
                  <a:pt x="444" y="2247"/>
                </a:cubicBezTo>
                <a:cubicBezTo>
                  <a:pt x="0" y="1486"/>
                  <a:pt x="76" y="610"/>
                  <a:pt x="597" y="305"/>
                </a:cubicBezTo>
                <a:cubicBezTo>
                  <a:pt x="597" y="305"/>
                  <a:pt x="597" y="305"/>
                  <a:pt x="597" y="305"/>
                </a:cubicBezTo>
                <a:cubicBezTo>
                  <a:pt x="1130" y="0"/>
                  <a:pt x="1917" y="369"/>
                  <a:pt x="2362" y="1131"/>
                </a:cubicBezTo>
                <a:cubicBezTo>
                  <a:pt x="2438" y="1283"/>
                  <a:pt x="2502" y="1423"/>
                  <a:pt x="2552" y="1588"/>
                </a:cubicBezTo>
                <a:cubicBezTo>
                  <a:pt x="2667" y="1702"/>
                  <a:pt x="2756" y="1842"/>
                  <a:pt x="2844" y="1981"/>
                </a:cubicBezTo>
                <a:close/>
                <a:moveTo>
                  <a:pt x="2844" y="198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6" name="Picture 786"/>
          <p:cNvPicPr>
            <a:picLocks noChangeAspect="0" noChangeArrowheads="1"/>
          </p:cNvPicPr>
          <p:nvPr/>
        </p:nvPicPr>
        <p:blipFill>
          <a:blip r:embed="rId7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4861" y="3426435"/>
            <a:ext cx="27801" cy="27856"/>
          </a:xfrm>
          <a:prstGeom prst="rect">
            <a:avLst/>
          </a:prstGeom>
          <a:noFill/>
          <a:extLst/>
        </p:spPr>
      </p:pic>
      <p:sp>
        <p:nvSpPr>
          <p:cNvPr id="787" name="Freeform 787"/>
          <p:cNvSpPr/>
          <p:nvPr/>
        </p:nvSpPr>
        <p:spPr>
          <a:xfrm rot="0" flipH="0" flipV="0">
            <a:off x="2437564" y="3439142"/>
            <a:ext cx="2552" cy="2653"/>
          </a:xfrm>
          <a:custGeom>
            <a:pathLst>
              <a:path w="2552" h="2653">
                <a:moveTo>
                  <a:pt x="2108" y="393"/>
                </a:moveTo>
                <a:cubicBezTo>
                  <a:pt x="2552" y="1154"/>
                  <a:pt x="2476" y="2031"/>
                  <a:pt x="1956" y="2336"/>
                </a:cubicBezTo>
                <a:cubicBezTo>
                  <a:pt x="1423" y="2653"/>
                  <a:pt x="635" y="2272"/>
                  <a:pt x="203" y="1510"/>
                </a:cubicBezTo>
                <a:cubicBezTo>
                  <a:pt x="115" y="1370"/>
                  <a:pt x="51" y="1218"/>
                  <a:pt x="0" y="1066"/>
                </a:cubicBezTo>
                <a:cubicBezTo>
                  <a:pt x="381" y="1231"/>
                  <a:pt x="1728" y="481"/>
                  <a:pt x="1816" y="0"/>
                </a:cubicBezTo>
                <a:cubicBezTo>
                  <a:pt x="1931" y="114"/>
                  <a:pt x="2020" y="254"/>
                  <a:pt x="2108" y="393"/>
                </a:cubicBezTo>
                <a:close/>
                <a:moveTo>
                  <a:pt x="2108" y="3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 rot="0" flipH="0" flipV="0">
            <a:off x="2436514" y="3435358"/>
            <a:ext cx="15696" cy="27165"/>
          </a:xfrm>
          <a:custGeom>
            <a:pathLst>
              <a:path w="15696" h="27165">
                <a:moveTo>
                  <a:pt x="10020" y="27165"/>
                </a:moveTo>
                <a:cubicBezTo>
                  <a:pt x="10464" y="21578"/>
                  <a:pt x="15696" y="16345"/>
                  <a:pt x="14109" y="13183"/>
                </a:cubicBezTo>
                <a:cubicBezTo>
                  <a:pt x="12521" y="10033"/>
                  <a:pt x="11315" y="13259"/>
                  <a:pt x="10743" y="12624"/>
                </a:cubicBezTo>
                <a:cubicBezTo>
                  <a:pt x="10159" y="11989"/>
                  <a:pt x="14642" y="7874"/>
                  <a:pt x="12471" y="4966"/>
                </a:cubicBezTo>
                <a:cubicBezTo>
                  <a:pt x="10299" y="2058"/>
                  <a:pt x="9195" y="5296"/>
                  <a:pt x="9195" y="5296"/>
                </a:cubicBezTo>
                <a:cubicBezTo>
                  <a:pt x="9195" y="5296"/>
                  <a:pt x="8979" y="0"/>
                  <a:pt x="5893" y="610"/>
                </a:cubicBezTo>
                <a:cubicBezTo>
                  <a:pt x="2794" y="1219"/>
                  <a:pt x="3201" y="5182"/>
                  <a:pt x="4178" y="6236"/>
                </a:cubicBezTo>
                <a:cubicBezTo>
                  <a:pt x="4178" y="6236"/>
                  <a:pt x="1715" y="4737"/>
                  <a:pt x="864" y="7544"/>
                </a:cubicBezTo>
                <a:cubicBezTo>
                  <a:pt x="0" y="10338"/>
                  <a:pt x="5068" y="11862"/>
                  <a:pt x="4915" y="13246"/>
                </a:cubicBezTo>
                <a:cubicBezTo>
                  <a:pt x="4852" y="13856"/>
                  <a:pt x="2159" y="12319"/>
                  <a:pt x="1651" y="16053"/>
                </a:cubicBezTo>
                <a:cubicBezTo>
                  <a:pt x="1575" y="18974"/>
                  <a:pt x="8192" y="22555"/>
                  <a:pt x="10020" y="271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 rot="0" flipH="0" flipV="0">
            <a:off x="2436514" y="3435358"/>
            <a:ext cx="15696" cy="27165"/>
          </a:xfrm>
          <a:custGeom>
            <a:pathLst>
              <a:path w="15696" h="27165">
                <a:moveTo>
                  <a:pt x="10020" y="27165"/>
                </a:moveTo>
                <a:cubicBezTo>
                  <a:pt x="10464" y="21578"/>
                  <a:pt x="15696" y="16345"/>
                  <a:pt x="14109" y="13183"/>
                </a:cubicBezTo>
                <a:cubicBezTo>
                  <a:pt x="12521" y="10033"/>
                  <a:pt x="11315" y="13259"/>
                  <a:pt x="10743" y="12624"/>
                </a:cubicBezTo>
                <a:cubicBezTo>
                  <a:pt x="10159" y="11989"/>
                  <a:pt x="14642" y="7874"/>
                  <a:pt x="12471" y="4966"/>
                </a:cubicBezTo>
                <a:cubicBezTo>
                  <a:pt x="10299" y="2058"/>
                  <a:pt x="9195" y="5296"/>
                  <a:pt x="9195" y="5296"/>
                </a:cubicBezTo>
                <a:cubicBezTo>
                  <a:pt x="9195" y="5296"/>
                  <a:pt x="8979" y="0"/>
                  <a:pt x="5893" y="610"/>
                </a:cubicBezTo>
                <a:cubicBezTo>
                  <a:pt x="2794" y="1219"/>
                  <a:pt x="3201" y="5182"/>
                  <a:pt x="4178" y="6236"/>
                </a:cubicBezTo>
                <a:cubicBezTo>
                  <a:pt x="4178" y="6236"/>
                  <a:pt x="1715" y="4737"/>
                  <a:pt x="864" y="7544"/>
                </a:cubicBezTo>
                <a:cubicBezTo>
                  <a:pt x="0" y="10338"/>
                  <a:pt x="5068" y="11862"/>
                  <a:pt x="4915" y="13246"/>
                </a:cubicBezTo>
                <a:cubicBezTo>
                  <a:pt x="4852" y="13856"/>
                  <a:pt x="2159" y="12319"/>
                  <a:pt x="1651" y="16053"/>
                </a:cubicBezTo>
                <a:cubicBezTo>
                  <a:pt x="1575" y="18974"/>
                  <a:pt x="8192" y="22555"/>
                  <a:pt x="10020" y="27165"/>
                </a:cubicBezTo>
                <a:close/>
                <a:moveTo>
                  <a:pt x="10020" y="271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0" name="Picture 790"/>
          <p:cNvPicPr>
            <a:picLocks noChangeAspect="0" noChangeArrowheads="1"/>
          </p:cNvPicPr>
          <p:nvPr/>
        </p:nvPicPr>
        <p:blipFill>
          <a:blip r:embed="rId7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4575" y="3423209"/>
            <a:ext cx="39050" cy="52006"/>
          </a:xfrm>
          <a:prstGeom prst="rect">
            <a:avLst/>
          </a:prstGeom>
          <a:noFill/>
          <a:extLst/>
        </p:spPr>
      </p:pic>
      <p:sp>
        <p:nvSpPr>
          <p:cNvPr id="791" name="Freeform 791"/>
          <p:cNvSpPr/>
          <p:nvPr/>
        </p:nvSpPr>
        <p:spPr>
          <a:xfrm rot="0" flipH="0" flipV="0">
            <a:off x="2438286" y="3436473"/>
            <a:ext cx="12953" cy="25095"/>
          </a:xfrm>
          <a:custGeom>
            <a:pathLst>
              <a:path w="12953" h="25095">
                <a:moveTo>
                  <a:pt x="8166" y="25095"/>
                </a:moveTo>
                <a:cubicBezTo>
                  <a:pt x="8508" y="19965"/>
                  <a:pt x="12953" y="15329"/>
                  <a:pt x="11379" y="12904"/>
                </a:cubicBezTo>
                <a:cubicBezTo>
                  <a:pt x="9804" y="10491"/>
                  <a:pt x="9613" y="12904"/>
                  <a:pt x="8559" y="12078"/>
                </a:cubicBezTo>
                <a:cubicBezTo>
                  <a:pt x="7493" y="11265"/>
                  <a:pt x="11341" y="6477"/>
                  <a:pt x="10083" y="4496"/>
                </a:cubicBezTo>
                <a:cubicBezTo>
                  <a:pt x="8826" y="2528"/>
                  <a:pt x="6884" y="5779"/>
                  <a:pt x="6884" y="5779"/>
                </a:cubicBezTo>
                <a:cubicBezTo>
                  <a:pt x="6884" y="5779"/>
                  <a:pt x="7087" y="0"/>
                  <a:pt x="4293" y="521"/>
                </a:cubicBezTo>
                <a:cubicBezTo>
                  <a:pt x="1486" y="1042"/>
                  <a:pt x="2769" y="4483"/>
                  <a:pt x="3061" y="5499"/>
                </a:cubicBezTo>
                <a:cubicBezTo>
                  <a:pt x="3061" y="5499"/>
                  <a:pt x="0" y="4585"/>
                  <a:pt x="254" y="7062"/>
                </a:cubicBezTo>
                <a:cubicBezTo>
                  <a:pt x="521" y="9525"/>
                  <a:pt x="4255" y="11100"/>
                  <a:pt x="4141" y="12370"/>
                </a:cubicBezTo>
                <a:cubicBezTo>
                  <a:pt x="4090" y="12916"/>
                  <a:pt x="699" y="12649"/>
                  <a:pt x="1347" y="14808"/>
                </a:cubicBezTo>
                <a:cubicBezTo>
                  <a:pt x="1321" y="17488"/>
                  <a:pt x="6452" y="20841"/>
                  <a:pt x="8166" y="250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 rot="0" flipH="0" flipV="0">
            <a:off x="2438286" y="3436473"/>
            <a:ext cx="12953" cy="25095"/>
          </a:xfrm>
          <a:custGeom>
            <a:pathLst>
              <a:path w="12953" h="25095">
                <a:moveTo>
                  <a:pt x="8166" y="25095"/>
                </a:moveTo>
                <a:cubicBezTo>
                  <a:pt x="8508" y="19965"/>
                  <a:pt x="12953" y="15329"/>
                  <a:pt x="11379" y="12904"/>
                </a:cubicBezTo>
                <a:cubicBezTo>
                  <a:pt x="9804" y="10491"/>
                  <a:pt x="9613" y="12904"/>
                  <a:pt x="8559" y="12078"/>
                </a:cubicBezTo>
                <a:cubicBezTo>
                  <a:pt x="7493" y="11265"/>
                  <a:pt x="11341" y="6477"/>
                  <a:pt x="10083" y="4496"/>
                </a:cubicBezTo>
                <a:cubicBezTo>
                  <a:pt x="8826" y="2528"/>
                  <a:pt x="6884" y="5779"/>
                  <a:pt x="6884" y="5779"/>
                </a:cubicBezTo>
                <a:cubicBezTo>
                  <a:pt x="6884" y="5779"/>
                  <a:pt x="7087" y="0"/>
                  <a:pt x="4293" y="521"/>
                </a:cubicBezTo>
                <a:cubicBezTo>
                  <a:pt x="1486" y="1042"/>
                  <a:pt x="2769" y="4483"/>
                  <a:pt x="3061" y="5499"/>
                </a:cubicBezTo>
                <a:cubicBezTo>
                  <a:pt x="3061" y="5499"/>
                  <a:pt x="0" y="4585"/>
                  <a:pt x="254" y="7062"/>
                </a:cubicBezTo>
                <a:cubicBezTo>
                  <a:pt x="521" y="9525"/>
                  <a:pt x="4255" y="11100"/>
                  <a:pt x="4141" y="12370"/>
                </a:cubicBezTo>
                <a:cubicBezTo>
                  <a:pt x="4090" y="12916"/>
                  <a:pt x="699" y="12649"/>
                  <a:pt x="1347" y="14808"/>
                </a:cubicBezTo>
                <a:cubicBezTo>
                  <a:pt x="1321" y="17488"/>
                  <a:pt x="6452" y="20841"/>
                  <a:pt x="8166" y="25095"/>
                </a:cubicBezTo>
                <a:close/>
                <a:moveTo>
                  <a:pt x="8166" y="250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3" name="Picture 793"/>
          <p:cNvPicPr>
            <a:picLocks noChangeAspect="0" noChangeArrowheads="1"/>
          </p:cNvPicPr>
          <p:nvPr/>
        </p:nvPicPr>
        <p:blipFill>
          <a:blip r:embed="rId7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5824" y="3424263"/>
            <a:ext cx="36876" cy="50012"/>
          </a:xfrm>
          <a:prstGeom prst="rect">
            <a:avLst/>
          </a:prstGeom>
          <a:noFill/>
          <a:extLst/>
        </p:spPr>
      </p:pic>
      <p:sp>
        <p:nvSpPr>
          <p:cNvPr id="794" name="Freeform 794"/>
          <p:cNvSpPr/>
          <p:nvPr/>
        </p:nvSpPr>
        <p:spPr>
          <a:xfrm rot="0" flipH="0" flipV="0">
            <a:off x="2442507" y="3441109"/>
            <a:ext cx="4850" cy="22961"/>
          </a:xfrm>
          <a:custGeom>
            <a:pathLst>
              <a:path w="4850" h="22961">
                <a:moveTo>
                  <a:pt x="4330" y="22961"/>
                </a:moveTo>
                <a:cubicBezTo>
                  <a:pt x="2260" y="19317"/>
                  <a:pt x="0" y="3315"/>
                  <a:pt x="482" y="0"/>
                </a:cubicBezTo>
                <a:cubicBezTo>
                  <a:pt x="1549" y="3111"/>
                  <a:pt x="4850" y="18580"/>
                  <a:pt x="4330" y="229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 rot="0" flipH="0" flipV="0">
            <a:off x="2442507" y="3441109"/>
            <a:ext cx="4850" cy="22961"/>
          </a:xfrm>
          <a:custGeom>
            <a:pathLst>
              <a:path w="4850" h="22961">
                <a:moveTo>
                  <a:pt x="4330" y="22961"/>
                </a:moveTo>
                <a:cubicBezTo>
                  <a:pt x="2260" y="19317"/>
                  <a:pt x="0" y="3315"/>
                  <a:pt x="482" y="0"/>
                </a:cubicBezTo>
                <a:cubicBezTo>
                  <a:pt x="1549" y="3111"/>
                  <a:pt x="4850" y="18580"/>
                  <a:pt x="4330" y="22961"/>
                </a:cubicBezTo>
                <a:close/>
                <a:moveTo>
                  <a:pt x="4330" y="2296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6" name="Picture 796"/>
          <p:cNvPicPr>
            <a:picLocks noChangeAspect="0" noChangeArrowheads="1"/>
          </p:cNvPicPr>
          <p:nvPr/>
        </p:nvPicPr>
        <p:blipFill>
          <a:blip r:embed="rId7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0231" y="3428416"/>
            <a:ext cx="29366" cy="48348"/>
          </a:xfrm>
          <a:prstGeom prst="rect">
            <a:avLst/>
          </a:prstGeom>
          <a:noFill/>
          <a:extLst/>
        </p:spPr>
      </p:pic>
      <p:sp>
        <p:nvSpPr>
          <p:cNvPr id="797" name="Freeform 797"/>
          <p:cNvSpPr/>
          <p:nvPr/>
        </p:nvSpPr>
        <p:spPr>
          <a:xfrm rot="0" flipH="0" flipV="0">
            <a:off x="2445346" y="347719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1346" y="3148"/>
                  <a:pt x="496" y="2983"/>
                  <a:pt x="241" y="2425"/>
                </a:cubicBezTo>
                <a:cubicBezTo>
                  <a:pt x="0" y="1866"/>
                  <a:pt x="445" y="1117"/>
                  <a:pt x="1257" y="762"/>
                </a:cubicBezTo>
                <a:cubicBezTo>
                  <a:pt x="1257" y="762"/>
                  <a:pt x="1257" y="762"/>
                  <a:pt x="1257" y="762"/>
                </a:cubicBezTo>
                <a:cubicBezTo>
                  <a:pt x="1397" y="685"/>
                  <a:pt x="1562" y="634"/>
                  <a:pt x="1715" y="609"/>
                </a:cubicBezTo>
                <a:cubicBezTo>
                  <a:pt x="1842" y="507"/>
                  <a:pt x="1994" y="431"/>
                  <a:pt x="2146" y="355"/>
                </a:cubicBezTo>
                <a:cubicBezTo>
                  <a:pt x="2946" y="0"/>
                  <a:pt x="3796" y="165"/>
                  <a:pt x="4038" y="736"/>
                </a:cubicBezTo>
                <a:lnTo>
                  <a:pt x="4038" y="736"/>
                </a:lnTo>
                <a:cubicBezTo>
                  <a:pt x="4292" y="1295"/>
                  <a:pt x="3835" y="2044"/>
                  <a:pt x="3035" y="2400"/>
                </a:cubicBezTo>
                <a:cubicBezTo>
                  <a:pt x="2882" y="2463"/>
                  <a:pt x="2730" y="2514"/>
                  <a:pt x="2577" y="2540"/>
                </a:cubicBezTo>
                <a:cubicBezTo>
                  <a:pt x="2438" y="2641"/>
                  <a:pt x="2298" y="2730"/>
                  <a:pt x="2146" y="279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8" name="Picture 798"/>
          <p:cNvPicPr>
            <a:picLocks noChangeAspect="0" noChangeArrowheads="1"/>
          </p:cNvPicPr>
          <p:nvPr/>
        </p:nvPicPr>
        <p:blipFill>
          <a:blip r:embed="rId7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2822" y="3464662"/>
            <a:ext cx="29340" cy="28216"/>
          </a:xfrm>
          <a:prstGeom prst="rect">
            <a:avLst/>
          </a:prstGeom>
          <a:noFill/>
          <a:extLst/>
        </p:spPr>
      </p:pic>
      <p:sp>
        <p:nvSpPr>
          <p:cNvPr id="799" name="Freeform 799"/>
          <p:cNvSpPr/>
          <p:nvPr/>
        </p:nvSpPr>
        <p:spPr>
          <a:xfrm rot="0" flipH="0" flipV="0">
            <a:off x="2445346" y="347719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1346" y="3148"/>
                  <a:pt x="496" y="2983"/>
                  <a:pt x="241" y="2425"/>
                </a:cubicBezTo>
                <a:cubicBezTo>
                  <a:pt x="0" y="1866"/>
                  <a:pt x="445" y="1117"/>
                  <a:pt x="1257" y="762"/>
                </a:cubicBezTo>
                <a:cubicBezTo>
                  <a:pt x="1257" y="762"/>
                  <a:pt x="1257" y="762"/>
                  <a:pt x="1257" y="762"/>
                </a:cubicBezTo>
                <a:cubicBezTo>
                  <a:pt x="1397" y="685"/>
                  <a:pt x="1562" y="634"/>
                  <a:pt x="1715" y="609"/>
                </a:cubicBezTo>
                <a:cubicBezTo>
                  <a:pt x="1842" y="507"/>
                  <a:pt x="1994" y="431"/>
                  <a:pt x="2146" y="355"/>
                </a:cubicBezTo>
                <a:cubicBezTo>
                  <a:pt x="2946" y="0"/>
                  <a:pt x="3796" y="165"/>
                  <a:pt x="4038" y="736"/>
                </a:cubicBezTo>
                <a:lnTo>
                  <a:pt x="4038" y="736"/>
                </a:lnTo>
                <a:cubicBezTo>
                  <a:pt x="4292" y="1295"/>
                  <a:pt x="3835" y="2044"/>
                  <a:pt x="3035" y="2400"/>
                </a:cubicBezTo>
                <a:cubicBezTo>
                  <a:pt x="2882" y="2463"/>
                  <a:pt x="2730" y="2514"/>
                  <a:pt x="2577" y="2540"/>
                </a:cubicBezTo>
                <a:cubicBezTo>
                  <a:pt x="2438" y="2641"/>
                  <a:pt x="2298" y="2730"/>
                  <a:pt x="2146" y="2793"/>
                </a:cubicBezTo>
                <a:close/>
                <a:moveTo>
                  <a:pt x="2146" y="27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0" name="Picture 800"/>
          <p:cNvPicPr>
            <a:picLocks noChangeAspect="0" noChangeArrowheads="1"/>
          </p:cNvPicPr>
          <p:nvPr/>
        </p:nvPicPr>
        <p:blipFill>
          <a:blip r:embed="rId8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2822" y="3465106"/>
            <a:ext cx="27789" cy="27772"/>
          </a:xfrm>
          <a:prstGeom prst="rect">
            <a:avLst/>
          </a:prstGeom>
          <a:noFill/>
          <a:extLst/>
        </p:spPr>
      </p:pic>
      <p:sp>
        <p:nvSpPr>
          <p:cNvPr id="801" name="Freeform 801"/>
          <p:cNvSpPr/>
          <p:nvPr/>
        </p:nvSpPr>
        <p:spPr>
          <a:xfrm rot="0" flipH="0" flipV="0">
            <a:off x="2445346" y="3477803"/>
            <a:ext cx="2577" cy="2539"/>
          </a:xfrm>
          <a:custGeom>
            <a:pathLst>
              <a:path w="2577" h="2539">
                <a:moveTo>
                  <a:pt x="2146" y="2184"/>
                </a:moveTo>
                <a:cubicBezTo>
                  <a:pt x="1346" y="2539"/>
                  <a:pt x="496" y="2374"/>
                  <a:pt x="241" y="1816"/>
                </a:cubicBezTo>
                <a:cubicBezTo>
                  <a:pt x="0" y="1257"/>
                  <a:pt x="445" y="508"/>
                  <a:pt x="1257" y="153"/>
                </a:cubicBezTo>
                <a:cubicBezTo>
                  <a:pt x="1397" y="76"/>
                  <a:pt x="1562" y="25"/>
                  <a:pt x="1715" y="0"/>
                </a:cubicBezTo>
                <a:cubicBezTo>
                  <a:pt x="1511" y="356"/>
                  <a:pt x="2096" y="1791"/>
                  <a:pt x="2577" y="1931"/>
                </a:cubicBezTo>
                <a:cubicBezTo>
                  <a:pt x="2438" y="2032"/>
                  <a:pt x="2298" y="2121"/>
                  <a:pt x="2146" y="2184"/>
                </a:cubicBezTo>
                <a:close/>
                <a:moveTo>
                  <a:pt x="2146" y="21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 rot="0" flipH="0" flipV="0">
            <a:off x="2443161" y="3456675"/>
            <a:ext cx="2311" cy="4228"/>
          </a:xfrm>
          <a:custGeom>
            <a:pathLst>
              <a:path w="2311" h="4228">
                <a:moveTo>
                  <a:pt x="2273" y="2565"/>
                </a:moveTo>
                <a:cubicBezTo>
                  <a:pt x="2311" y="3454"/>
                  <a:pt x="1842" y="4190"/>
                  <a:pt x="1232" y="4203"/>
                </a:cubicBezTo>
                <a:cubicBezTo>
                  <a:pt x="623" y="4228"/>
                  <a:pt x="102" y="3530"/>
                  <a:pt x="64" y="2653"/>
                </a:cubicBezTo>
                <a:lnTo>
                  <a:pt x="64" y="2653"/>
                </a:lnTo>
                <a:cubicBezTo>
                  <a:pt x="64" y="2477"/>
                  <a:pt x="76" y="2312"/>
                  <a:pt x="102" y="2159"/>
                </a:cubicBezTo>
                <a:cubicBezTo>
                  <a:pt x="64" y="2007"/>
                  <a:pt x="38" y="1842"/>
                  <a:pt x="26" y="1664"/>
                </a:cubicBezTo>
                <a:cubicBezTo>
                  <a:pt x="0" y="787"/>
                  <a:pt x="457" y="51"/>
                  <a:pt x="1067" y="25"/>
                </a:cubicBezTo>
                <a:lnTo>
                  <a:pt x="1080" y="25"/>
                </a:lnTo>
                <a:cubicBezTo>
                  <a:pt x="1689" y="0"/>
                  <a:pt x="2210" y="699"/>
                  <a:pt x="2235" y="1588"/>
                </a:cubicBezTo>
                <a:cubicBezTo>
                  <a:pt x="2248" y="1753"/>
                  <a:pt x="2235" y="1918"/>
                  <a:pt x="2197" y="2070"/>
                </a:cubicBezTo>
                <a:cubicBezTo>
                  <a:pt x="2248" y="2235"/>
                  <a:pt x="2273" y="2400"/>
                  <a:pt x="2273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3" name="Picture 803"/>
          <p:cNvPicPr>
            <a:picLocks noChangeAspect="0" noChangeArrowheads="1"/>
          </p:cNvPicPr>
          <p:nvPr/>
        </p:nvPicPr>
        <p:blipFill>
          <a:blip r:embed="rId8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0486" y="3443999"/>
            <a:ext cx="27651" cy="29591"/>
          </a:xfrm>
          <a:prstGeom prst="rect">
            <a:avLst/>
          </a:prstGeom>
          <a:noFill/>
          <a:extLst/>
        </p:spPr>
      </p:pic>
      <p:sp>
        <p:nvSpPr>
          <p:cNvPr id="804" name="Freeform 804"/>
          <p:cNvSpPr/>
          <p:nvPr/>
        </p:nvSpPr>
        <p:spPr>
          <a:xfrm rot="0" flipH="0" flipV="0">
            <a:off x="2443161" y="3456675"/>
            <a:ext cx="2311" cy="4228"/>
          </a:xfrm>
          <a:custGeom>
            <a:pathLst>
              <a:path w="2311" h="4228">
                <a:moveTo>
                  <a:pt x="2273" y="2565"/>
                </a:moveTo>
                <a:cubicBezTo>
                  <a:pt x="2311" y="3454"/>
                  <a:pt x="1842" y="4190"/>
                  <a:pt x="1232" y="4203"/>
                </a:cubicBezTo>
                <a:cubicBezTo>
                  <a:pt x="623" y="4228"/>
                  <a:pt x="102" y="3530"/>
                  <a:pt x="64" y="2653"/>
                </a:cubicBezTo>
                <a:lnTo>
                  <a:pt x="64" y="2653"/>
                </a:lnTo>
                <a:cubicBezTo>
                  <a:pt x="64" y="2477"/>
                  <a:pt x="76" y="2312"/>
                  <a:pt x="102" y="2159"/>
                </a:cubicBezTo>
                <a:cubicBezTo>
                  <a:pt x="64" y="2007"/>
                  <a:pt x="38" y="1842"/>
                  <a:pt x="26" y="1664"/>
                </a:cubicBezTo>
                <a:cubicBezTo>
                  <a:pt x="0" y="787"/>
                  <a:pt x="457" y="51"/>
                  <a:pt x="1067" y="25"/>
                </a:cubicBezTo>
                <a:lnTo>
                  <a:pt x="1080" y="25"/>
                </a:lnTo>
                <a:cubicBezTo>
                  <a:pt x="1689" y="0"/>
                  <a:pt x="2210" y="699"/>
                  <a:pt x="2235" y="1588"/>
                </a:cubicBezTo>
                <a:cubicBezTo>
                  <a:pt x="2248" y="1753"/>
                  <a:pt x="2235" y="1918"/>
                  <a:pt x="2197" y="2070"/>
                </a:cubicBezTo>
                <a:cubicBezTo>
                  <a:pt x="2248" y="2235"/>
                  <a:pt x="2273" y="2400"/>
                  <a:pt x="2273" y="2565"/>
                </a:cubicBezTo>
                <a:close/>
                <a:moveTo>
                  <a:pt x="2273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5" name="Picture 805"/>
          <p:cNvPicPr>
            <a:picLocks noChangeAspect="0" noChangeArrowheads="1"/>
          </p:cNvPicPr>
          <p:nvPr/>
        </p:nvPicPr>
        <p:blipFill>
          <a:blip r:embed="rId8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0526" y="3446044"/>
            <a:ext cx="27611" cy="27546"/>
          </a:xfrm>
          <a:prstGeom prst="rect">
            <a:avLst/>
          </a:prstGeom>
          <a:noFill/>
          <a:extLst/>
        </p:spPr>
      </p:pic>
      <p:sp>
        <p:nvSpPr>
          <p:cNvPr id="806" name="Freeform 806"/>
          <p:cNvSpPr/>
          <p:nvPr/>
        </p:nvSpPr>
        <p:spPr>
          <a:xfrm rot="0" flipH="0" flipV="0">
            <a:off x="2443224" y="3458745"/>
            <a:ext cx="2247" cy="2158"/>
          </a:xfrm>
          <a:custGeom>
            <a:pathLst>
              <a:path w="2247" h="2158">
                <a:moveTo>
                  <a:pt x="2209" y="495"/>
                </a:moveTo>
                <a:cubicBezTo>
                  <a:pt x="2247" y="1384"/>
                  <a:pt x="1778" y="2120"/>
                  <a:pt x="1168" y="2133"/>
                </a:cubicBezTo>
                <a:cubicBezTo>
                  <a:pt x="559" y="2158"/>
                  <a:pt x="38" y="1460"/>
                  <a:pt x="0" y="583"/>
                </a:cubicBezTo>
                <a:cubicBezTo>
                  <a:pt x="0" y="407"/>
                  <a:pt x="12" y="242"/>
                  <a:pt x="38" y="89"/>
                </a:cubicBezTo>
                <a:cubicBezTo>
                  <a:pt x="292" y="419"/>
                  <a:pt x="1829" y="394"/>
                  <a:pt x="2133" y="0"/>
                </a:cubicBezTo>
                <a:cubicBezTo>
                  <a:pt x="2184" y="165"/>
                  <a:pt x="2209" y="330"/>
                  <a:pt x="2209" y="495"/>
                </a:cubicBezTo>
                <a:close/>
                <a:moveTo>
                  <a:pt x="2209" y="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 rot="0" flipH="0" flipV="0">
            <a:off x="2437151" y="3456455"/>
            <a:ext cx="16700" cy="26327"/>
          </a:xfrm>
          <a:custGeom>
            <a:pathLst>
              <a:path w="16700" h="26327">
                <a:moveTo>
                  <a:pt x="3632" y="26327"/>
                </a:moveTo>
                <a:cubicBezTo>
                  <a:pt x="6629" y="21603"/>
                  <a:pt x="13677" y="19457"/>
                  <a:pt x="13753" y="15914"/>
                </a:cubicBezTo>
                <a:cubicBezTo>
                  <a:pt x="13817" y="12383"/>
                  <a:pt x="11252" y="14656"/>
                  <a:pt x="11036" y="13831"/>
                </a:cubicBezTo>
                <a:cubicBezTo>
                  <a:pt x="10820" y="12993"/>
                  <a:pt x="16700" y="11481"/>
                  <a:pt x="16141" y="7887"/>
                </a:cubicBezTo>
                <a:cubicBezTo>
                  <a:pt x="15569" y="4293"/>
                  <a:pt x="13093" y="6630"/>
                  <a:pt x="13093" y="6630"/>
                </a:cubicBezTo>
                <a:cubicBezTo>
                  <a:pt x="13093" y="6630"/>
                  <a:pt x="15379" y="1842"/>
                  <a:pt x="12356" y="927"/>
                </a:cubicBezTo>
                <a:cubicBezTo>
                  <a:pt x="9346" y="0"/>
                  <a:pt x="7848" y="3696"/>
                  <a:pt x="8229" y="5080"/>
                </a:cubicBezTo>
                <a:cubicBezTo>
                  <a:pt x="8229" y="5080"/>
                  <a:pt x="6743" y="2604"/>
                  <a:pt x="4686" y="4661"/>
                </a:cubicBezTo>
                <a:cubicBezTo>
                  <a:pt x="2629" y="6731"/>
                  <a:pt x="6387" y="10478"/>
                  <a:pt x="5613" y="11634"/>
                </a:cubicBezTo>
                <a:cubicBezTo>
                  <a:pt x="5270" y="12129"/>
                  <a:pt x="3620" y="9500"/>
                  <a:pt x="1423" y="12561"/>
                </a:cubicBezTo>
                <a:cubicBezTo>
                  <a:pt x="0" y="15101"/>
                  <a:pt x="4165" y="21387"/>
                  <a:pt x="3632" y="26327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 rot="0" flipH="0" flipV="0">
            <a:off x="2437151" y="3456455"/>
            <a:ext cx="16700" cy="26327"/>
          </a:xfrm>
          <a:custGeom>
            <a:pathLst>
              <a:path w="16700" h="26327">
                <a:moveTo>
                  <a:pt x="3632" y="26327"/>
                </a:moveTo>
                <a:cubicBezTo>
                  <a:pt x="6629" y="21603"/>
                  <a:pt x="13677" y="19457"/>
                  <a:pt x="13753" y="15914"/>
                </a:cubicBezTo>
                <a:cubicBezTo>
                  <a:pt x="13817" y="12383"/>
                  <a:pt x="11252" y="14656"/>
                  <a:pt x="11036" y="13831"/>
                </a:cubicBezTo>
                <a:cubicBezTo>
                  <a:pt x="10820" y="12993"/>
                  <a:pt x="16700" y="11481"/>
                  <a:pt x="16141" y="7887"/>
                </a:cubicBezTo>
                <a:cubicBezTo>
                  <a:pt x="15569" y="4293"/>
                  <a:pt x="13093" y="6630"/>
                  <a:pt x="13093" y="6630"/>
                </a:cubicBezTo>
                <a:cubicBezTo>
                  <a:pt x="13093" y="6630"/>
                  <a:pt x="15379" y="1842"/>
                  <a:pt x="12356" y="927"/>
                </a:cubicBezTo>
                <a:cubicBezTo>
                  <a:pt x="9346" y="0"/>
                  <a:pt x="7848" y="3696"/>
                  <a:pt x="8229" y="5080"/>
                </a:cubicBezTo>
                <a:cubicBezTo>
                  <a:pt x="8229" y="5080"/>
                  <a:pt x="6743" y="2604"/>
                  <a:pt x="4686" y="4661"/>
                </a:cubicBezTo>
                <a:cubicBezTo>
                  <a:pt x="2629" y="6731"/>
                  <a:pt x="6387" y="10478"/>
                  <a:pt x="5613" y="11634"/>
                </a:cubicBezTo>
                <a:cubicBezTo>
                  <a:pt x="5270" y="12129"/>
                  <a:pt x="3620" y="9500"/>
                  <a:pt x="1423" y="12561"/>
                </a:cubicBezTo>
                <a:cubicBezTo>
                  <a:pt x="0" y="15101"/>
                  <a:pt x="4165" y="21387"/>
                  <a:pt x="3632" y="26327"/>
                </a:cubicBezTo>
                <a:close/>
                <a:moveTo>
                  <a:pt x="3632" y="2632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9" name="Picture 809"/>
          <p:cNvPicPr>
            <a:picLocks noChangeAspect="0" noChangeArrowheads="1"/>
          </p:cNvPicPr>
          <p:nvPr/>
        </p:nvPicPr>
        <p:blipFill>
          <a:blip r:embed="rId8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5572" y="3444532"/>
            <a:ext cx="40451" cy="50952"/>
          </a:xfrm>
          <a:prstGeom prst="rect">
            <a:avLst/>
          </a:prstGeom>
          <a:noFill/>
          <a:extLst/>
        </p:spPr>
      </p:pic>
      <p:sp>
        <p:nvSpPr>
          <p:cNvPr id="810" name="Freeform 810"/>
          <p:cNvSpPr/>
          <p:nvPr/>
        </p:nvSpPr>
        <p:spPr>
          <a:xfrm rot="0" flipH="0" flipV="0">
            <a:off x="2438653" y="3457503"/>
            <a:ext cx="13981" cy="24396"/>
          </a:xfrm>
          <a:custGeom>
            <a:pathLst>
              <a:path w="13981" h="24396">
                <a:moveTo>
                  <a:pt x="2501" y="24396"/>
                </a:moveTo>
                <a:cubicBezTo>
                  <a:pt x="5193" y="20028"/>
                  <a:pt x="11276" y="18034"/>
                  <a:pt x="11022" y="15151"/>
                </a:cubicBezTo>
                <a:cubicBezTo>
                  <a:pt x="10755" y="12281"/>
                  <a:pt x="9460" y="14313"/>
                  <a:pt x="8901" y="13094"/>
                </a:cubicBezTo>
                <a:cubicBezTo>
                  <a:pt x="8355" y="11862"/>
                  <a:pt x="13981" y="9461"/>
                  <a:pt x="13791" y="7124"/>
                </a:cubicBezTo>
                <a:cubicBezTo>
                  <a:pt x="13600" y="4788"/>
                  <a:pt x="10362" y="6731"/>
                  <a:pt x="10362" y="6731"/>
                </a:cubicBezTo>
                <a:cubicBezTo>
                  <a:pt x="10362" y="6731"/>
                  <a:pt x="13245" y="1727"/>
                  <a:pt x="10527" y="863"/>
                </a:cubicBezTo>
                <a:cubicBezTo>
                  <a:pt x="7809" y="0"/>
                  <a:pt x="7339" y="3645"/>
                  <a:pt x="7123" y="4673"/>
                </a:cubicBezTo>
                <a:cubicBezTo>
                  <a:pt x="7123" y="4673"/>
                  <a:pt x="4850" y="2425"/>
                  <a:pt x="3923" y="4724"/>
                </a:cubicBezTo>
                <a:cubicBezTo>
                  <a:pt x="2996" y="7036"/>
                  <a:pt x="5574" y="10198"/>
                  <a:pt x="4875" y="11252"/>
                </a:cubicBezTo>
                <a:cubicBezTo>
                  <a:pt x="4571" y="11722"/>
                  <a:pt x="1714" y="9880"/>
                  <a:pt x="1270" y="12090"/>
                </a:cubicBezTo>
                <a:cubicBezTo>
                  <a:pt x="0" y="14440"/>
                  <a:pt x="2970" y="19824"/>
                  <a:pt x="2501" y="2439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 rot="0" flipH="0" flipV="0">
            <a:off x="2438653" y="3457503"/>
            <a:ext cx="13981" cy="24396"/>
          </a:xfrm>
          <a:custGeom>
            <a:pathLst>
              <a:path w="13981" h="24396">
                <a:moveTo>
                  <a:pt x="2501" y="24396"/>
                </a:moveTo>
                <a:cubicBezTo>
                  <a:pt x="5193" y="20028"/>
                  <a:pt x="11276" y="18034"/>
                  <a:pt x="11022" y="15151"/>
                </a:cubicBezTo>
                <a:cubicBezTo>
                  <a:pt x="10755" y="12281"/>
                  <a:pt x="9460" y="14313"/>
                  <a:pt x="8901" y="13094"/>
                </a:cubicBezTo>
                <a:cubicBezTo>
                  <a:pt x="8355" y="11862"/>
                  <a:pt x="13981" y="9461"/>
                  <a:pt x="13791" y="7124"/>
                </a:cubicBezTo>
                <a:cubicBezTo>
                  <a:pt x="13600" y="4788"/>
                  <a:pt x="10362" y="6731"/>
                  <a:pt x="10362" y="6731"/>
                </a:cubicBezTo>
                <a:cubicBezTo>
                  <a:pt x="10362" y="6731"/>
                  <a:pt x="13245" y="1727"/>
                  <a:pt x="10527" y="863"/>
                </a:cubicBezTo>
                <a:cubicBezTo>
                  <a:pt x="7809" y="0"/>
                  <a:pt x="7339" y="3645"/>
                  <a:pt x="7123" y="4673"/>
                </a:cubicBezTo>
                <a:cubicBezTo>
                  <a:pt x="7123" y="4673"/>
                  <a:pt x="4850" y="2425"/>
                  <a:pt x="3923" y="4724"/>
                </a:cubicBezTo>
                <a:cubicBezTo>
                  <a:pt x="2996" y="7036"/>
                  <a:pt x="5574" y="10198"/>
                  <a:pt x="4875" y="11252"/>
                </a:cubicBezTo>
                <a:cubicBezTo>
                  <a:pt x="4571" y="11722"/>
                  <a:pt x="1714" y="9880"/>
                  <a:pt x="1270" y="12090"/>
                </a:cubicBezTo>
                <a:cubicBezTo>
                  <a:pt x="0" y="14440"/>
                  <a:pt x="2970" y="19824"/>
                  <a:pt x="2501" y="24396"/>
                </a:cubicBezTo>
                <a:close/>
                <a:moveTo>
                  <a:pt x="2501" y="2439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2" name="Picture 812"/>
          <p:cNvPicPr>
            <a:picLocks noChangeAspect="0" noChangeArrowheads="1"/>
          </p:cNvPicPr>
          <p:nvPr/>
        </p:nvPicPr>
        <p:blipFill>
          <a:blip r:embed="rId8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6905" y="3445536"/>
            <a:ext cx="38256" cy="49060"/>
          </a:xfrm>
          <a:prstGeom prst="rect">
            <a:avLst/>
          </a:prstGeom>
          <a:noFill/>
          <a:extLst/>
        </p:spPr>
      </p:pic>
      <p:sp>
        <p:nvSpPr>
          <p:cNvPr id="813" name="Freeform 813"/>
          <p:cNvSpPr/>
          <p:nvPr/>
        </p:nvSpPr>
        <p:spPr>
          <a:xfrm rot="0" flipH="0" flipV="0">
            <a:off x="2440203" y="3462205"/>
            <a:ext cx="7428" cy="22085"/>
          </a:xfrm>
          <a:custGeom>
            <a:pathLst>
              <a:path w="7428" h="22085">
                <a:moveTo>
                  <a:pt x="126" y="22085"/>
                </a:moveTo>
                <a:cubicBezTo>
                  <a:pt x="0" y="17894"/>
                  <a:pt x="5459" y="2693"/>
                  <a:pt x="7428" y="0"/>
                </a:cubicBezTo>
                <a:cubicBezTo>
                  <a:pt x="6920" y="3239"/>
                  <a:pt x="2627" y="18466"/>
                  <a:pt x="126" y="220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 rot="0" flipH="0" flipV="0">
            <a:off x="2440203" y="3462205"/>
            <a:ext cx="7428" cy="22085"/>
          </a:xfrm>
          <a:custGeom>
            <a:pathLst>
              <a:path w="7428" h="22085">
                <a:moveTo>
                  <a:pt x="126" y="22085"/>
                </a:moveTo>
                <a:cubicBezTo>
                  <a:pt x="0" y="17894"/>
                  <a:pt x="5459" y="2693"/>
                  <a:pt x="7428" y="0"/>
                </a:cubicBezTo>
                <a:cubicBezTo>
                  <a:pt x="6920" y="3239"/>
                  <a:pt x="2627" y="18466"/>
                  <a:pt x="126" y="22085"/>
                </a:cubicBezTo>
                <a:close/>
                <a:moveTo>
                  <a:pt x="126" y="2208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5" name="Picture 815"/>
          <p:cNvPicPr>
            <a:picLocks noChangeAspect="0" noChangeArrowheads="1"/>
          </p:cNvPicPr>
          <p:nvPr/>
        </p:nvPicPr>
        <p:blipFill>
          <a:blip r:embed="rId8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7628" y="3449498"/>
            <a:ext cx="32704" cy="47485"/>
          </a:xfrm>
          <a:prstGeom prst="rect">
            <a:avLst/>
          </a:prstGeom>
          <a:noFill/>
          <a:extLst/>
        </p:spPr>
      </p:pic>
      <p:sp>
        <p:nvSpPr>
          <p:cNvPr id="816" name="Freeform 816"/>
          <p:cNvSpPr/>
          <p:nvPr/>
        </p:nvSpPr>
        <p:spPr>
          <a:xfrm rot="0" flipH="0" flipV="0">
            <a:off x="2431943" y="3496369"/>
            <a:ext cx="4228" cy="2425"/>
          </a:xfrm>
          <a:custGeom>
            <a:pathLst>
              <a:path w="4228" h="2425">
                <a:moveTo>
                  <a:pt x="1549" y="2286"/>
                </a:moveTo>
                <a:cubicBezTo>
                  <a:pt x="673" y="2223"/>
                  <a:pt x="0" y="1677"/>
                  <a:pt x="38" y="1055"/>
                </a:cubicBezTo>
                <a:cubicBezTo>
                  <a:pt x="89" y="445"/>
                  <a:pt x="826" y="0"/>
                  <a:pt x="1714" y="64"/>
                </a:cubicBezTo>
                <a:lnTo>
                  <a:pt x="1714" y="64"/>
                </a:lnTo>
                <a:cubicBezTo>
                  <a:pt x="1866" y="77"/>
                  <a:pt x="2031" y="102"/>
                  <a:pt x="2184" y="153"/>
                </a:cubicBezTo>
                <a:cubicBezTo>
                  <a:pt x="2349" y="127"/>
                  <a:pt x="2514" y="127"/>
                  <a:pt x="2679" y="140"/>
                </a:cubicBezTo>
                <a:cubicBezTo>
                  <a:pt x="3555" y="204"/>
                  <a:pt x="4228" y="750"/>
                  <a:pt x="4190" y="1359"/>
                </a:cubicBezTo>
                <a:lnTo>
                  <a:pt x="4190" y="1359"/>
                </a:lnTo>
                <a:cubicBezTo>
                  <a:pt x="4139" y="1982"/>
                  <a:pt x="3390" y="2425"/>
                  <a:pt x="2514" y="2362"/>
                </a:cubicBezTo>
                <a:cubicBezTo>
                  <a:pt x="2349" y="2349"/>
                  <a:pt x="2196" y="2311"/>
                  <a:pt x="2044" y="2274"/>
                </a:cubicBezTo>
                <a:cubicBezTo>
                  <a:pt x="1879" y="2286"/>
                  <a:pt x="1714" y="2298"/>
                  <a:pt x="1549" y="228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7" name="Picture 817"/>
          <p:cNvPicPr>
            <a:picLocks noChangeAspect="0" noChangeArrowheads="1"/>
          </p:cNvPicPr>
          <p:nvPr/>
        </p:nvPicPr>
        <p:blipFill>
          <a:blip r:embed="rId8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9283" y="3483724"/>
            <a:ext cx="29557" cy="27704"/>
          </a:xfrm>
          <a:prstGeom prst="rect">
            <a:avLst/>
          </a:prstGeom>
          <a:noFill/>
          <a:extLst/>
        </p:spPr>
      </p:pic>
      <p:sp>
        <p:nvSpPr>
          <p:cNvPr id="818" name="Freeform 818"/>
          <p:cNvSpPr/>
          <p:nvPr/>
        </p:nvSpPr>
        <p:spPr>
          <a:xfrm rot="0" flipH="0" flipV="0">
            <a:off x="2431943" y="3496369"/>
            <a:ext cx="4228" cy="2425"/>
          </a:xfrm>
          <a:custGeom>
            <a:pathLst>
              <a:path w="4228" h="2425">
                <a:moveTo>
                  <a:pt x="1549" y="2286"/>
                </a:moveTo>
                <a:cubicBezTo>
                  <a:pt x="673" y="2223"/>
                  <a:pt x="0" y="1677"/>
                  <a:pt x="38" y="1055"/>
                </a:cubicBezTo>
                <a:cubicBezTo>
                  <a:pt x="89" y="445"/>
                  <a:pt x="826" y="0"/>
                  <a:pt x="1714" y="64"/>
                </a:cubicBezTo>
                <a:lnTo>
                  <a:pt x="1714" y="64"/>
                </a:lnTo>
                <a:cubicBezTo>
                  <a:pt x="1866" y="77"/>
                  <a:pt x="2031" y="102"/>
                  <a:pt x="2184" y="153"/>
                </a:cubicBezTo>
                <a:cubicBezTo>
                  <a:pt x="2349" y="127"/>
                  <a:pt x="2514" y="127"/>
                  <a:pt x="2679" y="140"/>
                </a:cubicBezTo>
                <a:cubicBezTo>
                  <a:pt x="3555" y="204"/>
                  <a:pt x="4228" y="750"/>
                  <a:pt x="4190" y="1359"/>
                </a:cubicBezTo>
                <a:lnTo>
                  <a:pt x="4190" y="1359"/>
                </a:lnTo>
                <a:cubicBezTo>
                  <a:pt x="4139" y="1982"/>
                  <a:pt x="3390" y="2425"/>
                  <a:pt x="2514" y="2362"/>
                </a:cubicBezTo>
                <a:cubicBezTo>
                  <a:pt x="2349" y="2349"/>
                  <a:pt x="2196" y="2311"/>
                  <a:pt x="2044" y="2274"/>
                </a:cubicBezTo>
                <a:cubicBezTo>
                  <a:pt x="1879" y="2286"/>
                  <a:pt x="1714" y="2298"/>
                  <a:pt x="1549" y="2286"/>
                </a:cubicBezTo>
                <a:close/>
                <a:moveTo>
                  <a:pt x="1549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" name="Picture 819"/>
          <p:cNvPicPr>
            <a:picLocks noChangeAspect="0" noChangeArrowheads="1"/>
          </p:cNvPicPr>
          <p:nvPr/>
        </p:nvPicPr>
        <p:blipFill>
          <a:blip r:embed="rId8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9283" y="3483724"/>
            <a:ext cx="27549" cy="27631"/>
          </a:xfrm>
          <a:prstGeom prst="rect">
            <a:avLst/>
          </a:prstGeom>
          <a:noFill/>
          <a:extLst/>
        </p:spPr>
      </p:pic>
      <p:sp>
        <p:nvSpPr>
          <p:cNvPr id="820" name="Freeform 820"/>
          <p:cNvSpPr/>
          <p:nvPr/>
        </p:nvSpPr>
        <p:spPr>
          <a:xfrm rot="0" flipH="0" flipV="0">
            <a:off x="2431943" y="3496369"/>
            <a:ext cx="2184" cy="2298"/>
          </a:xfrm>
          <a:custGeom>
            <a:pathLst>
              <a:path w="2184" h="2298">
                <a:moveTo>
                  <a:pt x="1549" y="2286"/>
                </a:moveTo>
                <a:cubicBezTo>
                  <a:pt x="673" y="2223"/>
                  <a:pt x="0" y="1677"/>
                  <a:pt x="38" y="1055"/>
                </a:cubicBezTo>
                <a:cubicBezTo>
                  <a:pt x="89" y="445"/>
                  <a:pt x="838" y="0"/>
                  <a:pt x="1714" y="64"/>
                </a:cubicBezTo>
                <a:cubicBezTo>
                  <a:pt x="1866" y="77"/>
                  <a:pt x="2031" y="102"/>
                  <a:pt x="2184" y="153"/>
                </a:cubicBezTo>
                <a:cubicBezTo>
                  <a:pt x="1841" y="369"/>
                  <a:pt x="1688" y="1918"/>
                  <a:pt x="2044" y="2274"/>
                </a:cubicBezTo>
                <a:cubicBezTo>
                  <a:pt x="1879" y="2286"/>
                  <a:pt x="1714" y="2298"/>
                  <a:pt x="1549" y="2286"/>
                </a:cubicBezTo>
                <a:close/>
                <a:moveTo>
                  <a:pt x="1549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 rot="0" flipH="0" flipV="0">
            <a:off x="2438966" y="3476289"/>
            <a:ext cx="3186" cy="4304"/>
          </a:xfrm>
          <a:custGeom>
            <a:pathLst>
              <a:path w="3186" h="4304">
                <a:moveTo>
                  <a:pt x="2374" y="3073"/>
                </a:moveTo>
                <a:cubicBezTo>
                  <a:pt x="1994" y="3873"/>
                  <a:pt x="1231" y="4304"/>
                  <a:pt x="685" y="4025"/>
                </a:cubicBezTo>
                <a:cubicBezTo>
                  <a:pt x="139" y="3758"/>
                  <a:pt x="0" y="2896"/>
                  <a:pt x="381" y="2108"/>
                </a:cubicBezTo>
                <a:cubicBezTo>
                  <a:pt x="381" y="2108"/>
                  <a:pt x="381" y="2108"/>
                  <a:pt x="381" y="2108"/>
                </a:cubicBezTo>
                <a:cubicBezTo>
                  <a:pt x="457" y="1956"/>
                  <a:pt x="546" y="1816"/>
                  <a:pt x="647" y="1689"/>
                </a:cubicBezTo>
                <a:cubicBezTo>
                  <a:pt x="685" y="1524"/>
                  <a:pt x="736" y="1372"/>
                  <a:pt x="812" y="1219"/>
                </a:cubicBezTo>
                <a:cubicBezTo>
                  <a:pt x="1193" y="419"/>
                  <a:pt x="1943" y="0"/>
                  <a:pt x="2500" y="267"/>
                </a:cubicBezTo>
                <a:lnTo>
                  <a:pt x="2500" y="267"/>
                </a:lnTo>
                <a:cubicBezTo>
                  <a:pt x="3047" y="533"/>
                  <a:pt x="3186" y="1397"/>
                  <a:pt x="2793" y="2197"/>
                </a:cubicBezTo>
                <a:cubicBezTo>
                  <a:pt x="2729" y="2337"/>
                  <a:pt x="2640" y="2477"/>
                  <a:pt x="2539" y="2604"/>
                </a:cubicBezTo>
                <a:cubicBezTo>
                  <a:pt x="2500" y="2769"/>
                  <a:pt x="2450" y="2921"/>
                  <a:pt x="2374" y="307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2" name="Picture 822"/>
          <p:cNvPicPr>
            <a:picLocks noChangeAspect="0" noChangeArrowheads="1"/>
          </p:cNvPicPr>
          <p:nvPr/>
        </p:nvPicPr>
        <p:blipFill>
          <a:blip r:embed="rId8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6437" y="3463773"/>
            <a:ext cx="28247" cy="29326"/>
          </a:xfrm>
          <a:prstGeom prst="rect">
            <a:avLst/>
          </a:prstGeom>
          <a:noFill/>
          <a:extLst/>
        </p:spPr>
      </p:pic>
      <p:sp>
        <p:nvSpPr>
          <p:cNvPr id="823" name="Freeform 823"/>
          <p:cNvSpPr/>
          <p:nvPr/>
        </p:nvSpPr>
        <p:spPr>
          <a:xfrm rot="0" flipH="0" flipV="0">
            <a:off x="2438966" y="3476289"/>
            <a:ext cx="3186" cy="4304"/>
          </a:xfrm>
          <a:custGeom>
            <a:pathLst>
              <a:path w="3186" h="4304">
                <a:moveTo>
                  <a:pt x="2374" y="3073"/>
                </a:moveTo>
                <a:cubicBezTo>
                  <a:pt x="1994" y="3873"/>
                  <a:pt x="1231" y="4304"/>
                  <a:pt x="685" y="4025"/>
                </a:cubicBezTo>
                <a:cubicBezTo>
                  <a:pt x="139" y="3758"/>
                  <a:pt x="0" y="2896"/>
                  <a:pt x="381" y="2108"/>
                </a:cubicBezTo>
                <a:cubicBezTo>
                  <a:pt x="381" y="2108"/>
                  <a:pt x="381" y="2108"/>
                  <a:pt x="381" y="2108"/>
                </a:cubicBezTo>
                <a:cubicBezTo>
                  <a:pt x="457" y="1956"/>
                  <a:pt x="546" y="1816"/>
                  <a:pt x="647" y="1689"/>
                </a:cubicBezTo>
                <a:cubicBezTo>
                  <a:pt x="685" y="1524"/>
                  <a:pt x="736" y="1372"/>
                  <a:pt x="812" y="1219"/>
                </a:cubicBezTo>
                <a:cubicBezTo>
                  <a:pt x="1193" y="419"/>
                  <a:pt x="1943" y="0"/>
                  <a:pt x="2500" y="267"/>
                </a:cubicBezTo>
                <a:lnTo>
                  <a:pt x="2500" y="267"/>
                </a:lnTo>
                <a:cubicBezTo>
                  <a:pt x="3047" y="533"/>
                  <a:pt x="3186" y="1397"/>
                  <a:pt x="2793" y="2197"/>
                </a:cubicBezTo>
                <a:cubicBezTo>
                  <a:pt x="2729" y="2337"/>
                  <a:pt x="2640" y="2477"/>
                  <a:pt x="2539" y="2604"/>
                </a:cubicBezTo>
                <a:cubicBezTo>
                  <a:pt x="2500" y="2769"/>
                  <a:pt x="2450" y="2921"/>
                  <a:pt x="2374" y="3073"/>
                </a:cubicBezTo>
                <a:close/>
                <a:moveTo>
                  <a:pt x="2374" y="307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4" name="Picture 824"/>
          <p:cNvPicPr>
            <a:picLocks noChangeAspect="0" noChangeArrowheads="1"/>
          </p:cNvPicPr>
          <p:nvPr/>
        </p:nvPicPr>
        <p:blipFill>
          <a:blip r:embed="rId8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6437" y="3465271"/>
            <a:ext cx="27774" cy="27828"/>
          </a:xfrm>
          <a:prstGeom prst="rect">
            <a:avLst/>
          </a:prstGeom>
          <a:noFill/>
          <a:extLst/>
        </p:spPr>
      </p:pic>
      <p:sp>
        <p:nvSpPr>
          <p:cNvPr id="825" name="Freeform 825"/>
          <p:cNvSpPr/>
          <p:nvPr/>
        </p:nvSpPr>
        <p:spPr>
          <a:xfrm rot="0" flipH="0" flipV="0">
            <a:off x="2438966" y="3477978"/>
            <a:ext cx="2539" cy="2615"/>
          </a:xfrm>
          <a:custGeom>
            <a:pathLst>
              <a:path w="2539" h="2615">
                <a:moveTo>
                  <a:pt x="2374" y="1384"/>
                </a:moveTo>
                <a:cubicBezTo>
                  <a:pt x="1994" y="2184"/>
                  <a:pt x="1231" y="2615"/>
                  <a:pt x="685" y="2336"/>
                </a:cubicBezTo>
                <a:cubicBezTo>
                  <a:pt x="139" y="2069"/>
                  <a:pt x="0" y="1207"/>
                  <a:pt x="381" y="419"/>
                </a:cubicBezTo>
                <a:cubicBezTo>
                  <a:pt x="457" y="267"/>
                  <a:pt x="546" y="127"/>
                  <a:pt x="647" y="0"/>
                </a:cubicBezTo>
                <a:cubicBezTo>
                  <a:pt x="711" y="407"/>
                  <a:pt x="2082" y="1118"/>
                  <a:pt x="2539" y="915"/>
                </a:cubicBezTo>
                <a:cubicBezTo>
                  <a:pt x="2500" y="1080"/>
                  <a:pt x="2450" y="1232"/>
                  <a:pt x="2374" y="1384"/>
                </a:cubicBezTo>
                <a:close/>
                <a:moveTo>
                  <a:pt x="2374" y="13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/>
          <p:cNvSpPr/>
          <p:nvPr/>
        </p:nvSpPr>
        <p:spPr>
          <a:xfrm rot="0" flipH="0" flipV="0">
            <a:off x="2426265" y="3477400"/>
            <a:ext cx="21780" cy="20548"/>
          </a:xfrm>
          <a:custGeom>
            <a:pathLst>
              <a:path w="21780" h="20548">
                <a:moveTo>
                  <a:pt x="0" y="20548"/>
                </a:moveTo>
                <a:cubicBezTo>
                  <a:pt x="4851" y="17793"/>
                  <a:pt x="12077" y="19228"/>
                  <a:pt x="13792" y="16142"/>
                </a:cubicBezTo>
                <a:cubicBezTo>
                  <a:pt x="15494" y="13056"/>
                  <a:pt x="12166" y="13856"/>
                  <a:pt x="12369" y="13017"/>
                </a:cubicBezTo>
                <a:cubicBezTo>
                  <a:pt x="12560" y="12179"/>
                  <a:pt x="18453" y="13627"/>
                  <a:pt x="19634" y="10185"/>
                </a:cubicBezTo>
                <a:cubicBezTo>
                  <a:pt x="20815" y="6744"/>
                  <a:pt x="17525" y="7633"/>
                  <a:pt x="17525" y="7633"/>
                </a:cubicBezTo>
                <a:cubicBezTo>
                  <a:pt x="17525" y="7633"/>
                  <a:pt x="21780" y="4496"/>
                  <a:pt x="19545" y="2248"/>
                </a:cubicBezTo>
                <a:cubicBezTo>
                  <a:pt x="17310" y="0"/>
                  <a:pt x="14274" y="2565"/>
                  <a:pt x="13957" y="3962"/>
                </a:cubicBezTo>
                <a:cubicBezTo>
                  <a:pt x="13957" y="3962"/>
                  <a:pt x="13804" y="1067"/>
                  <a:pt x="11023" y="1918"/>
                </a:cubicBezTo>
                <a:cubicBezTo>
                  <a:pt x="8242" y="2769"/>
                  <a:pt x="9817" y="7861"/>
                  <a:pt x="8597" y="8509"/>
                </a:cubicBezTo>
                <a:cubicBezTo>
                  <a:pt x="8064" y="8788"/>
                  <a:pt x="7823" y="5690"/>
                  <a:pt x="4470" y="7341"/>
                </a:cubicBezTo>
                <a:cubicBezTo>
                  <a:pt x="2019" y="8915"/>
                  <a:pt x="2768" y="16446"/>
                  <a:pt x="0" y="2054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 rot="0" flipH="0" flipV="0">
            <a:off x="2426265" y="3477400"/>
            <a:ext cx="21780" cy="20548"/>
          </a:xfrm>
          <a:custGeom>
            <a:pathLst>
              <a:path w="21780" h="20548">
                <a:moveTo>
                  <a:pt x="0" y="20548"/>
                </a:moveTo>
                <a:cubicBezTo>
                  <a:pt x="4851" y="17793"/>
                  <a:pt x="12077" y="19228"/>
                  <a:pt x="13792" y="16142"/>
                </a:cubicBezTo>
                <a:cubicBezTo>
                  <a:pt x="15494" y="13056"/>
                  <a:pt x="12166" y="13856"/>
                  <a:pt x="12369" y="13017"/>
                </a:cubicBezTo>
                <a:cubicBezTo>
                  <a:pt x="12560" y="12179"/>
                  <a:pt x="18453" y="13627"/>
                  <a:pt x="19634" y="10185"/>
                </a:cubicBezTo>
                <a:cubicBezTo>
                  <a:pt x="20815" y="6744"/>
                  <a:pt x="17525" y="7633"/>
                  <a:pt x="17525" y="7633"/>
                </a:cubicBezTo>
                <a:cubicBezTo>
                  <a:pt x="17525" y="7633"/>
                  <a:pt x="21780" y="4496"/>
                  <a:pt x="19545" y="2248"/>
                </a:cubicBezTo>
                <a:cubicBezTo>
                  <a:pt x="17310" y="0"/>
                  <a:pt x="14274" y="2565"/>
                  <a:pt x="13957" y="3962"/>
                </a:cubicBezTo>
                <a:cubicBezTo>
                  <a:pt x="13957" y="3962"/>
                  <a:pt x="13804" y="1067"/>
                  <a:pt x="11023" y="1918"/>
                </a:cubicBezTo>
                <a:cubicBezTo>
                  <a:pt x="8242" y="2769"/>
                  <a:pt x="9817" y="7861"/>
                  <a:pt x="8597" y="8509"/>
                </a:cubicBezTo>
                <a:cubicBezTo>
                  <a:pt x="8064" y="8788"/>
                  <a:pt x="7823" y="5690"/>
                  <a:pt x="4470" y="7341"/>
                </a:cubicBezTo>
                <a:cubicBezTo>
                  <a:pt x="2019" y="8915"/>
                  <a:pt x="2768" y="16446"/>
                  <a:pt x="0" y="20548"/>
                </a:cubicBezTo>
                <a:close/>
                <a:moveTo>
                  <a:pt x="0" y="2054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8" name="Picture 828"/>
          <p:cNvPicPr>
            <a:picLocks noChangeAspect="0" noChangeArrowheads="1"/>
          </p:cNvPicPr>
          <p:nvPr/>
        </p:nvPicPr>
        <p:blipFill>
          <a:blip r:embed="rId8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3571" y="3466059"/>
            <a:ext cx="45588" cy="44589"/>
          </a:xfrm>
          <a:prstGeom prst="rect">
            <a:avLst/>
          </a:prstGeom>
          <a:noFill/>
          <a:extLst/>
        </p:spPr>
      </p:pic>
      <p:sp>
        <p:nvSpPr>
          <p:cNvPr id="829" name="Freeform 829"/>
          <p:cNvSpPr/>
          <p:nvPr/>
        </p:nvSpPr>
        <p:spPr>
          <a:xfrm rot="0" flipH="0" flipV="0">
            <a:off x="2427005" y="3478308"/>
            <a:ext cx="20053" cy="19037"/>
          </a:xfrm>
          <a:custGeom>
            <a:pathLst>
              <a:path w="20053" h="19037">
                <a:moveTo>
                  <a:pt x="0" y="19037"/>
                </a:moveTo>
                <a:cubicBezTo>
                  <a:pt x="4419" y="16459"/>
                  <a:pt x="10706" y="17577"/>
                  <a:pt x="11823" y="14910"/>
                </a:cubicBezTo>
                <a:cubicBezTo>
                  <a:pt x="12941" y="12243"/>
                  <a:pt x="10845" y="13437"/>
                  <a:pt x="10922" y="12078"/>
                </a:cubicBezTo>
                <a:cubicBezTo>
                  <a:pt x="11010" y="10732"/>
                  <a:pt x="17106" y="11278"/>
                  <a:pt x="18021" y="9132"/>
                </a:cubicBezTo>
                <a:cubicBezTo>
                  <a:pt x="18935" y="6973"/>
                  <a:pt x="15176" y="7163"/>
                  <a:pt x="15176" y="7163"/>
                </a:cubicBezTo>
                <a:cubicBezTo>
                  <a:pt x="15176" y="7163"/>
                  <a:pt x="20053" y="4102"/>
                  <a:pt x="18046" y="2058"/>
                </a:cubicBezTo>
                <a:cubicBezTo>
                  <a:pt x="16052" y="0"/>
                  <a:pt x="13944" y="2997"/>
                  <a:pt x="13258" y="3810"/>
                </a:cubicBezTo>
                <a:cubicBezTo>
                  <a:pt x="13258" y="3810"/>
                  <a:pt x="12306" y="749"/>
                  <a:pt x="10426" y="2350"/>
                </a:cubicBezTo>
                <a:cubicBezTo>
                  <a:pt x="8534" y="3937"/>
                  <a:pt x="9334" y="7950"/>
                  <a:pt x="8216" y="8560"/>
                </a:cubicBezTo>
                <a:cubicBezTo>
                  <a:pt x="7734" y="8827"/>
                  <a:pt x="6070" y="5842"/>
                  <a:pt x="4648" y="7595"/>
                </a:cubicBezTo>
                <a:cubicBezTo>
                  <a:pt x="2425" y="9055"/>
                  <a:pt x="2540" y="15227"/>
                  <a:pt x="0" y="19037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 rot="0" flipH="0" flipV="0">
            <a:off x="2427005" y="3478308"/>
            <a:ext cx="20053" cy="19037"/>
          </a:xfrm>
          <a:custGeom>
            <a:pathLst>
              <a:path w="20053" h="19037">
                <a:moveTo>
                  <a:pt x="0" y="19037"/>
                </a:moveTo>
                <a:cubicBezTo>
                  <a:pt x="4419" y="16459"/>
                  <a:pt x="10706" y="17577"/>
                  <a:pt x="11823" y="14910"/>
                </a:cubicBezTo>
                <a:cubicBezTo>
                  <a:pt x="12941" y="12243"/>
                  <a:pt x="10845" y="13437"/>
                  <a:pt x="10922" y="12078"/>
                </a:cubicBezTo>
                <a:cubicBezTo>
                  <a:pt x="11010" y="10732"/>
                  <a:pt x="17106" y="11278"/>
                  <a:pt x="18021" y="9132"/>
                </a:cubicBezTo>
                <a:cubicBezTo>
                  <a:pt x="18935" y="6973"/>
                  <a:pt x="15176" y="7163"/>
                  <a:pt x="15176" y="7163"/>
                </a:cubicBezTo>
                <a:cubicBezTo>
                  <a:pt x="15176" y="7163"/>
                  <a:pt x="20053" y="4102"/>
                  <a:pt x="18046" y="2058"/>
                </a:cubicBezTo>
                <a:cubicBezTo>
                  <a:pt x="16052" y="0"/>
                  <a:pt x="13944" y="2997"/>
                  <a:pt x="13258" y="3810"/>
                </a:cubicBezTo>
                <a:cubicBezTo>
                  <a:pt x="13258" y="3810"/>
                  <a:pt x="12306" y="749"/>
                  <a:pt x="10426" y="2350"/>
                </a:cubicBezTo>
                <a:cubicBezTo>
                  <a:pt x="8534" y="3937"/>
                  <a:pt x="9334" y="7950"/>
                  <a:pt x="8216" y="8560"/>
                </a:cubicBezTo>
                <a:cubicBezTo>
                  <a:pt x="7734" y="8827"/>
                  <a:pt x="6070" y="5842"/>
                  <a:pt x="4648" y="7595"/>
                </a:cubicBezTo>
                <a:cubicBezTo>
                  <a:pt x="2425" y="9055"/>
                  <a:pt x="2540" y="15227"/>
                  <a:pt x="0" y="19037"/>
                </a:cubicBezTo>
                <a:close/>
                <a:moveTo>
                  <a:pt x="0" y="1903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1" name="Picture 831"/>
          <p:cNvPicPr>
            <a:picLocks noChangeAspect="0" noChangeArrowheads="1"/>
          </p:cNvPicPr>
          <p:nvPr/>
        </p:nvPicPr>
        <p:blipFill>
          <a:blip r:embed="rId8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4295" y="3466961"/>
            <a:ext cx="43943" cy="43090"/>
          </a:xfrm>
          <a:prstGeom prst="rect">
            <a:avLst/>
          </a:prstGeom>
          <a:noFill/>
          <a:extLst/>
        </p:spPr>
      </p:pic>
      <p:sp>
        <p:nvSpPr>
          <p:cNvPr id="832" name="Freeform 832"/>
          <p:cNvSpPr/>
          <p:nvPr/>
        </p:nvSpPr>
        <p:spPr>
          <a:xfrm rot="0" flipH="0" flipV="0">
            <a:off x="2425162" y="3483012"/>
            <a:ext cx="16738" cy="16052"/>
          </a:xfrm>
          <a:custGeom>
            <a:pathLst>
              <a:path w="16738" h="16052">
                <a:moveTo>
                  <a:pt x="0" y="16052"/>
                </a:moveTo>
                <a:cubicBezTo>
                  <a:pt x="1841" y="12293"/>
                  <a:pt x="13741" y="1448"/>
                  <a:pt x="16738" y="0"/>
                </a:cubicBezTo>
                <a:cubicBezTo>
                  <a:pt x="14782" y="2629"/>
                  <a:pt x="3898" y="14033"/>
                  <a:pt x="0" y="1605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 rot="0" flipH="0" flipV="0">
            <a:off x="2425162" y="3483012"/>
            <a:ext cx="16738" cy="16052"/>
          </a:xfrm>
          <a:custGeom>
            <a:pathLst>
              <a:path w="16738" h="16052">
                <a:moveTo>
                  <a:pt x="0" y="16052"/>
                </a:moveTo>
                <a:cubicBezTo>
                  <a:pt x="1841" y="12293"/>
                  <a:pt x="13741" y="1448"/>
                  <a:pt x="16738" y="0"/>
                </a:cubicBezTo>
                <a:cubicBezTo>
                  <a:pt x="14782" y="2629"/>
                  <a:pt x="3898" y="14033"/>
                  <a:pt x="0" y="16052"/>
                </a:cubicBezTo>
                <a:close/>
                <a:moveTo>
                  <a:pt x="0" y="1605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4" name="Picture 834"/>
          <p:cNvPicPr>
            <a:picLocks noChangeAspect="0" noChangeArrowheads="1"/>
          </p:cNvPicPr>
          <p:nvPr/>
        </p:nvPicPr>
        <p:blipFill>
          <a:blip r:embed="rId8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2466" y="3470313"/>
            <a:ext cx="42138" cy="41452"/>
          </a:xfrm>
          <a:prstGeom prst="rect">
            <a:avLst/>
          </a:prstGeom>
          <a:noFill/>
          <a:extLst/>
        </p:spPr>
      </p:pic>
      <p:sp>
        <p:nvSpPr>
          <p:cNvPr id="835" name="Freeform 835"/>
          <p:cNvSpPr/>
          <p:nvPr/>
        </p:nvSpPr>
        <p:spPr>
          <a:xfrm rot="0" flipH="0" flipV="0">
            <a:off x="2411352" y="3506151"/>
            <a:ext cx="4165" cy="3352"/>
          </a:xfrm>
          <a:custGeom>
            <a:pathLst>
              <a:path w="4165" h="3352">
                <a:moveTo>
                  <a:pt x="1079" y="2362"/>
                </a:moveTo>
                <a:cubicBezTo>
                  <a:pt x="330" y="1893"/>
                  <a:pt x="0" y="1092"/>
                  <a:pt x="318" y="572"/>
                </a:cubicBezTo>
                <a:cubicBezTo>
                  <a:pt x="648" y="51"/>
                  <a:pt x="1510" y="0"/>
                  <a:pt x="2260" y="483"/>
                </a:cubicBezTo>
                <a:cubicBezTo>
                  <a:pt x="2260" y="483"/>
                  <a:pt x="2260" y="483"/>
                  <a:pt x="2260" y="483"/>
                </a:cubicBezTo>
                <a:cubicBezTo>
                  <a:pt x="2399" y="572"/>
                  <a:pt x="2526" y="673"/>
                  <a:pt x="2641" y="788"/>
                </a:cubicBezTo>
                <a:cubicBezTo>
                  <a:pt x="2793" y="839"/>
                  <a:pt x="2933" y="915"/>
                  <a:pt x="3072" y="1004"/>
                </a:cubicBezTo>
                <a:cubicBezTo>
                  <a:pt x="3822" y="1473"/>
                  <a:pt x="4165" y="2274"/>
                  <a:pt x="3834" y="2793"/>
                </a:cubicBezTo>
                <a:lnTo>
                  <a:pt x="3834" y="2793"/>
                </a:lnTo>
                <a:cubicBezTo>
                  <a:pt x="3517" y="3314"/>
                  <a:pt x="2641" y="3352"/>
                  <a:pt x="1904" y="2882"/>
                </a:cubicBezTo>
                <a:cubicBezTo>
                  <a:pt x="1764" y="2793"/>
                  <a:pt x="1637" y="2692"/>
                  <a:pt x="1523" y="2577"/>
                </a:cubicBezTo>
                <a:cubicBezTo>
                  <a:pt x="1371" y="2527"/>
                  <a:pt x="1218" y="2450"/>
                  <a:pt x="1079" y="236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6" name="Picture 836"/>
          <p:cNvPicPr>
            <a:picLocks noChangeAspect="0" noChangeArrowheads="1"/>
          </p:cNvPicPr>
          <p:nvPr/>
        </p:nvPicPr>
        <p:blipFill>
          <a:blip r:embed="rId8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8851" y="3493605"/>
            <a:ext cx="29164" cy="28458"/>
          </a:xfrm>
          <a:prstGeom prst="rect">
            <a:avLst/>
          </a:prstGeom>
          <a:noFill/>
          <a:extLst/>
        </p:spPr>
      </p:pic>
      <p:pic>
        <p:nvPicPr>
          <p:cNvPr id="837" name="Picture 837"/>
          <p:cNvPicPr>
            <a:picLocks noChangeAspect="0" noChangeArrowheads="1"/>
          </p:cNvPicPr>
          <p:nvPr/>
        </p:nvPicPr>
        <p:blipFill>
          <a:blip r:embed="rId8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8851" y="3493605"/>
            <a:ext cx="27839" cy="27825"/>
          </a:xfrm>
          <a:prstGeom prst="rect">
            <a:avLst/>
          </a:prstGeom>
          <a:noFill/>
          <a:extLst/>
        </p:spPr>
      </p:pic>
      <p:sp>
        <p:nvSpPr>
          <p:cNvPr id="838" name="Freeform 838"/>
          <p:cNvSpPr/>
          <p:nvPr/>
        </p:nvSpPr>
        <p:spPr>
          <a:xfrm rot="0" flipH="0" flipV="0">
            <a:off x="2411352" y="3506151"/>
            <a:ext cx="2641" cy="2577"/>
          </a:xfrm>
          <a:custGeom>
            <a:pathLst>
              <a:path w="2641" h="2577">
                <a:moveTo>
                  <a:pt x="1079" y="2362"/>
                </a:moveTo>
                <a:cubicBezTo>
                  <a:pt x="330" y="1893"/>
                  <a:pt x="0" y="1092"/>
                  <a:pt x="318" y="572"/>
                </a:cubicBezTo>
                <a:cubicBezTo>
                  <a:pt x="648" y="51"/>
                  <a:pt x="1510" y="0"/>
                  <a:pt x="2260" y="483"/>
                </a:cubicBezTo>
                <a:cubicBezTo>
                  <a:pt x="2399" y="572"/>
                  <a:pt x="2526" y="673"/>
                  <a:pt x="2641" y="788"/>
                </a:cubicBezTo>
                <a:cubicBezTo>
                  <a:pt x="2222" y="800"/>
                  <a:pt x="1383" y="2109"/>
                  <a:pt x="1523" y="2577"/>
                </a:cubicBezTo>
                <a:cubicBezTo>
                  <a:pt x="1371" y="2527"/>
                  <a:pt x="1218" y="2450"/>
                  <a:pt x="1079" y="2362"/>
                </a:cubicBezTo>
                <a:close/>
                <a:moveTo>
                  <a:pt x="1079" y="236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 rot="0" flipH="0" flipV="0">
            <a:off x="2426053" y="3492272"/>
            <a:ext cx="4076" cy="3467"/>
          </a:xfrm>
          <a:custGeom>
            <a:pathLst>
              <a:path w="4076" h="3467">
                <a:moveTo>
                  <a:pt x="2298" y="2921"/>
                </a:moveTo>
                <a:cubicBezTo>
                  <a:pt x="1587" y="3441"/>
                  <a:pt x="724" y="3467"/>
                  <a:pt x="368" y="2971"/>
                </a:cubicBezTo>
                <a:cubicBezTo>
                  <a:pt x="0" y="2477"/>
                  <a:pt x="279" y="1651"/>
                  <a:pt x="990" y="1118"/>
                </a:cubicBezTo>
                <a:cubicBezTo>
                  <a:pt x="990" y="1118"/>
                  <a:pt x="990" y="1118"/>
                  <a:pt x="990" y="1118"/>
                </a:cubicBezTo>
                <a:cubicBezTo>
                  <a:pt x="1130" y="1029"/>
                  <a:pt x="1270" y="940"/>
                  <a:pt x="1422" y="877"/>
                </a:cubicBezTo>
                <a:cubicBezTo>
                  <a:pt x="1524" y="762"/>
                  <a:pt x="1651" y="648"/>
                  <a:pt x="1778" y="547"/>
                </a:cubicBezTo>
                <a:cubicBezTo>
                  <a:pt x="2488" y="26"/>
                  <a:pt x="3352" y="0"/>
                  <a:pt x="3720" y="496"/>
                </a:cubicBezTo>
                <a:cubicBezTo>
                  <a:pt x="3720" y="496"/>
                  <a:pt x="3720" y="496"/>
                  <a:pt x="3720" y="496"/>
                </a:cubicBezTo>
                <a:cubicBezTo>
                  <a:pt x="4076" y="991"/>
                  <a:pt x="3796" y="1817"/>
                  <a:pt x="3085" y="2337"/>
                </a:cubicBezTo>
                <a:cubicBezTo>
                  <a:pt x="2945" y="2439"/>
                  <a:pt x="2805" y="2528"/>
                  <a:pt x="2666" y="2591"/>
                </a:cubicBezTo>
                <a:cubicBezTo>
                  <a:pt x="2551" y="2706"/>
                  <a:pt x="2437" y="2820"/>
                  <a:pt x="2298" y="292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0" name="Picture 840"/>
          <p:cNvPicPr>
            <a:picLocks noChangeAspect="0" noChangeArrowheads="1"/>
          </p:cNvPicPr>
          <p:nvPr/>
        </p:nvPicPr>
        <p:blipFill>
          <a:blip r:embed="rId8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3561" y="3479712"/>
            <a:ext cx="29065" cy="28586"/>
          </a:xfrm>
          <a:prstGeom prst="rect">
            <a:avLst/>
          </a:prstGeom>
          <a:noFill/>
          <a:extLst/>
        </p:spPr>
      </p:pic>
      <p:sp>
        <p:nvSpPr>
          <p:cNvPr id="841" name="Freeform 841"/>
          <p:cNvSpPr/>
          <p:nvPr/>
        </p:nvSpPr>
        <p:spPr>
          <a:xfrm rot="0" flipH="0" flipV="0">
            <a:off x="2426053" y="3492272"/>
            <a:ext cx="4076" cy="3467"/>
          </a:xfrm>
          <a:custGeom>
            <a:pathLst>
              <a:path w="4076" h="3467">
                <a:moveTo>
                  <a:pt x="2298" y="2921"/>
                </a:moveTo>
                <a:cubicBezTo>
                  <a:pt x="1587" y="3441"/>
                  <a:pt x="724" y="3467"/>
                  <a:pt x="368" y="2971"/>
                </a:cubicBezTo>
                <a:cubicBezTo>
                  <a:pt x="0" y="2477"/>
                  <a:pt x="279" y="1651"/>
                  <a:pt x="990" y="1118"/>
                </a:cubicBezTo>
                <a:cubicBezTo>
                  <a:pt x="990" y="1118"/>
                  <a:pt x="990" y="1118"/>
                  <a:pt x="990" y="1118"/>
                </a:cubicBezTo>
                <a:cubicBezTo>
                  <a:pt x="1130" y="1029"/>
                  <a:pt x="1270" y="940"/>
                  <a:pt x="1422" y="877"/>
                </a:cubicBezTo>
                <a:cubicBezTo>
                  <a:pt x="1524" y="762"/>
                  <a:pt x="1651" y="648"/>
                  <a:pt x="1778" y="547"/>
                </a:cubicBezTo>
                <a:cubicBezTo>
                  <a:pt x="2488" y="26"/>
                  <a:pt x="3352" y="0"/>
                  <a:pt x="3720" y="496"/>
                </a:cubicBezTo>
                <a:cubicBezTo>
                  <a:pt x="3720" y="496"/>
                  <a:pt x="3720" y="496"/>
                  <a:pt x="3720" y="496"/>
                </a:cubicBezTo>
                <a:cubicBezTo>
                  <a:pt x="4076" y="991"/>
                  <a:pt x="3796" y="1817"/>
                  <a:pt x="3085" y="2337"/>
                </a:cubicBezTo>
                <a:cubicBezTo>
                  <a:pt x="2945" y="2439"/>
                  <a:pt x="2805" y="2528"/>
                  <a:pt x="2666" y="2591"/>
                </a:cubicBezTo>
                <a:cubicBezTo>
                  <a:pt x="2551" y="2706"/>
                  <a:pt x="2437" y="2820"/>
                  <a:pt x="2298" y="2921"/>
                </a:cubicBezTo>
                <a:close/>
                <a:moveTo>
                  <a:pt x="2298" y="292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2" name="Picture 842"/>
          <p:cNvPicPr>
            <a:picLocks noChangeAspect="0" noChangeArrowheads="1"/>
          </p:cNvPicPr>
          <p:nvPr/>
        </p:nvPicPr>
        <p:blipFill>
          <a:blip r:embed="rId8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3561" y="3480448"/>
            <a:ext cx="27848" cy="27849"/>
          </a:xfrm>
          <a:prstGeom prst="rect">
            <a:avLst/>
          </a:prstGeom>
          <a:noFill/>
          <a:extLst/>
        </p:spPr>
      </p:pic>
      <p:sp>
        <p:nvSpPr>
          <p:cNvPr id="843" name="Freeform 843"/>
          <p:cNvSpPr/>
          <p:nvPr/>
        </p:nvSpPr>
        <p:spPr>
          <a:xfrm rot="0" flipH="0" flipV="0">
            <a:off x="2426053" y="3493148"/>
            <a:ext cx="2666" cy="2590"/>
          </a:xfrm>
          <a:custGeom>
            <a:pathLst>
              <a:path w="2666" h="2590">
                <a:moveTo>
                  <a:pt x="2298" y="2044"/>
                </a:moveTo>
                <a:cubicBezTo>
                  <a:pt x="1587" y="2564"/>
                  <a:pt x="724" y="2590"/>
                  <a:pt x="368" y="2094"/>
                </a:cubicBezTo>
                <a:cubicBezTo>
                  <a:pt x="0" y="1600"/>
                  <a:pt x="279" y="774"/>
                  <a:pt x="990" y="241"/>
                </a:cubicBezTo>
                <a:cubicBezTo>
                  <a:pt x="1130" y="152"/>
                  <a:pt x="1270" y="63"/>
                  <a:pt x="1422" y="0"/>
                </a:cubicBezTo>
                <a:cubicBezTo>
                  <a:pt x="1283" y="394"/>
                  <a:pt x="2172" y="1664"/>
                  <a:pt x="2666" y="1714"/>
                </a:cubicBezTo>
                <a:cubicBezTo>
                  <a:pt x="2551" y="1829"/>
                  <a:pt x="2437" y="1943"/>
                  <a:pt x="2298" y="2044"/>
                </a:cubicBezTo>
                <a:close/>
                <a:moveTo>
                  <a:pt x="2298" y="20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 rot="0" flipH="0" flipV="0">
            <a:off x="2406380" y="3492673"/>
            <a:ext cx="26708" cy="16344"/>
          </a:xfrm>
          <a:custGeom>
            <a:pathLst>
              <a:path w="26708" h="16344">
                <a:moveTo>
                  <a:pt x="0" y="11798"/>
                </a:moveTo>
                <a:cubicBezTo>
                  <a:pt x="5562" y="11659"/>
                  <a:pt x="11277" y="16344"/>
                  <a:pt x="14224" y="14426"/>
                </a:cubicBezTo>
                <a:cubicBezTo>
                  <a:pt x="17170" y="12509"/>
                  <a:pt x="13868" y="11646"/>
                  <a:pt x="14427" y="10998"/>
                </a:cubicBezTo>
                <a:cubicBezTo>
                  <a:pt x="14985" y="10351"/>
                  <a:pt x="19519" y="14414"/>
                  <a:pt x="22161" y="11937"/>
                </a:cubicBezTo>
                <a:cubicBezTo>
                  <a:pt x="24803" y="9462"/>
                  <a:pt x="21488" y="8687"/>
                  <a:pt x="21488" y="8687"/>
                </a:cubicBezTo>
                <a:cubicBezTo>
                  <a:pt x="21488" y="8687"/>
                  <a:pt x="26708" y="7925"/>
                  <a:pt x="25780" y="4890"/>
                </a:cubicBezTo>
                <a:cubicBezTo>
                  <a:pt x="24853" y="1854"/>
                  <a:pt x="20980" y="2667"/>
                  <a:pt x="20053" y="3759"/>
                </a:cubicBezTo>
                <a:cubicBezTo>
                  <a:pt x="20053" y="3759"/>
                  <a:pt x="21259" y="1131"/>
                  <a:pt x="18415" y="572"/>
                </a:cubicBezTo>
                <a:cubicBezTo>
                  <a:pt x="15557" y="0"/>
                  <a:pt x="14579" y="5233"/>
                  <a:pt x="13195" y="5233"/>
                </a:cubicBezTo>
                <a:cubicBezTo>
                  <a:pt x="12598" y="5233"/>
                  <a:pt x="13830" y="2375"/>
                  <a:pt x="10096" y="2248"/>
                </a:cubicBezTo>
                <a:cubicBezTo>
                  <a:pt x="7213" y="2489"/>
                  <a:pt x="4356" y="9487"/>
                  <a:pt x="0" y="1179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 rot="0" flipH="0" flipV="0">
            <a:off x="2406380" y="3492673"/>
            <a:ext cx="26708" cy="16344"/>
          </a:xfrm>
          <a:custGeom>
            <a:pathLst>
              <a:path w="26708" h="16344">
                <a:moveTo>
                  <a:pt x="0" y="11798"/>
                </a:moveTo>
                <a:cubicBezTo>
                  <a:pt x="5562" y="11659"/>
                  <a:pt x="11277" y="16344"/>
                  <a:pt x="14224" y="14426"/>
                </a:cubicBezTo>
                <a:cubicBezTo>
                  <a:pt x="17170" y="12509"/>
                  <a:pt x="13868" y="11646"/>
                  <a:pt x="14427" y="10998"/>
                </a:cubicBezTo>
                <a:cubicBezTo>
                  <a:pt x="14985" y="10351"/>
                  <a:pt x="19519" y="14414"/>
                  <a:pt x="22161" y="11937"/>
                </a:cubicBezTo>
                <a:cubicBezTo>
                  <a:pt x="24803" y="9462"/>
                  <a:pt x="21488" y="8687"/>
                  <a:pt x="21488" y="8687"/>
                </a:cubicBezTo>
                <a:cubicBezTo>
                  <a:pt x="21488" y="8687"/>
                  <a:pt x="26708" y="7925"/>
                  <a:pt x="25780" y="4890"/>
                </a:cubicBezTo>
                <a:cubicBezTo>
                  <a:pt x="24853" y="1854"/>
                  <a:pt x="20980" y="2667"/>
                  <a:pt x="20053" y="3759"/>
                </a:cubicBezTo>
                <a:cubicBezTo>
                  <a:pt x="20053" y="3759"/>
                  <a:pt x="21259" y="1131"/>
                  <a:pt x="18415" y="572"/>
                </a:cubicBezTo>
                <a:cubicBezTo>
                  <a:pt x="15557" y="0"/>
                  <a:pt x="14579" y="5233"/>
                  <a:pt x="13195" y="5233"/>
                </a:cubicBezTo>
                <a:cubicBezTo>
                  <a:pt x="12598" y="5233"/>
                  <a:pt x="13830" y="2375"/>
                  <a:pt x="10096" y="2248"/>
                </a:cubicBezTo>
                <a:cubicBezTo>
                  <a:pt x="7213" y="2489"/>
                  <a:pt x="4356" y="9487"/>
                  <a:pt x="0" y="11798"/>
                </a:cubicBezTo>
                <a:close/>
                <a:moveTo>
                  <a:pt x="0" y="117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6" name="Picture 846"/>
          <p:cNvPicPr>
            <a:picLocks noChangeAspect="0" noChangeArrowheads="1"/>
          </p:cNvPicPr>
          <p:nvPr/>
        </p:nvPicPr>
        <p:blipFill>
          <a:blip r:embed="rId8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3683" y="3480499"/>
            <a:ext cx="51291" cy="39772"/>
          </a:xfrm>
          <a:prstGeom prst="rect">
            <a:avLst/>
          </a:prstGeom>
          <a:noFill/>
          <a:extLst/>
        </p:spPr>
      </p:pic>
      <p:sp>
        <p:nvSpPr>
          <p:cNvPr id="847" name="Freeform 847"/>
          <p:cNvSpPr/>
          <p:nvPr/>
        </p:nvSpPr>
        <p:spPr>
          <a:xfrm rot="0" flipH="0" flipV="0">
            <a:off x="2407315" y="3493965"/>
            <a:ext cx="24663" cy="14096"/>
          </a:xfrm>
          <a:custGeom>
            <a:pathLst>
              <a:path w="24663" h="14096">
                <a:moveTo>
                  <a:pt x="0" y="10325"/>
                </a:moveTo>
                <a:cubicBezTo>
                  <a:pt x="5105" y="10135"/>
                  <a:pt x="10134" y="14096"/>
                  <a:pt x="12369" y="12268"/>
                </a:cubicBezTo>
                <a:cubicBezTo>
                  <a:pt x="14592" y="10439"/>
                  <a:pt x="12191" y="10502"/>
                  <a:pt x="12890" y="9348"/>
                </a:cubicBezTo>
                <a:cubicBezTo>
                  <a:pt x="13589" y="8205"/>
                  <a:pt x="18719" y="11569"/>
                  <a:pt x="20523" y="10097"/>
                </a:cubicBezTo>
                <a:cubicBezTo>
                  <a:pt x="22339" y="8636"/>
                  <a:pt x="18935" y="7024"/>
                  <a:pt x="18935" y="7024"/>
                </a:cubicBezTo>
                <a:cubicBezTo>
                  <a:pt x="18935" y="7024"/>
                  <a:pt x="24663" y="6630"/>
                  <a:pt x="23850" y="3874"/>
                </a:cubicBezTo>
                <a:cubicBezTo>
                  <a:pt x="23037" y="1118"/>
                  <a:pt x="19786" y="2756"/>
                  <a:pt x="18808" y="3150"/>
                </a:cubicBezTo>
                <a:cubicBezTo>
                  <a:pt x="18808" y="3150"/>
                  <a:pt x="19392" y="0"/>
                  <a:pt x="16979" y="521"/>
                </a:cubicBezTo>
                <a:cubicBezTo>
                  <a:pt x="14566" y="1029"/>
                  <a:pt x="13398" y="4953"/>
                  <a:pt x="12141" y="4966"/>
                </a:cubicBezTo>
                <a:cubicBezTo>
                  <a:pt x="11595" y="4966"/>
                  <a:pt x="11506" y="1537"/>
                  <a:pt x="9436" y="2413"/>
                </a:cubicBezTo>
                <a:cubicBezTo>
                  <a:pt x="6794" y="2667"/>
                  <a:pt x="4025" y="8166"/>
                  <a:pt x="0" y="1032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 rot="0" flipH="0" flipV="0">
            <a:off x="2407315" y="3493965"/>
            <a:ext cx="24663" cy="14096"/>
          </a:xfrm>
          <a:custGeom>
            <a:pathLst>
              <a:path w="24663" h="14096">
                <a:moveTo>
                  <a:pt x="0" y="10325"/>
                </a:moveTo>
                <a:cubicBezTo>
                  <a:pt x="5105" y="10135"/>
                  <a:pt x="10134" y="14096"/>
                  <a:pt x="12369" y="12268"/>
                </a:cubicBezTo>
                <a:cubicBezTo>
                  <a:pt x="14592" y="10439"/>
                  <a:pt x="12191" y="10502"/>
                  <a:pt x="12890" y="9348"/>
                </a:cubicBezTo>
                <a:cubicBezTo>
                  <a:pt x="13589" y="8205"/>
                  <a:pt x="18719" y="11569"/>
                  <a:pt x="20523" y="10097"/>
                </a:cubicBezTo>
                <a:cubicBezTo>
                  <a:pt x="22339" y="8636"/>
                  <a:pt x="18935" y="7024"/>
                  <a:pt x="18935" y="7024"/>
                </a:cubicBezTo>
                <a:cubicBezTo>
                  <a:pt x="18935" y="7024"/>
                  <a:pt x="24663" y="6630"/>
                  <a:pt x="23850" y="3874"/>
                </a:cubicBezTo>
                <a:cubicBezTo>
                  <a:pt x="23037" y="1118"/>
                  <a:pt x="19786" y="2756"/>
                  <a:pt x="18808" y="3150"/>
                </a:cubicBezTo>
                <a:cubicBezTo>
                  <a:pt x="18808" y="3150"/>
                  <a:pt x="19392" y="0"/>
                  <a:pt x="16979" y="521"/>
                </a:cubicBezTo>
                <a:cubicBezTo>
                  <a:pt x="14566" y="1029"/>
                  <a:pt x="13398" y="4953"/>
                  <a:pt x="12141" y="4966"/>
                </a:cubicBezTo>
                <a:cubicBezTo>
                  <a:pt x="11595" y="4966"/>
                  <a:pt x="11506" y="1537"/>
                  <a:pt x="9436" y="2413"/>
                </a:cubicBezTo>
                <a:cubicBezTo>
                  <a:pt x="6794" y="2667"/>
                  <a:pt x="4025" y="8166"/>
                  <a:pt x="0" y="10325"/>
                </a:cubicBezTo>
                <a:close/>
                <a:moveTo>
                  <a:pt x="0" y="1032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9" name="Picture 849"/>
          <p:cNvPicPr>
            <a:picLocks noChangeAspect="0" noChangeArrowheads="1"/>
          </p:cNvPicPr>
          <p:nvPr/>
        </p:nvPicPr>
        <p:blipFill>
          <a:blip r:embed="rId8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4623" y="3481718"/>
            <a:ext cx="49316" cy="37703"/>
          </a:xfrm>
          <a:prstGeom prst="rect">
            <a:avLst/>
          </a:prstGeom>
          <a:noFill/>
          <a:extLst/>
        </p:spPr>
      </p:pic>
      <p:sp>
        <p:nvSpPr>
          <p:cNvPr id="850" name="Freeform 850"/>
          <p:cNvSpPr/>
          <p:nvPr/>
        </p:nvSpPr>
        <p:spPr>
          <a:xfrm rot="0" flipH="0" flipV="0">
            <a:off x="2404887" y="3498548"/>
            <a:ext cx="22263" cy="6451"/>
          </a:xfrm>
          <a:custGeom>
            <a:pathLst>
              <a:path w="22263" h="6451">
                <a:moveTo>
                  <a:pt x="0" y="6388"/>
                </a:moveTo>
                <a:cubicBezTo>
                  <a:pt x="3378" y="3937"/>
                  <a:pt x="18935" y="0"/>
                  <a:pt x="22263" y="140"/>
                </a:cubicBezTo>
                <a:cubicBezTo>
                  <a:pt x="19303" y="1524"/>
                  <a:pt x="4381" y="6451"/>
                  <a:pt x="0" y="638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 rot="0" flipH="0" flipV="0">
            <a:off x="2404887" y="3498548"/>
            <a:ext cx="22263" cy="6451"/>
          </a:xfrm>
          <a:custGeom>
            <a:pathLst>
              <a:path w="22263" h="6451">
                <a:moveTo>
                  <a:pt x="0" y="6388"/>
                </a:moveTo>
                <a:cubicBezTo>
                  <a:pt x="3378" y="3937"/>
                  <a:pt x="18935" y="0"/>
                  <a:pt x="22263" y="140"/>
                </a:cubicBezTo>
                <a:cubicBezTo>
                  <a:pt x="19303" y="1524"/>
                  <a:pt x="4381" y="6451"/>
                  <a:pt x="0" y="6388"/>
                </a:cubicBezTo>
                <a:close/>
                <a:moveTo>
                  <a:pt x="0" y="638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2" name="Picture 852"/>
          <p:cNvPicPr>
            <a:picLocks noChangeAspect="0" noChangeArrowheads="1"/>
          </p:cNvPicPr>
          <p:nvPr/>
        </p:nvPicPr>
        <p:blipFill>
          <a:blip r:embed="rId8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2184" y="3485985"/>
            <a:ext cx="47663" cy="31648"/>
          </a:xfrm>
          <a:prstGeom prst="rect">
            <a:avLst/>
          </a:prstGeom>
          <a:noFill/>
          <a:extLst/>
        </p:spPr>
      </p:pic>
      <p:sp>
        <p:nvSpPr>
          <p:cNvPr id="853" name="Freeform 853"/>
          <p:cNvSpPr/>
          <p:nvPr/>
        </p:nvSpPr>
        <p:spPr>
          <a:xfrm rot="0" flipH="0" flipV="0">
            <a:off x="2394682" y="3495692"/>
            <a:ext cx="17221" cy="12991"/>
          </a:xfrm>
          <a:custGeom>
            <a:pathLst>
              <a:path w="17221" h="12991">
                <a:moveTo>
                  <a:pt x="0" y="12458"/>
                </a:moveTo>
                <a:lnTo>
                  <a:pt x="8648" y="10427"/>
                </a:lnTo>
                <a:lnTo>
                  <a:pt x="17221" y="12991"/>
                </a:lnTo>
                <a:cubicBezTo>
                  <a:pt x="17221" y="12991"/>
                  <a:pt x="12877" y="305"/>
                  <a:pt x="8648" y="152"/>
                </a:cubicBezTo>
                <a:cubicBezTo>
                  <a:pt x="4432" y="0"/>
                  <a:pt x="0" y="12458"/>
                  <a:pt x="0" y="124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 rot="0" flipH="0" flipV="0">
            <a:off x="2394682" y="3495692"/>
            <a:ext cx="17221" cy="12991"/>
          </a:xfrm>
          <a:custGeom>
            <a:pathLst>
              <a:path w="17221" h="12991">
                <a:moveTo>
                  <a:pt x="0" y="12458"/>
                </a:moveTo>
                <a:lnTo>
                  <a:pt x="8648" y="10427"/>
                </a:lnTo>
                <a:lnTo>
                  <a:pt x="17221" y="12991"/>
                </a:lnTo>
                <a:cubicBezTo>
                  <a:pt x="17221" y="12991"/>
                  <a:pt x="12877" y="305"/>
                  <a:pt x="8648" y="152"/>
                </a:cubicBezTo>
                <a:cubicBezTo>
                  <a:pt x="4432" y="0"/>
                  <a:pt x="0" y="12458"/>
                  <a:pt x="0" y="12458"/>
                </a:cubicBezTo>
                <a:close/>
                <a:moveTo>
                  <a:pt x="0" y="12458"/>
                </a:moveTo>
              </a:path>
            </a:pathLst>
          </a:custGeom>
          <a:noFill/>
          <a:ln w="50" cap="rnd" cmpd="sng">
            <a:solidFill>
              <a:srgbClr val="2B2A2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 rot="0" flipH="0" flipV="0">
            <a:off x="2398188" y="3498747"/>
            <a:ext cx="10299" cy="8025"/>
          </a:xfrm>
          <a:custGeom>
            <a:pathLst>
              <a:path w="10299" h="8025">
                <a:moveTo>
                  <a:pt x="5194" y="3517"/>
                </a:moveTo>
                <a:lnTo>
                  <a:pt x="0" y="4190"/>
                </a:lnTo>
                <a:lnTo>
                  <a:pt x="826" y="8025"/>
                </a:lnTo>
                <a:lnTo>
                  <a:pt x="5194" y="3517"/>
                </a:lnTo>
                <a:lnTo>
                  <a:pt x="1397" y="0"/>
                </a:lnTo>
                <a:lnTo>
                  <a:pt x="0" y="4190"/>
                </a:lnTo>
                <a:moveTo>
                  <a:pt x="5106" y="3517"/>
                </a:moveTo>
                <a:lnTo>
                  <a:pt x="10299" y="4190"/>
                </a:lnTo>
                <a:lnTo>
                  <a:pt x="9473" y="8025"/>
                </a:lnTo>
                <a:lnTo>
                  <a:pt x="5106" y="3517"/>
                </a:lnTo>
                <a:lnTo>
                  <a:pt x="8902" y="0"/>
                </a:lnTo>
                <a:lnTo>
                  <a:pt x="10299" y="4190"/>
                </a:lnTo>
              </a:path>
            </a:pathLst>
          </a:custGeom>
          <a:noFill/>
          <a:ln w="444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6" name="Picture 856"/>
          <p:cNvPicPr>
            <a:picLocks noChangeAspect="0" noChangeArrowheads="1"/>
          </p:cNvPicPr>
          <p:nvPr/>
        </p:nvPicPr>
        <p:blipFill>
          <a:blip r:embed="rId8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1986" y="3483153"/>
            <a:ext cx="42608" cy="38239"/>
          </a:xfrm>
          <a:prstGeom prst="rect">
            <a:avLst/>
          </a:prstGeom>
          <a:noFill/>
          <a:extLst/>
        </p:spPr>
      </p:pic>
      <p:sp>
        <p:nvSpPr>
          <p:cNvPr id="857" name="Freeform 857"/>
          <p:cNvSpPr/>
          <p:nvPr/>
        </p:nvSpPr>
        <p:spPr>
          <a:xfrm rot="0" flipH="0" flipV="0">
            <a:off x="2389253" y="3496356"/>
            <a:ext cx="14084" cy="15201"/>
          </a:xfrm>
          <a:custGeom>
            <a:pathLst>
              <a:path w="14084" h="15201">
                <a:moveTo>
                  <a:pt x="14084" y="0"/>
                </a:moveTo>
                <a:cubicBezTo>
                  <a:pt x="11189" y="3454"/>
                  <a:pt x="10160" y="8343"/>
                  <a:pt x="9119" y="13550"/>
                </a:cubicBezTo>
                <a:cubicBezTo>
                  <a:pt x="6299" y="15201"/>
                  <a:pt x="2616" y="13970"/>
                  <a:pt x="0" y="12484"/>
                </a:cubicBezTo>
                <a:cubicBezTo>
                  <a:pt x="1245" y="7035"/>
                  <a:pt x="5436" y="2171"/>
                  <a:pt x="7671" y="0"/>
                </a:cubicBezTo>
                <a:close/>
                <a:moveTo>
                  <a:pt x="14084" y="0"/>
                </a:moveTo>
              </a:path>
            </a:pathLst>
          </a:custGeom>
          <a:solidFill>
            <a:srgbClr val="FFDF00">
              <a:alpha val="100000"/>
            </a:srgbClr>
          </a:solidFill>
          <a:ln w="50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 rot="0" flipH="0" flipV="0">
            <a:off x="2403337" y="3496356"/>
            <a:ext cx="14084" cy="15201"/>
          </a:xfrm>
          <a:custGeom>
            <a:pathLst>
              <a:path w="14084" h="15201">
                <a:moveTo>
                  <a:pt x="0" y="0"/>
                </a:moveTo>
                <a:cubicBezTo>
                  <a:pt x="2895" y="3454"/>
                  <a:pt x="3924" y="8343"/>
                  <a:pt x="4965" y="13550"/>
                </a:cubicBezTo>
                <a:cubicBezTo>
                  <a:pt x="7785" y="15201"/>
                  <a:pt x="11468" y="13970"/>
                  <a:pt x="14084" y="12484"/>
                </a:cubicBezTo>
                <a:cubicBezTo>
                  <a:pt x="12839" y="7035"/>
                  <a:pt x="8648" y="2171"/>
                  <a:pt x="6413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DF00">
              <a:alpha val="100000"/>
            </a:srgbClr>
          </a:solidFill>
          <a:ln w="50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0">
            <a:off x="2403285" y="3504684"/>
            <a:ext cx="3999" cy="4343"/>
          </a:xfrm>
          <a:custGeom>
            <a:pathLst>
              <a:path w="3999" h="4343">
                <a:moveTo>
                  <a:pt x="723" y="2565"/>
                </a:moveTo>
                <a:cubicBezTo>
                  <a:pt x="88" y="1829"/>
                  <a:pt x="0" y="889"/>
                  <a:pt x="508" y="445"/>
                </a:cubicBezTo>
                <a:cubicBezTo>
                  <a:pt x="1015" y="0"/>
                  <a:pt x="1942" y="229"/>
                  <a:pt x="2577" y="965"/>
                </a:cubicBezTo>
                <a:cubicBezTo>
                  <a:pt x="2577" y="965"/>
                  <a:pt x="2577" y="965"/>
                  <a:pt x="2577" y="965"/>
                </a:cubicBezTo>
                <a:cubicBezTo>
                  <a:pt x="2691" y="1105"/>
                  <a:pt x="2793" y="1245"/>
                  <a:pt x="2882" y="1410"/>
                </a:cubicBezTo>
                <a:cubicBezTo>
                  <a:pt x="3021" y="1511"/>
                  <a:pt x="3148" y="1638"/>
                  <a:pt x="3275" y="1778"/>
                </a:cubicBezTo>
                <a:cubicBezTo>
                  <a:pt x="3898" y="2502"/>
                  <a:pt x="3999" y="3454"/>
                  <a:pt x="3491" y="3898"/>
                </a:cubicBezTo>
                <a:cubicBezTo>
                  <a:pt x="3491" y="3898"/>
                  <a:pt x="3491" y="3898"/>
                  <a:pt x="3491" y="3898"/>
                </a:cubicBezTo>
                <a:cubicBezTo>
                  <a:pt x="2983" y="4343"/>
                  <a:pt x="2056" y="4101"/>
                  <a:pt x="1421" y="3377"/>
                </a:cubicBezTo>
                <a:cubicBezTo>
                  <a:pt x="1307" y="3238"/>
                  <a:pt x="1205" y="3085"/>
                  <a:pt x="1116" y="2933"/>
                </a:cubicBezTo>
                <a:cubicBezTo>
                  <a:pt x="976" y="2831"/>
                  <a:pt x="837" y="2704"/>
                  <a:pt x="723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0" name="Picture 860"/>
          <p:cNvPicPr>
            <a:picLocks noChangeAspect="0" noChangeArrowheads="1"/>
          </p:cNvPicPr>
          <p:nvPr/>
        </p:nvPicPr>
        <p:blipFill>
          <a:blip r:embed="rId8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0764" y="3492208"/>
            <a:ext cx="29040" cy="29296"/>
          </a:xfrm>
          <a:prstGeom prst="rect">
            <a:avLst/>
          </a:prstGeom>
          <a:noFill/>
          <a:extLst/>
        </p:spPr>
      </p:pic>
      <p:sp>
        <p:nvSpPr>
          <p:cNvPr id="861" name="Freeform 861"/>
          <p:cNvSpPr/>
          <p:nvPr/>
        </p:nvSpPr>
        <p:spPr>
          <a:xfrm rot="0" flipH="0" flipV="0">
            <a:off x="2403285" y="3504684"/>
            <a:ext cx="3999" cy="4343"/>
          </a:xfrm>
          <a:custGeom>
            <a:pathLst>
              <a:path w="3999" h="4343">
                <a:moveTo>
                  <a:pt x="723" y="2565"/>
                </a:moveTo>
                <a:cubicBezTo>
                  <a:pt x="88" y="1829"/>
                  <a:pt x="0" y="889"/>
                  <a:pt x="508" y="445"/>
                </a:cubicBezTo>
                <a:cubicBezTo>
                  <a:pt x="1015" y="0"/>
                  <a:pt x="1942" y="229"/>
                  <a:pt x="2577" y="965"/>
                </a:cubicBezTo>
                <a:cubicBezTo>
                  <a:pt x="2577" y="965"/>
                  <a:pt x="2577" y="965"/>
                  <a:pt x="2577" y="965"/>
                </a:cubicBezTo>
                <a:cubicBezTo>
                  <a:pt x="2691" y="1105"/>
                  <a:pt x="2793" y="1245"/>
                  <a:pt x="2882" y="1410"/>
                </a:cubicBezTo>
                <a:cubicBezTo>
                  <a:pt x="3021" y="1511"/>
                  <a:pt x="3148" y="1638"/>
                  <a:pt x="3275" y="1778"/>
                </a:cubicBezTo>
                <a:cubicBezTo>
                  <a:pt x="3898" y="2502"/>
                  <a:pt x="3999" y="3454"/>
                  <a:pt x="3491" y="3898"/>
                </a:cubicBezTo>
                <a:cubicBezTo>
                  <a:pt x="3491" y="3898"/>
                  <a:pt x="3491" y="3898"/>
                  <a:pt x="3491" y="3898"/>
                </a:cubicBezTo>
                <a:cubicBezTo>
                  <a:pt x="2983" y="4343"/>
                  <a:pt x="2056" y="4101"/>
                  <a:pt x="1421" y="3377"/>
                </a:cubicBezTo>
                <a:cubicBezTo>
                  <a:pt x="1307" y="3238"/>
                  <a:pt x="1205" y="3085"/>
                  <a:pt x="1116" y="2933"/>
                </a:cubicBezTo>
                <a:cubicBezTo>
                  <a:pt x="976" y="2831"/>
                  <a:pt x="837" y="2704"/>
                  <a:pt x="723" y="2565"/>
                </a:cubicBezTo>
                <a:close/>
                <a:moveTo>
                  <a:pt x="723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2" name="Picture 862"/>
          <p:cNvPicPr>
            <a:picLocks noChangeAspect="0" noChangeArrowheads="1"/>
          </p:cNvPicPr>
          <p:nvPr/>
        </p:nvPicPr>
        <p:blipFill>
          <a:blip r:embed="rId8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0764" y="3492208"/>
            <a:ext cx="28102" cy="28105"/>
          </a:xfrm>
          <a:prstGeom prst="rect">
            <a:avLst/>
          </a:prstGeom>
          <a:noFill/>
          <a:extLst/>
        </p:spPr>
      </p:pic>
      <p:sp>
        <p:nvSpPr>
          <p:cNvPr id="863" name="Freeform 863"/>
          <p:cNvSpPr/>
          <p:nvPr/>
        </p:nvSpPr>
        <p:spPr>
          <a:xfrm rot="0" flipH="0" flipV="0">
            <a:off x="2403285" y="3504684"/>
            <a:ext cx="2882" cy="2933"/>
          </a:xfrm>
          <a:custGeom>
            <a:pathLst>
              <a:path w="2882" h="2933">
                <a:moveTo>
                  <a:pt x="723" y="2565"/>
                </a:moveTo>
                <a:cubicBezTo>
                  <a:pt x="88" y="1829"/>
                  <a:pt x="0" y="889"/>
                  <a:pt x="508" y="445"/>
                </a:cubicBezTo>
                <a:cubicBezTo>
                  <a:pt x="1015" y="0"/>
                  <a:pt x="1942" y="229"/>
                  <a:pt x="2577" y="965"/>
                </a:cubicBezTo>
                <a:cubicBezTo>
                  <a:pt x="2691" y="1105"/>
                  <a:pt x="2793" y="1245"/>
                  <a:pt x="2882" y="1410"/>
                </a:cubicBezTo>
                <a:cubicBezTo>
                  <a:pt x="2437" y="1295"/>
                  <a:pt x="1116" y="2388"/>
                  <a:pt x="1116" y="2933"/>
                </a:cubicBezTo>
                <a:cubicBezTo>
                  <a:pt x="976" y="2831"/>
                  <a:pt x="837" y="2704"/>
                  <a:pt x="723" y="2565"/>
                </a:cubicBezTo>
                <a:close/>
                <a:moveTo>
                  <a:pt x="723" y="2565"/>
                </a:moveTo>
              </a:path>
            </a:pathLst>
          </a:custGeom>
          <a:noFill/>
          <a:ln w="50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 rot="0" flipH="0" flipV="0">
            <a:off x="2399388" y="3504684"/>
            <a:ext cx="3999" cy="4343"/>
          </a:xfrm>
          <a:custGeom>
            <a:pathLst>
              <a:path w="3999" h="4343">
                <a:moveTo>
                  <a:pt x="3276" y="2565"/>
                </a:moveTo>
                <a:cubicBezTo>
                  <a:pt x="3911" y="1829"/>
                  <a:pt x="3999" y="889"/>
                  <a:pt x="3491" y="445"/>
                </a:cubicBezTo>
                <a:cubicBezTo>
                  <a:pt x="2984" y="0"/>
                  <a:pt x="2057" y="229"/>
                  <a:pt x="1422" y="965"/>
                </a:cubicBezTo>
                <a:cubicBezTo>
                  <a:pt x="1422" y="965"/>
                  <a:pt x="1422" y="965"/>
                  <a:pt x="1422" y="965"/>
                </a:cubicBezTo>
                <a:cubicBezTo>
                  <a:pt x="1308" y="1105"/>
                  <a:pt x="1206" y="1245"/>
                  <a:pt x="1117" y="1410"/>
                </a:cubicBezTo>
                <a:cubicBezTo>
                  <a:pt x="978" y="1511"/>
                  <a:pt x="851" y="1638"/>
                  <a:pt x="724" y="1778"/>
                </a:cubicBezTo>
                <a:cubicBezTo>
                  <a:pt x="101" y="2502"/>
                  <a:pt x="0" y="3454"/>
                  <a:pt x="508" y="3898"/>
                </a:cubicBezTo>
                <a:cubicBezTo>
                  <a:pt x="508" y="3898"/>
                  <a:pt x="508" y="3898"/>
                  <a:pt x="508" y="3898"/>
                </a:cubicBezTo>
                <a:cubicBezTo>
                  <a:pt x="1016" y="4343"/>
                  <a:pt x="1943" y="4101"/>
                  <a:pt x="2578" y="3377"/>
                </a:cubicBezTo>
                <a:cubicBezTo>
                  <a:pt x="2692" y="3238"/>
                  <a:pt x="2794" y="3085"/>
                  <a:pt x="2883" y="2933"/>
                </a:cubicBezTo>
                <a:cubicBezTo>
                  <a:pt x="3023" y="2831"/>
                  <a:pt x="3162" y="2704"/>
                  <a:pt x="3276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5" name="Picture 865"/>
          <p:cNvPicPr>
            <a:picLocks noChangeAspect="0" noChangeArrowheads="1"/>
          </p:cNvPicPr>
          <p:nvPr/>
        </p:nvPicPr>
        <p:blipFill>
          <a:blip r:embed="rId8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6872" y="3492208"/>
            <a:ext cx="29038" cy="29296"/>
          </a:xfrm>
          <a:prstGeom prst="rect">
            <a:avLst/>
          </a:prstGeom>
          <a:noFill/>
          <a:extLst/>
        </p:spPr>
      </p:pic>
      <p:sp>
        <p:nvSpPr>
          <p:cNvPr id="866" name="Freeform 866"/>
          <p:cNvSpPr/>
          <p:nvPr/>
        </p:nvSpPr>
        <p:spPr>
          <a:xfrm rot="0" flipH="0" flipV="0">
            <a:off x="2399388" y="3504684"/>
            <a:ext cx="3999" cy="4343"/>
          </a:xfrm>
          <a:custGeom>
            <a:pathLst>
              <a:path w="3999" h="4343">
                <a:moveTo>
                  <a:pt x="3276" y="2565"/>
                </a:moveTo>
                <a:cubicBezTo>
                  <a:pt x="3911" y="1829"/>
                  <a:pt x="3999" y="889"/>
                  <a:pt x="3491" y="445"/>
                </a:cubicBezTo>
                <a:cubicBezTo>
                  <a:pt x="2984" y="0"/>
                  <a:pt x="2057" y="229"/>
                  <a:pt x="1422" y="965"/>
                </a:cubicBezTo>
                <a:cubicBezTo>
                  <a:pt x="1422" y="965"/>
                  <a:pt x="1422" y="965"/>
                  <a:pt x="1422" y="965"/>
                </a:cubicBezTo>
                <a:cubicBezTo>
                  <a:pt x="1308" y="1105"/>
                  <a:pt x="1206" y="1245"/>
                  <a:pt x="1117" y="1410"/>
                </a:cubicBezTo>
                <a:cubicBezTo>
                  <a:pt x="978" y="1511"/>
                  <a:pt x="851" y="1638"/>
                  <a:pt x="724" y="1778"/>
                </a:cubicBezTo>
                <a:cubicBezTo>
                  <a:pt x="101" y="2502"/>
                  <a:pt x="0" y="3454"/>
                  <a:pt x="508" y="3898"/>
                </a:cubicBezTo>
                <a:cubicBezTo>
                  <a:pt x="508" y="3898"/>
                  <a:pt x="508" y="3898"/>
                  <a:pt x="508" y="3898"/>
                </a:cubicBezTo>
                <a:cubicBezTo>
                  <a:pt x="1016" y="4343"/>
                  <a:pt x="1943" y="4101"/>
                  <a:pt x="2578" y="3377"/>
                </a:cubicBezTo>
                <a:cubicBezTo>
                  <a:pt x="2692" y="3238"/>
                  <a:pt x="2794" y="3085"/>
                  <a:pt x="2883" y="2933"/>
                </a:cubicBezTo>
                <a:cubicBezTo>
                  <a:pt x="3023" y="2831"/>
                  <a:pt x="3162" y="2704"/>
                  <a:pt x="3276" y="2565"/>
                </a:cubicBezTo>
                <a:close/>
                <a:moveTo>
                  <a:pt x="3276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7" name="Picture 867"/>
          <p:cNvPicPr>
            <a:picLocks noChangeAspect="0" noChangeArrowheads="1"/>
          </p:cNvPicPr>
          <p:nvPr/>
        </p:nvPicPr>
        <p:blipFill>
          <a:blip r:embed="rId8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7815" y="3492208"/>
            <a:ext cx="28095" cy="28105"/>
          </a:xfrm>
          <a:prstGeom prst="rect">
            <a:avLst/>
          </a:prstGeom>
          <a:noFill/>
          <a:extLst/>
        </p:spPr>
      </p:pic>
      <p:sp>
        <p:nvSpPr>
          <p:cNvPr id="868" name="Freeform 868"/>
          <p:cNvSpPr/>
          <p:nvPr/>
        </p:nvSpPr>
        <p:spPr>
          <a:xfrm rot="0" flipH="0" flipV="0">
            <a:off x="2400505" y="3504684"/>
            <a:ext cx="2882" cy="2933"/>
          </a:xfrm>
          <a:custGeom>
            <a:pathLst>
              <a:path w="2882" h="2933">
                <a:moveTo>
                  <a:pt x="2159" y="2565"/>
                </a:moveTo>
                <a:cubicBezTo>
                  <a:pt x="2794" y="1829"/>
                  <a:pt x="2882" y="889"/>
                  <a:pt x="2374" y="445"/>
                </a:cubicBezTo>
                <a:cubicBezTo>
                  <a:pt x="1867" y="0"/>
                  <a:pt x="940" y="229"/>
                  <a:pt x="305" y="965"/>
                </a:cubicBezTo>
                <a:cubicBezTo>
                  <a:pt x="191" y="1105"/>
                  <a:pt x="89" y="1245"/>
                  <a:pt x="0" y="1410"/>
                </a:cubicBezTo>
                <a:cubicBezTo>
                  <a:pt x="445" y="1295"/>
                  <a:pt x="1766" y="2388"/>
                  <a:pt x="1766" y="2933"/>
                </a:cubicBezTo>
                <a:cubicBezTo>
                  <a:pt x="1906" y="2831"/>
                  <a:pt x="2045" y="2704"/>
                  <a:pt x="2159" y="2565"/>
                </a:cubicBezTo>
                <a:close/>
                <a:moveTo>
                  <a:pt x="2159" y="2565"/>
                </a:moveTo>
              </a:path>
            </a:pathLst>
          </a:custGeom>
          <a:noFill/>
          <a:ln w="50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9" name="Picture 869"/>
          <p:cNvPicPr>
            <a:picLocks noChangeAspect="0" noChangeArrowheads="1"/>
          </p:cNvPicPr>
          <p:nvPr/>
        </p:nvPicPr>
        <p:blipFill>
          <a:blip r:embed="rId8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6563" y="3483649"/>
            <a:ext cx="39471" cy="39742"/>
          </a:xfrm>
          <a:prstGeom prst="rect">
            <a:avLst/>
          </a:prstGeom>
          <a:noFill/>
          <a:extLst/>
        </p:spPr>
      </p:pic>
      <p:pic>
        <p:nvPicPr>
          <p:cNvPr id="870" name="Picture 870"/>
          <p:cNvPicPr>
            <a:picLocks noChangeAspect="0" noChangeArrowheads="1"/>
          </p:cNvPicPr>
          <p:nvPr/>
        </p:nvPicPr>
        <p:blipFill>
          <a:blip r:embed="rId8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0635" y="3483649"/>
            <a:ext cx="39484" cy="39742"/>
          </a:xfrm>
          <a:prstGeom prst="rect">
            <a:avLst/>
          </a:prstGeom>
          <a:noFill/>
          <a:extLst/>
        </p:spPr>
      </p:pic>
      <p:pic>
        <p:nvPicPr>
          <p:cNvPr id="871" name="Picture 871"/>
          <p:cNvPicPr>
            <a:picLocks noChangeAspect="0" noChangeArrowheads="1"/>
          </p:cNvPicPr>
          <p:nvPr/>
        </p:nvPicPr>
        <p:blipFill>
          <a:blip r:embed="rId8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1282" y="3416252"/>
            <a:ext cx="64109" cy="89890"/>
          </a:xfrm>
          <a:prstGeom prst="rect">
            <a:avLst/>
          </a:prstGeom>
          <a:noFill/>
          <a:extLst/>
        </p:spPr>
      </p:pic>
      <p:sp>
        <p:nvSpPr>
          <p:cNvPr id="872" name="Freeform 872"/>
          <p:cNvSpPr/>
          <p:nvPr/>
        </p:nvSpPr>
        <p:spPr>
          <a:xfrm rot="0" flipH="0" flipV="0">
            <a:off x="2605714" y="4135622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 rot="0" flipH="0" flipV="0">
            <a:off x="2605714" y="4197240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 rot="0" flipH="0" flipV="0">
            <a:off x="2605714" y="5301462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 rot="0" flipH="0" flipV="0">
            <a:off x="2605714" y="5363080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Rectangle 876"/>
          <p:cNvSpPr/>
          <p:nvPr/>
        </p:nvSpPr>
        <p:spPr>
          <a:xfrm rot="0" flipH="0" flipV="0">
            <a:off x="2639777" y="7155404"/>
            <a:ext cx="48450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7</a:t>
            </a:r>
          </a:p>
        </p:txBody>
      </p:sp>
      <p:sp>
        <p:nvSpPr>
          <p:cNvPr id="877" name="Rectangle 877"/>
          <p:cNvSpPr/>
          <p:nvPr/>
        </p:nvSpPr>
        <p:spPr>
          <a:xfrm rot="0" flipH="0" flipV="0">
            <a:off x="540000" y="3702824"/>
            <a:ext cx="4279828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Цього року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Служба безпеки України викрила низку осіб,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які виманювали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гроші в родин військових. Відповідну інформацію відомство публікувало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 себе на сайті. </a:t>
            </a:r>
          </a:p>
        </p:txBody>
      </p:sp>
      <p:sp>
        <p:nvSpPr>
          <p:cNvPr id="878" name="Rectangle 878"/>
          <p:cNvSpPr/>
          <p:nvPr/>
        </p:nvSpPr>
        <p:spPr>
          <a:xfrm rot="0" flipH="0" flipV="0">
            <a:off x="317101" y="1354491"/>
            <a:ext cx="151410" cy="500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86" baseline="0" b="0" i="0" dirty="0" spc="0">
                <a:solidFill>
                  <a:srgbClr val="F7A600"/>
                </a:solidFill>
                <a:latin typeface="Arial" pitchFamily="0" charset="1"/>
              </a:rPr>
              <a:t>!</a:t>
            </a:r>
          </a:p>
        </p:txBody>
      </p:sp>
      <p:sp>
        <p:nvSpPr>
          <p:cNvPr id="879" name="Rectangle 879"/>
          <p:cNvSpPr/>
          <p:nvPr/>
        </p:nvSpPr>
        <p:spPr>
          <a:xfrm rot="0" flipH="0" flipV="0">
            <a:off x="468322" y="1399111"/>
            <a:ext cx="4531603" cy="354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Перелік</a:t>
            </a:r>
            <a:r>
              <a:rPr lang="en-US" sz="800" baseline="0" b="1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людей,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які</a:t>
            </a:r>
            <a:r>
              <a:rPr lang="en-US" sz="800" baseline="0" b="0" i="0" dirty="0" spc="2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є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реєстрах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української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сторони</a:t>
            </a:r>
            <a:r>
              <a:rPr lang="en-US" sz="800" baseline="0" b="0" i="0" dirty="0" spc="2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обліковуються</a:t>
            </a:r>
            <a:r>
              <a:rPr lang="en-US" sz="800" baseline="0" b="0" i="0" dirty="0" spc="2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зниклі безвісти за особливих обставин,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передаються російській стороні для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повернення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через процес обміну або репатріації.</a:t>
            </a:r>
          </a:p>
        </p:txBody>
      </p:sp>
      <p:sp>
        <p:nvSpPr>
          <p:cNvPr id="880" name="Rectangle 880"/>
          <p:cNvSpPr/>
          <p:nvPr/>
        </p:nvSpPr>
        <p:spPr>
          <a:xfrm rot="0" flipH="0" flipV="0">
            <a:off x="360017" y="1886791"/>
            <a:ext cx="4607824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“Чарівного” обмінного списку,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до якого потрібно подати інформацію про кон-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кретного військовослужбовця,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немає! </a:t>
            </a:r>
          </a:p>
        </p:txBody>
      </p:sp>
      <p:sp>
        <p:nvSpPr>
          <p:cNvPr id="881" name="Rectangle 881"/>
          <p:cNvSpPr/>
          <p:nvPr/>
        </p:nvSpPr>
        <p:spPr>
          <a:xfrm rot="0" flipH="0" flipV="0">
            <a:off x="540052" y="2374471"/>
            <a:ext cx="4279696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Статистика</a:t>
            </a:r>
            <a:r>
              <a:rPr lang="en-US" sz="800" baseline="0" b="1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показує:</a:t>
            </a:r>
            <a:r>
              <a:rPr lang="en-US" sz="800" baseline="0" b="1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40%</a:t>
            </a:r>
            <a:r>
              <a:rPr lang="en-US" sz="800" baseline="0" b="1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людей,</a:t>
            </a:r>
            <a:r>
              <a:rPr lang="en-US" sz="800" baseline="0" b="1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серед</a:t>
            </a:r>
            <a:r>
              <a:rPr lang="en-US" sz="800" baseline="0" b="1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усіх</a:t>
            </a:r>
            <a:r>
              <a:rPr lang="en-US" sz="800" baseline="0" b="1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повернутих</a:t>
            </a:r>
            <a:r>
              <a:rPr lang="en-US" sz="800" baseline="0" b="1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із</a:t>
            </a:r>
            <a:r>
              <a:rPr lang="en-US" sz="800" baseline="0" b="1" i="0" dirty="0" spc="22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полону,</a:t>
            </a:r>
            <a:r>
              <a:rPr lang="en-US" sz="800" baseline="0" b="1" i="0" dirty="0" spc="22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—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це саме особи, які вважалися зниклими безвісти!</a:t>
            </a:r>
          </a:p>
        </p:txBody>
      </p:sp>
      <p:sp>
        <p:nvSpPr>
          <p:cNvPr id="882" name="Rectangle 882"/>
          <p:cNvSpPr/>
          <p:nvPr/>
        </p:nvSpPr>
        <p:spPr>
          <a:xfrm rot="0" flipH="0" flipV="0">
            <a:off x="360017" y="2862151"/>
            <a:ext cx="4640000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Також не варто забувати з ким воює Україна. РФ — підступний ворог. Сьогодні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вони заявляють про певні домовленості, а завтра вже їх немає!</a:t>
            </a:r>
          </a:p>
        </p:txBody>
      </p:sp>
      <p:sp>
        <p:nvSpPr>
          <p:cNvPr id="883" name="Rectangle 883"/>
          <p:cNvSpPr/>
          <p:nvPr/>
        </p:nvSpPr>
        <p:spPr>
          <a:xfrm rot="0" flipH="0" flipV="0">
            <a:off x="496799" y="687744"/>
            <a:ext cx="3542418" cy="5758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ОБІЦЯЮТЬ ВКЛЮЧИТИ ВІЙСЬКОВО-</a:t>
            </a:r>
          </a:p>
          <a:p>
            <a:pPr marL="0">
              <a:lnSpc>
                <a:spcPts val="1559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ПОЛОНЕНИХ ДО “СПИСКІВ ОБМІНУ”, </a:t>
            </a:r>
          </a:p>
          <a:p>
            <a:pPr marL="0">
              <a:lnSpc>
                <a:spcPts val="1560"/>
              </a:lnSpc>
            </a:pPr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А НАТОМІСТЬ ВИМАГАЮТЬ КОШТИ</a:t>
            </a:r>
          </a:p>
        </p:txBody>
      </p:sp>
      <p:sp>
        <p:nvSpPr>
          <p:cNvPr id="884" name="Rectangle 884"/>
          <p:cNvSpPr/>
          <p:nvPr/>
        </p:nvSpPr>
        <p:spPr>
          <a:xfrm rot="0" flipH="0" flipV="0">
            <a:off x="2539489" y="3411778"/>
            <a:ext cx="486034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Кейс №1</a:t>
            </a:r>
          </a:p>
        </p:txBody>
      </p:sp>
      <p:sp>
        <p:nvSpPr>
          <p:cNvPr id="885" name="Rectangle 885"/>
          <p:cNvSpPr/>
          <p:nvPr/>
        </p:nvSpPr>
        <p:spPr>
          <a:xfrm rot="0" flipH="0" flipV="0">
            <a:off x="540000" y="4442580"/>
            <a:ext cx="4279920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Серед таких — в’язень Житомирської виправної установи, який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видурю-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вав гроші в родичів українських військових.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Він знаходив у інтернеті ро-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дичів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бійців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ЗСУ,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які</a:t>
            </a:r>
            <a:r>
              <a:rPr lang="en-US" sz="800" baseline="0" b="0" i="0" dirty="0" spc="10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потрапили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або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зникли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безвісти,</a:t>
            </a:r>
            <a:r>
              <a:rPr lang="en-US" sz="800" baseline="0" b="0" i="0" dirty="0" spc="10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телефону-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вав їм та за гроші обіцяв відшукати і повернути їхніх рідних додому. Під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час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таких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розмов</a:t>
            </a:r>
            <a:r>
              <a:rPr lang="en-US" sz="800" baseline="0" b="0" i="0" dirty="0" spc="11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в’язень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представлявся</a:t>
            </a:r>
            <a:r>
              <a:rPr lang="en-US" sz="800" baseline="0" b="0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учасником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“пошукової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групи”</a:t>
            </a:r>
            <a:r>
              <a:rPr lang="en-US" sz="800" baseline="0" b="0" i="0" dirty="0" spc="11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вихвалявся “потрібними” зв’язками.</a:t>
            </a:r>
          </a:p>
        </p:txBody>
      </p:sp>
      <p:sp>
        <p:nvSpPr>
          <p:cNvPr id="886" name="Rectangle 886"/>
          <p:cNvSpPr/>
          <p:nvPr/>
        </p:nvSpPr>
        <p:spPr>
          <a:xfrm rot="0" flipH="0" flipV="0">
            <a:off x="540000" y="5595740"/>
            <a:ext cx="4279970" cy="476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Вартість</a:t>
            </a:r>
            <a:r>
              <a:rPr lang="en-US" sz="800" baseline="0" b="1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“послуг”</a:t>
            </a:r>
            <a:r>
              <a:rPr lang="en-US" sz="800" baseline="0" b="1" i="0" dirty="0" spc="1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шахрая</a:t>
            </a:r>
            <a:r>
              <a:rPr lang="en-US" sz="800" baseline="0" b="1" i="0" dirty="0" spc="1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становила</a:t>
            </a:r>
            <a:r>
              <a:rPr lang="en-US" sz="800" baseline="0" b="1" i="0" dirty="0" spc="19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1" i="0" dirty="0" spc="1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5</a:t>
            </a:r>
            <a:r>
              <a:rPr lang="en-US" sz="800" baseline="0" b="1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1" i="0" dirty="0" spc="1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55</a:t>
            </a:r>
            <a:r>
              <a:rPr lang="en-US" sz="800" baseline="0" b="1" i="0" dirty="0" spc="19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тисяч</a:t>
            </a:r>
            <a:r>
              <a:rPr lang="en-US" sz="800" baseline="0" b="1" i="0" dirty="0" spc="1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гривень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.</a:t>
            </a:r>
            <a:r>
              <a:rPr lang="en-US" sz="800" baseline="0" b="0" i="0" dirty="0" spc="19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Сума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залежала</a:t>
            </a:r>
            <a:r>
              <a:rPr lang="en-US" sz="800" baseline="0" b="0" i="0" dirty="0" spc="27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0" i="0" dirty="0" spc="27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платоспроможності</a:t>
            </a:r>
            <a:r>
              <a:rPr lang="en-US" sz="800" baseline="0" b="0" i="0" dirty="0" spc="27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потерпілого.</a:t>
            </a:r>
            <a:r>
              <a:rPr lang="en-US" sz="800" baseline="0" b="0" i="0" dirty="0" spc="27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Встановлено,</a:t>
            </a:r>
            <a:r>
              <a:rPr lang="en-US" sz="800" baseline="0" b="0" i="0" dirty="0" spc="27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27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гроші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перераховували</a:t>
            </a:r>
            <a:r>
              <a:rPr lang="en-US" sz="800" baseline="0" b="0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банківські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картки</a:t>
            </a:r>
            <a:r>
              <a:rPr lang="en-US" sz="800" baseline="0" b="0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його</a:t>
            </a:r>
            <a:r>
              <a:rPr lang="en-US" sz="800" baseline="0" b="0" i="0" dirty="0" spc="21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співкамерників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</a:t>
            </a:r>
            <a:r>
              <a:rPr lang="en-US" sz="800" baseline="0" b="0" i="0" dirty="0" spc="2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спільників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“на волі”. Серед них були його матір та цивільна дружина.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887" name="Picture 887"/>
          <p:cNvPicPr>
            <a:picLocks noChangeAspect="0" noChangeArrowheads="1"/>
          </p:cNvPicPr>
          <p:nvPr/>
        </p:nvPicPr>
        <p:blipFill>
          <a:blip r:embed="rId8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888" name="Freeform 888">
            <a:hlinkClick r:id="rId100"/>
          </p:cNvPr>
          <p:cNvSpPr/>
          <p:nvPr/>
        </p:nvSpPr>
        <p:spPr>
          <a:xfrm rot="0" flipH="0" flipV="0">
            <a:off x="366344" y="710057"/>
            <a:ext cx="4595304" cy="3452394"/>
          </a:xfrm>
          <a:custGeom>
            <a:pathLst>
              <a:path w="4595304" h="3452394">
                <a:moveTo>
                  <a:pt x="0" y="3452394"/>
                </a:moveTo>
                <a:lnTo>
                  <a:pt x="4595304" y="3452394"/>
                </a:lnTo>
                <a:lnTo>
                  <a:pt x="4595304" y="0"/>
                </a:lnTo>
                <a:lnTo>
                  <a:pt x="0" y="0"/>
                </a:lnTo>
                <a:lnTo>
                  <a:pt x="0" y="3452394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 rot="0" flipH="0" flipV="0">
            <a:off x="2263432" y="873811"/>
            <a:ext cx="801141" cy="129603"/>
          </a:xfrm>
          <a:custGeom>
            <a:pathLst>
              <a:path w="801141" h="129603">
                <a:moveTo>
                  <a:pt x="0" y="129603"/>
                </a:moveTo>
                <a:lnTo>
                  <a:pt x="801141" y="129603"/>
                </a:lnTo>
                <a:lnTo>
                  <a:pt x="801141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 rot="0" flipH="0" flipV="0">
            <a:off x="2294498" y="837817"/>
            <a:ext cx="201611" cy="201599"/>
          </a:xfrm>
          <a:custGeom>
            <a:pathLst>
              <a:path w="201611" h="201599">
                <a:moveTo>
                  <a:pt x="45770" y="0"/>
                </a:moveTo>
                <a:lnTo>
                  <a:pt x="89343" y="89331"/>
                </a:lnTo>
                <a:lnTo>
                  <a:pt x="0" y="45770"/>
                </a:lnTo>
                <a:lnTo>
                  <a:pt x="0" y="155841"/>
                </a:lnTo>
                <a:lnTo>
                  <a:pt x="89343" y="112268"/>
                </a:lnTo>
                <a:lnTo>
                  <a:pt x="45770" y="201599"/>
                </a:lnTo>
                <a:lnTo>
                  <a:pt x="155840" y="201599"/>
                </a:lnTo>
                <a:lnTo>
                  <a:pt x="112267" y="112268"/>
                </a:lnTo>
                <a:lnTo>
                  <a:pt x="201611" y="155841"/>
                </a:lnTo>
                <a:lnTo>
                  <a:pt x="201611" y="45770"/>
                </a:lnTo>
                <a:lnTo>
                  <a:pt x="112267" y="89331"/>
                </a:lnTo>
                <a:lnTo>
                  <a:pt x="155840" y="0"/>
                </a:lnTo>
                <a:close/>
                <a:moveTo>
                  <a:pt x="45770" y="0"/>
                </a:move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 rot="0" flipH="0" flipV="0">
            <a:off x="2298682" y="842000"/>
            <a:ext cx="193242" cy="193230"/>
          </a:xfrm>
          <a:custGeom>
            <a:pathLst>
              <a:path w="193242" h="193230">
                <a:moveTo>
                  <a:pt x="48285" y="0"/>
                </a:moveTo>
                <a:lnTo>
                  <a:pt x="94246" y="94234"/>
                </a:lnTo>
                <a:lnTo>
                  <a:pt x="0" y="48285"/>
                </a:lnTo>
                <a:lnTo>
                  <a:pt x="0" y="144957"/>
                </a:lnTo>
                <a:lnTo>
                  <a:pt x="94246" y="98996"/>
                </a:lnTo>
                <a:lnTo>
                  <a:pt x="48285" y="193230"/>
                </a:lnTo>
                <a:lnTo>
                  <a:pt x="144957" y="193230"/>
                </a:lnTo>
                <a:lnTo>
                  <a:pt x="98996" y="98996"/>
                </a:lnTo>
                <a:lnTo>
                  <a:pt x="193242" y="144957"/>
                </a:lnTo>
                <a:lnTo>
                  <a:pt x="193242" y="48285"/>
                </a:lnTo>
                <a:lnTo>
                  <a:pt x="98996" y="94234"/>
                </a:lnTo>
                <a:lnTo>
                  <a:pt x="144957" y="0"/>
                </a:lnTo>
                <a:close/>
                <a:moveTo>
                  <a:pt x="48285" y="0"/>
                </a:move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 rot="0" flipH="0" flipV="0">
            <a:off x="2353354" y="896654"/>
            <a:ext cx="83908" cy="83920"/>
          </a:xfrm>
          <a:custGeom>
            <a:pathLst>
              <a:path w="83908" h="83920">
                <a:moveTo>
                  <a:pt x="83908" y="41960"/>
                </a:moveTo>
                <a:cubicBezTo>
                  <a:pt x="83908" y="18796"/>
                  <a:pt x="65125" y="0"/>
                  <a:pt x="41948" y="0"/>
                </a:cubicBezTo>
                <a:cubicBezTo>
                  <a:pt x="18783" y="0"/>
                  <a:pt x="0" y="18796"/>
                  <a:pt x="0" y="41960"/>
                </a:cubicBezTo>
                <a:cubicBezTo>
                  <a:pt x="0" y="65124"/>
                  <a:pt x="18783" y="83920"/>
                  <a:pt x="41948" y="83920"/>
                </a:cubicBezTo>
                <a:cubicBezTo>
                  <a:pt x="65125" y="83920"/>
                  <a:pt x="83908" y="65124"/>
                  <a:pt x="83908" y="41960"/>
                </a:cubicBezTo>
              </a:path>
            </a:pathLst>
          </a:custGeom>
          <a:solidFill>
            <a:srgbClr val="0057B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 rot="0" flipH="0" flipV="0">
            <a:off x="2371712" y="893775"/>
            <a:ext cx="2932" cy="4368"/>
          </a:xfrm>
          <a:custGeom>
            <a:pathLst>
              <a:path w="2932" h="4368">
                <a:moveTo>
                  <a:pt x="266" y="2311"/>
                </a:moveTo>
                <a:cubicBezTo>
                  <a:pt x="0" y="3149"/>
                  <a:pt x="254" y="3987"/>
                  <a:pt x="824" y="4177"/>
                </a:cubicBezTo>
                <a:cubicBezTo>
                  <a:pt x="1409" y="4368"/>
                  <a:pt x="2094" y="3834"/>
                  <a:pt x="2374" y="2996"/>
                </a:cubicBezTo>
                <a:cubicBezTo>
                  <a:pt x="2374" y="2996"/>
                  <a:pt x="2374" y="2996"/>
                  <a:pt x="2374" y="2996"/>
                </a:cubicBezTo>
                <a:cubicBezTo>
                  <a:pt x="2425" y="2831"/>
                  <a:pt x="2450" y="2679"/>
                  <a:pt x="2463" y="2514"/>
                </a:cubicBezTo>
                <a:cubicBezTo>
                  <a:pt x="2552" y="2374"/>
                  <a:pt x="2615" y="2223"/>
                  <a:pt x="2666" y="2058"/>
                </a:cubicBezTo>
                <a:cubicBezTo>
                  <a:pt x="2932" y="1219"/>
                  <a:pt x="2678" y="381"/>
                  <a:pt x="2107" y="191"/>
                </a:cubicBezTo>
                <a:lnTo>
                  <a:pt x="2107" y="191"/>
                </a:lnTo>
                <a:cubicBezTo>
                  <a:pt x="1523" y="0"/>
                  <a:pt x="837" y="533"/>
                  <a:pt x="558" y="1384"/>
                </a:cubicBezTo>
                <a:cubicBezTo>
                  <a:pt x="519" y="1537"/>
                  <a:pt x="481" y="1702"/>
                  <a:pt x="469" y="1854"/>
                </a:cubicBezTo>
                <a:cubicBezTo>
                  <a:pt x="380" y="1994"/>
                  <a:pt x="316" y="2146"/>
                  <a:pt x="266" y="231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4" name="Picture 894"/>
          <p:cNvPicPr>
            <a:picLocks noChangeAspect="0" noChangeArrowheads="1"/>
          </p:cNvPicPr>
          <p:nvPr/>
        </p:nvPicPr>
        <p:blipFill>
          <a:blip r:embed="rId8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9173" y="881228"/>
            <a:ext cx="28014" cy="29464"/>
          </a:xfrm>
          <a:prstGeom prst="rect">
            <a:avLst/>
          </a:prstGeom>
          <a:noFill/>
          <a:extLst/>
        </p:spPr>
      </p:pic>
      <p:sp>
        <p:nvSpPr>
          <p:cNvPr id="895" name="Freeform 895"/>
          <p:cNvSpPr/>
          <p:nvPr/>
        </p:nvSpPr>
        <p:spPr>
          <a:xfrm rot="0" flipH="0" flipV="0">
            <a:off x="2371712" y="893775"/>
            <a:ext cx="2932" cy="4368"/>
          </a:xfrm>
          <a:custGeom>
            <a:pathLst>
              <a:path w="2932" h="4368">
                <a:moveTo>
                  <a:pt x="266" y="2311"/>
                </a:moveTo>
                <a:cubicBezTo>
                  <a:pt x="0" y="3149"/>
                  <a:pt x="254" y="3987"/>
                  <a:pt x="824" y="4177"/>
                </a:cubicBezTo>
                <a:cubicBezTo>
                  <a:pt x="1409" y="4368"/>
                  <a:pt x="2094" y="3834"/>
                  <a:pt x="2374" y="2996"/>
                </a:cubicBezTo>
                <a:cubicBezTo>
                  <a:pt x="2374" y="2996"/>
                  <a:pt x="2374" y="2996"/>
                  <a:pt x="2374" y="2996"/>
                </a:cubicBezTo>
                <a:cubicBezTo>
                  <a:pt x="2425" y="2831"/>
                  <a:pt x="2450" y="2679"/>
                  <a:pt x="2463" y="2514"/>
                </a:cubicBezTo>
                <a:cubicBezTo>
                  <a:pt x="2552" y="2374"/>
                  <a:pt x="2615" y="2223"/>
                  <a:pt x="2666" y="2058"/>
                </a:cubicBezTo>
                <a:cubicBezTo>
                  <a:pt x="2932" y="1219"/>
                  <a:pt x="2678" y="381"/>
                  <a:pt x="2107" y="191"/>
                </a:cubicBezTo>
                <a:lnTo>
                  <a:pt x="2107" y="191"/>
                </a:lnTo>
                <a:cubicBezTo>
                  <a:pt x="1523" y="0"/>
                  <a:pt x="837" y="533"/>
                  <a:pt x="558" y="1384"/>
                </a:cubicBezTo>
                <a:cubicBezTo>
                  <a:pt x="519" y="1537"/>
                  <a:pt x="481" y="1702"/>
                  <a:pt x="469" y="1854"/>
                </a:cubicBezTo>
                <a:cubicBezTo>
                  <a:pt x="380" y="1994"/>
                  <a:pt x="316" y="2146"/>
                  <a:pt x="266" y="2311"/>
                </a:cubicBezTo>
                <a:close/>
                <a:moveTo>
                  <a:pt x="266" y="231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6" name="Picture 896"/>
          <p:cNvPicPr>
            <a:picLocks noChangeAspect="0" noChangeArrowheads="1"/>
          </p:cNvPicPr>
          <p:nvPr/>
        </p:nvPicPr>
        <p:blipFill>
          <a:blip r:embed="rId8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9173" y="882929"/>
            <a:ext cx="27715" cy="27762"/>
          </a:xfrm>
          <a:prstGeom prst="rect">
            <a:avLst/>
          </a:prstGeom>
          <a:noFill/>
          <a:extLst/>
        </p:spPr>
      </p:pic>
      <p:sp>
        <p:nvSpPr>
          <p:cNvPr id="897" name="Freeform 897"/>
          <p:cNvSpPr/>
          <p:nvPr/>
        </p:nvSpPr>
        <p:spPr>
          <a:xfrm rot="0" flipH="0" flipV="0">
            <a:off x="2371712" y="895629"/>
            <a:ext cx="2463" cy="2514"/>
          </a:xfrm>
          <a:custGeom>
            <a:pathLst>
              <a:path w="2463" h="2514">
                <a:moveTo>
                  <a:pt x="266" y="457"/>
                </a:moveTo>
                <a:cubicBezTo>
                  <a:pt x="0" y="1295"/>
                  <a:pt x="254" y="2133"/>
                  <a:pt x="824" y="2323"/>
                </a:cubicBezTo>
                <a:cubicBezTo>
                  <a:pt x="1409" y="2514"/>
                  <a:pt x="2094" y="1980"/>
                  <a:pt x="2374" y="1142"/>
                </a:cubicBezTo>
                <a:cubicBezTo>
                  <a:pt x="2425" y="977"/>
                  <a:pt x="2450" y="825"/>
                  <a:pt x="2463" y="660"/>
                </a:cubicBezTo>
                <a:cubicBezTo>
                  <a:pt x="2132" y="901"/>
                  <a:pt x="659" y="457"/>
                  <a:pt x="469" y="0"/>
                </a:cubicBezTo>
                <a:cubicBezTo>
                  <a:pt x="380" y="140"/>
                  <a:pt x="316" y="292"/>
                  <a:pt x="266" y="457"/>
                </a:cubicBezTo>
                <a:close/>
                <a:moveTo>
                  <a:pt x="266" y="45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 rot="0" flipH="0" flipV="0">
            <a:off x="2391122" y="895853"/>
            <a:ext cx="4228" cy="2412"/>
          </a:xfrm>
          <a:custGeom>
            <a:pathLst>
              <a:path w="4228" h="2412">
                <a:moveTo>
                  <a:pt x="1549" y="126"/>
                </a:moveTo>
                <a:cubicBezTo>
                  <a:pt x="673" y="189"/>
                  <a:pt x="0" y="735"/>
                  <a:pt x="38" y="1345"/>
                </a:cubicBezTo>
                <a:cubicBezTo>
                  <a:pt x="76" y="1954"/>
                  <a:pt x="826" y="2412"/>
                  <a:pt x="1701" y="2348"/>
                </a:cubicBezTo>
                <a:lnTo>
                  <a:pt x="1701" y="2348"/>
                </a:lnTo>
                <a:cubicBezTo>
                  <a:pt x="1866" y="2335"/>
                  <a:pt x="2018" y="2310"/>
                  <a:pt x="2171" y="2259"/>
                </a:cubicBezTo>
                <a:cubicBezTo>
                  <a:pt x="2336" y="2285"/>
                  <a:pt x="2501" y="2297"/>
                  <a:pt x="2666" y="2285"/>
                </a:cubicBezTo>
                <a:cubicBezTo>
                  <a:pt x="3542" y="2221"/>
                  <a:pt x="4228" y="1675"/>
                  <a:pt x="4177" y="1065"/>
                </a:cubicBezTo>
                <a:lnTo>
                  <a:pt x="4177" y="1065"/>
                </a:lnTo>
                <a:cubicBezTo>
                  <a:pt x="4139" y="456"/>
                  <a:pt x="3390" y="0"/>
                  <a:pt x="2514" y="63"/>
                </a:cubicBezTo>
                <a:cubicBezTo>
                  <a:pt x="2361" y="76"/>
                  <a:pt x="2196" y="101"/>
                  <a:pt x="2044" y="151"/>
                </a:cubicBezTo>
                <a:cubicBezTo>
                  <a:pt x="1879" y="126"/>
                  <a:pt x="1714" y="114"/>
                  <a:pt x="1549" y="126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9" name="Picture 899"/>
          <p:cNvPicPr>
            <a:picLocks noChangeAspect="0" noChangeArrowheads="1"/>
          </p:cNvPicPr>
          <p:nvPr/>
        </p:nvPicPr>
        <p:blipFill>
          <a:blip r:embed="rId8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8454" y="883209"/>
            <a:ext cx="29555" cy="27692"/>
          </a:xfrm>
          <a:prstGeom prst="rect">
            <a:avLst/>
          </a:prstGeom>
          <a:noFill/>
          <a:extLst/>
        </p:spPr>
      </p:pic>
      <p:sp>
        <p:nvSpPr>
          <p:cNvPr id="900" name="Freeform 900"/>
          <p:cNvSpPr/>
          <p:nvPr/>
        </p:nvSpPr>
        <p:spPr>
          <a:xfrm rot="0" flipH="0" flipV="0">
            <a:off x="2391122" y="895853"/>
            <a:ext cx="4228" cy="2412"/>
          </a:xfrm>
          <a:custGeom>
            <a:pathLst>
              <a:path w="4228" h="2412">
                <a:moveTo>
                  <a:pt x="1549" y="126"/>
                </a:moveTo>
                <a:cubicBezTo>
                  <a:pt x="673" y="189"/>
                  <a:pt x="0" y="735"/>
                  <a:pt x="38" y="1345"/>
                </a:cubicBezTo>
                <a:cubicBezTo>
                  <a:pt x="76" y="1954"/>
                  <a:pt x="826" y="2412"/>
                  <a:pt x="1701" y="2348"/>
                </a:cubicBezTo>
                <a:lnTo>
                  <a:pt x="1701" y="2348"/>
                </a:lnTo>
                <a:cubicBezTo>
                  <a:pt x="1866" y="2335"/>
                  <a:pt x="2018" y="2310"/>
                  <a:pt x="2171" y="2259"/>
                </a:cubicBezTo>
                <a:cubicBezTo>
                  <a:pt x="2336" y="2285"/>
                  <a:pt x="2501" y="2297"/>
                  <a:pt x="2666" y="2285"/>
                </a:cubicBezTo>
                <a:cubicBezTo>
                  <a:pt x="3542" y="2221"/>
                  <a:pt x="4228" y="1675"/>
                  <a:pt x="4177" y="1065"/>
                </a:cubicBezTo>
                <a:lnTo>
                  <a:pt x="4177" y="1065"/>
                </a:lnTo>
                <a:cubicBezTo>
                  <a:pt x="4139" y="456"/>
                  <a:pt x="3390" y="0"/>
                  <a:pt x="2514" y="63"/>
                </a:cubicBezTo>
                <a:cubicBezTo>
                  <a:pt x="2361" y="76"/>
                  <a:pt x="2196" y="101"/>
                  <a:pt x="2044" y="151"/>
                </a:cubicBezTo>
                <a:cubicBezTo>
                  <a:pt x="1879" y="126"/>
                  <a:pt x="1714" y="114"/>
                  <a:pt x="1549" y="126"/>
                </a:cubicBezTo>
                <a:close/>
                <a:moveTo>
                  <a:pt x="1549" y="1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1" name="Picture 901"/>
          <p:cNvPicPr>
            <a:picLocks noChangeAspect="0" noChangeArrowheads="1"/>
          </p:cNvPicPr>
          <p:nvPr/>
        </p:nvPicPr>
        <p:blipFill>
          <a:blip r:embed="rId9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8454" y="883273"/>
            <a:ext cx="27547" cy="27628"/>
          </a:xfrm>
          <a:prstGeom prst="rect">
            <a:avLst/>
          </a:prstGeom>
          <a:noFill/>
          <a:extLst/>
        </p:spPr>
      </p:pic>
      <p:sp>
        <p:nvSpPr>
          <p:cNvPr id="902" name="Freeform 902"/>
          <p:cNvSpPr/>
          <p:nvPr/>
        </p:nvSpPr>
        <p:spPr>
          <a:xfrm rot="0" flipH="0" flipV="0">
            <a:off x="2391122" y="895968"/>
            <a:ext cx="2171" cy="2298"/>
          </a:xfrm>
          <a:custGeom>
            <a:pathLst>
              <a:path w="2171" h="2298">
                <a:moveTo>
                  <a:pt x="1549" y="12"/>
                </a:moveTo>
                <a:cubicBezTo>
                  <a:pt x="673" y="75"/>
                  <a:pt x="0" y="621"/>
                  <a:pt x="38" y="1231"/>
                </a:cubicBezTo>
                <a:cubicBezTo>
                  <a:pt x="76" y="1840"/>
                  <a:pt x="826" y="2298"/>
                  <a:pt x="1701" y="2234"/>
                </a:cubicBezTo>
                <a:cubicBezTo>
                  <a:pt x="1866" y="2221"/>
                  <a:pt x="2018" y="2196"/>
                  <a:pt x="2171" y="2145"/>
                </a:cubicBezTo>
                <a:cubicBezTo>
                  <a:pt x="1828" y="1929"/>
                  <a:pt x="1688" y="380"/>
                  <a:pt x="2044" y="37"/>
                </a:cubicBezTo>
                <a:cubicBezTo>
                  <a:pt x="1879" y="12"/>
                  <a:pt x="1714" y="0"/>
                  <a:pt x="1549" y="12"/>
                </a:cubicBezTo>
                <a:close/>
                <a:moveTo>
                  <a:pt x="1549" y="1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 rot="0" flipH="0" flipV="0">
            <a:off x="2369921" y="888459"/>
            <a:ext cx="25387" cy="17106"/>
          </a:xfrm>
          <a:custGeom>
            <a:pathLst>
              <a:path w="25387" h="17106">
                <a:moveTo>
                  <a:pt x="0" y="14643"/>
                </a:moveTo>
                <a:cubicBezTo>
                  <a:pt x="4343" y="11138"/>
                  <a:pt x="5740" y="3848"/>
                  <a:pt x="9220" y="3417"/>
                </a:cubicBezTo>
                <a:cubicBezTo>
                  <a:pt x="12700" y="2972"/>
                  <a:pt x="10718" y="5779"/>
                  <a:pt x="11557" y="5919"/>
                </a:cubicBezTo>
                <a:cubicBezTo>
                  <a:pt x="12407" y="6046"/>
                  <a:pt x="13284" y="0"/>
                  <a:pt x="16891" y="178"/>
                </a:cubicBezTo>
                <a:cubicBezTo>
                  <a:pt x="20497" y="369"/>
                  <a:pt x="18453" y="3112"/>
                  <a:pt x="18453" y="3112"/>
                </a:cubicBezTo>
                <a:cubicBezTo>
                  <a:pt x="18453" y="3112"/>
                  <a:pt x="22936" y="318"/>
                  <a:pt x="24168" y="3239"/>
                </a:cubicBezTo>
                <a:cubicBezTo>
                  <a:pt x="25387" y="6160"/>
                  <a:pt x="21894" y="8052"/>
                  <a:pt x="20485" y="7811"/>
                </a:cubicBezTo>
                <a:cubicBezTo>
                  <a:pt x="20485" y="7811"/>
                  <a:pt x="23101" y="9043"/>
                  <a:pt x="21272" y="11329"/>
                </a:cubicBezTo>
                <a:cubicBezTo>
                  <a:pt x="19443" y="13602"/>
                  <a:pt x="15354" y="10224"/>
                  <a:pt x="14300" y="11126"/>
                </a:cubicBezTo>
                <a:cubicBezTo>
                  <a:pt x="13843" y="11519"/>
                  <a:pt x="16611" y="12904"/>
                  <a:pt x="13817" y="15417"/>
                </a:cubicBezTo>
                <a:cubicBezTo>
                  <a:pt x="11468" y="17106"/>
                  <a:pt x="4813" y="13589"/>
                  <a:pt x="0" y="1464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 rot="0" flipH="0" flipV="0">
            <a:off x="2369921" y="888459"/>
            <a:ext cx="25387" cy="17106"/>
          </a:xfrm>
          <a:custGeom>
            <a:pathLst>
              <a:path w="25387" h="17106">
                <a:moveTo>
                  <a:pt x="0" y="14643"/>
                </a:moveTo>
                <a:cubicBezTo>
                  <a:pt x="4343" y="11138"/>
                  <a:pt x="5740" y="3848"/>
                  <a:pt x="9220" y="3417"/>
                </a:cubicBezTo>
                <a:cubicBezTo>
                  <a:pt x="12700" y="2972"/>
                  <a:pt x="10718" y="5779"/>
                  <a:pt x="11557" y="5919"/>
                </a:cubicBezTo>
                <a:cubicBezTo>
                  <a:pt x="12407" y="6046"/>
                  <a:pt x="13284" y="0"/>
                  <a:pt x="16891" y="178"/>
                </a:cubicBezTo>
                <a:cubicBezTo>
                  <a:pt x="20497" y="369"/>
                  <a:pt x="18453" y="3112"/>
                  <a:pt x="18453" y="3112"/>
                </a:cubicBezTo>
                <a:cubicBezTo>
                  <a:pt x="18453" y="3112"/>
                  <a:pt x="22936" y="318"/>
                  <a:pt x="24168" y="3239"/>
                </a:cubicBezTo>
                <a:cubicBezTo>
                  <a:pt x="25387" y="6160"/>
                  <a:pt x="21894" y="8052"/>
                  <a:pt x="20485" y="7811"/>
                </a:cubicBezTo>
                <a:cubicBezTo>
                  <a:pt x="20485" y="7811"/>
                  <a:pt x="23101" y="9043"/>
                  <a:pt x="21272" y="11329"/>
                </a:cubicBezTo>
                <a:cubicBezTo>
                  <a:pt x="19443" y="13602"/>
                  <a:pt x="15354" y="10224"/>
                  <a:pt x="14300" y="11126"/>
                </a:cubicBezTo>
                <a:cubicBezTo>
                  <a:pt x="13843" y="11519"/>
                  <a:pt x="16611" y="12904"/>
                  <a:pt x="13817" y="15417"/>
                </a:cubicBezTo>
                <a:cubicBezTo>
                  <a:pt x="11468" y="17106"/>
                  <a:pt x="4813" y="13589"/>
                  <a:pt x="0" y="14643"/>
                </a:cubicBezTo>
                <a:close/>
                <a:moveTo>
                  <a:pt x="0" y="1464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5" name="Picture 905"/>
          <p:cNvPicPr>
            <a:picLocks noChangeAspect="0" noChangeArrowheads="1"/>
          </p:cNvPicPr>
          <p:nvPr/>
        </p:nvPicPr>
        <p:blipFill>
          <a:blip r:embed="rId9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7221" y="875944"/>
            <a:ext cx="49818" cy="41109"/>
          </a:xfrm>
          <a:prstGeom prst="rect">
            <a:avLst/>
          </a:prstGeom>
          <a:noFill/>
          <a:extLst/>
        </p:spPr>
      </p:pic>
      <p:sp>
        <p:nvSpPr>
          <p:cNvPr id="906" name="Freeform 906"/>
          <p:cNvSpPr/>
          <p:nvPr/>
        </p:nvSpPr>
        <p:spPr>
          <a:xfrm rot="0" flipH="0" flipV="0">
            <a:off x="2370754" y="889468"/>
            <a:ext cx="23520" cy="14629"/>
          </a:xfrm>
          <a:custGeom>
            <a:pathLst>
              <a:path w="23520" h="14629">
                <a:moveTo>
                  <a:pt x="0" y="13169"/>
                </a:moveTo>
                <a:cubicBezTo>
                  <a:pt x="4025" y="10007"/>
                  <a:pt x="5359" y="3708"/>
                  <a:pt x="8229" y="3670"/>
                </a:cubicBezTo>
                <a:cubicBezTo>
                  <a:pt x="11099" y="3632"/>
                  <a:pt x="9220" y="5143"/>
                  <a:pt x="10490" y="5562"/>
                </a:cubicBezTo>
                <a:cubicBezTo>
                  <a:pt x="11760" y="5994"/>
                  <a:pt x="13538" y="101"/>
                  <a:pt x="15875" y="50"/>
                </a:cubicBezTo>
                <a:cubicBezTo>
                  <a:pt x="18199" y="0"/>
                  <a:pt x="16611" y="3441"/>
                  <a:pt x="16611" y="3441"/>
                </a:cubicBezTo>
                <a:cubicBezTo>
                  <a:pt x="16611" y="3441"/>
                  <a:pt x="21247" y="38"/>
                  <a:pt x="22390" y="2667"/>
                </a:cubicBezTo>
                <a:cubicBezTo>
                  <a:pt x="23520" y="5308"/>
                  <a:pt x="19977" y="6159"/>
                  <a:pt x="18986" y="6477"/>
                </a:cubicBezTo>
                <a:cubicBezTo>
                  <a:pt x="18986" y="6477"/>
                  <a:pt x="21437" y="8521"/>
                  <a:pt x="19265" y="9690"/>
                </a:cubicBezTo>
                <a:cubicBezTo>
                  <a:pt x="17081" y="10858"/>
                  <a:pt x="13703" y="8610"/>
                  <a:pt x="12725" y="9423"/>
                </a:cubicBezTo>
                <a:cubicBezTo>
                  <a:pt x="12293" y="9766"/>
                  <a:pt x="14414" y="12446"/>
                  <a:pt x="12280" y="13106"/>
                </a:cubicBezTo>
                <a:cubicBezTo>
                  <a:pt x="10096" y="14629"/>
                  <a:pt x="4457" y="12217"/>
                  <a:pt x="0" y="13169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 rot="0" flipH="0" flipV="0">
            <a:off x="2370754" y="889468"/>
            <a:ext cx="23520" cy="14629"/>
          </a:xfrm>
          <a:custGeom>
            <a:pathLst>
              <a:path w="23520" h="14629">
                <a:moveTo>
                  <a:pt x="0" y="13169"/>
                </a:moveTo>
                <a:cubicBezTo>
                  <a:pt x="4025" y="10007"/>
                  <a:pt x="5359" y="3708"/>
                  <a:pt x="8229" y="3670"/>
                </a:cubicBezTo>
                <a:cubicBezTo>
                  <a:pt x="11099" y="3632"/>
                  <a:pt x="9220" y="5143"/>
                  <a:pt x="10490" y="5562"/>
                </a:cubicBezTo>
                <a:cubicBezTo>
                  <a:pt x="11760" y="5994"/>
                  <a:pt x="13538" y="101"/>
                  <a:pt x="15875" y="50"/>
                </a:cubicBezTo>
                <a:cubicBezTo>
                  <a:pt x="18199" y="0"/>
                  <a:pt x="16611" y="3441"/>
                  <a:pt x="16611" y="3441"/>
                </a:cubicBezTo>
                <a:cubicBezTo>
                  <a:pt x="16611" y="3441"/>
                  <a:pt x="21247" y="38"/>
                  <a:pt x="22390" y="2667"/>
                </a:cubicBezTo>
                <a:cubicBezTo>
                  <a:pt x="23520" y="5308"/>
                  <a:pt x="19977" y="6159"/>
                  <a:pt x="18986" y="6477"/>
                </a:cubicBezTo>
                <a:cubicBezTo>
                  <a:pt x="18986" y="6477"/>
                  <a:pt x="21437" y="8521"/>
                  <a:pt x="19265" y="9690"/>
                </a:cubicBezTo>
                <a:cubicBezTo>
                  <a:pt x="17081" y="10858"/>
                  <a:pt x="13703" y="8610"/>
                  <a:pt x="12725" y="9423"/>
                </a:cubicBezTo>
                <a:cubicBezTo>
                  <a:pt x="12293" y="9766"/>
                  <a:pt x="14414" y="12446"/>
                  <a:pt x="12280" y="13106"/>
                </a:cubicBezTo>
                <a:cubicBezTo>
                  <a:pt x="10096" y="14629"/>
                  <a:pt x="4457" y="12217"/>
                  <a:pt x="0" y="13169"/>
                </a:cubicBezTo>
                <a:close/>
                <a:moveTo>
                  <a:pt x="0" y="13169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8" name="Picture 908"/>
          <p:cNvPicPr>
            <a:picLocks noChangeAspect="0" noChangeArrowheads="1"/>
          </p:cNvPicPr>
          <p:nvPr/>
        </p:nvPicPr>
        <p:blipFill>
          <a:blip r:embed="rId9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8059" y="876808"/>
            <a:ext cx="48010" cy="38992"/>
          </a:xfrm>
          <a:prstGeom prst="rect">
            <a:avLst/>
          </a:prstGeom>
          <a:noFill/>
          <a:extLst/>
        </p:spPr>
      </p:pic>
      <p:sp>
        <p:nvSpPr>
          <p:cNvPr id="909" name="Freeform 909"/>
          <p:cNvSpPr/>
          <p:nvPr/>
        </p:nvSpPr>
        <p:spPr>
          <a:xfrm rot="0" flipH="0" flipV="0">
            <a:off x="2368480" y="894088"/>
            <a:ext cx="21043" cy="9626"/>
          </a:xfrm>
          <a:custGeom>
            <a:pathLst>
              <a:path w="21043" h="9626">
                <a:moveTo>
                  <a:pt x="0" y="9626"/>
                </a:moveTo>
                <a:cubicBezTo>
                  <a:pt x="4152" y="9309"/>
                  <a:pt x="18580" y="2261"/>
                  <a:pt x="21043" y="0"/>
                </a:cubicBezTo>
                <a:cubicBezTo>
                  <a:pt x="17894" y="851"/>
                  <a:pt x="3314" y="6744"/>
                  <a:pt x="0" y="962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 rot="0" flipH="0" flipV="0">
            <a:off x="2368480" y="894088"/>
            <a:ext cx="21043" cy="9626"/>
          </a:xfrm>
          <a:custGeom>
            <a:pathLst>
              <a:path w="21043" h="9626">
                <a:moveTo>
                  <a:pt x="0" y="9626"/>
                </a:moveTo>
                <a:cubicBezTo>
                  <a:pt x="4152" y="9309"/>
                  <a:pt x="18580" y="2261"/>
                  <a:pt x="21043" y="0"/>
                </a:cubicBezTo>
                <a:cubicBezTo>
                  <a:pt x="17894" y="851"/>
                  <a:pt x="3314" y="6744"/>
                  <a:pt x="0" y="9626"/>
                </a:cubicBezTo>
                <a:close/>
                <a:moveTo>
                  <a:pt x="0" y="96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1" name="Picture 911"/>
          <p:cNvPicPr>
            <a:picLocks noChangeAspect="0" noChangeArrowheads="1"/>
          </p:cNvPicPr>
          <p:nvPr/>
        </p:nvPicPr>
        <p:blipFill>
          <a:blip r:embed="rId9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5773" y="881393"/>
            <a:ext cx="46443" cy="35014"/>
          </a:xfrm>
          <a:prstGeom prst="rect">
            <a:avLst/>
          </a:prstGeom>
          <a:noFill/>
          <a:extLst/>
        </p:spPr>
      </p:pic>
      <p:sp>
        <p:nvSpPr>
          <p:cNvPr id="912" name="Freeform 912"/>
          <p:cNvSpPr/>
          <p:nvPr/>
        </p:nvSpPr>
        <p:spPr>
          <a:xfrm rot="0" flipH="0" flipV="0">
            <a:off x="2354686" y="909222"/>
            <a:ext cx="2654" cy="4329"/>
          </a:xfrm>
          <a:custGeom>
            <a:pathLst>
              <a:path w="2654" h="4329">
                <a:moveTo>
                  <a:pt x="330" y="2844"/>
                </a:moveTo>
                <a:cubicBezTo>
                  <a:pt x="482" y="3720"/>
                  <a:pt x="1091" y="4329"/>
                  <a:pt x="1701" y="4228"/>
                </a:cubicBezTo>
                <a:cubicBezTo>
                  <a:pt x="2298" y="4114"/>
                  <a:pt x="2654" y="3326"/>
                  <a:pt x="2501" y="2451"/>
                </a:cubicBezTo>
                <a:cubicBezTo>
                  <a:pt x="2501" y="2451"/>
                  <a:pt x="2501" y="2451"/>
                  <a:pt x="2501" y="2451"/>
                </a:cubicBezTo>
                <a:cubicBezTo>
                  <a:pt x="2476" y="2286"/>
                  <a:pt x="2425" y="2133"/>
                  <a:pt x="2361" y="1981"/>
                </a:cubicBezTo>
                <a:cubicBezTo>
                  <a:pt x="2374" y="1816"/>
                  <a:pt x="2361" y="1651"/>
                  <a:pt x="2336" y="1486"/>
                </a:cubicBezTo>
                <a:cubicBezTo>
                  <a:pt x="2184" y="622"/>
                  <a:pt x="1561" y="0"/>
                  <a:pt x="965" y="101"/>
                </a:cubicBezTo>
                <a:cubicBezTo>
                  <a:pt x="965" y="101"/>
                  <a:pt x="965" y="101"/>
                  <a:pt x="965" y="101"/>
                </a:cubicBezTo>
                <a:cubicBezTo>
                  <a:pt x="368" y="216"/>
                  <a:pt x="0" y="1003"/>
                  <a:pt x="165" y="1879"/>
                </a:cubicBezTo>
                <a:cubicBezTo>
                  <a:pt x="191" y="2044"/>
                  <a:pt x="229" y="2197"/>
                  <a:pt x="292" y="2349"/>
                </a:cubicBezTo>
                <a:cubicBezTo>
                  <a:pt x="292" y="2514"/>
                  <a:pt x="305" y="2679"/>
                  <a:pt x="330" y="284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3" name="Picture 913"/>
          <p:cNvPicPr>
            <a:picLocks noChangeAspect="0" noChangeArrowheads="1"/>
          </p:cNvPicPr>
          <p:nvPr/>
        </p:nvPicPr>
        <p:blipFill>
          <a:blip r:embed="rId9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2111" y="896620"/>
            <a:ext cx="27819" cy="29540"/>
          </a:xfrm>
          <a:prstGeom prst="rect">
            <a:avLst/>
          </a:prstGeom>
          <a:noFill/>
          <a:extLst/>
        </p:spPr>
      </p:pic>
      <p:sp>
        <p:nvSpPr>
          <p:cNvPr id="914" name="Freeform 914"/>
          <p:cNvSpPr/>
          <p:nvPr/>
        </p:nvSpPr>
        <p:spPr>
          <a:xfrm rot="0" flipH="0" flipV="0">
            <a:off x="2354686" y="909222"/>
            <a:ext cx="2654" cy="4329"/>
          </a:xfrm>
          <a:custGeom>
            <a:pathLst>
              <a:path w="2654" h="4329">
                <a:moveTo>
                  <a:pt x="330" y="2844"/>
                </a:moveTo>
                <a:cubicBezTo>
                  <a:pt x="482" y="3720"/>
                  <a:pt x="1091" y="4329"/>
                  <a:pt x="1701" y="4228"/>
                </a:cubicBezTo>
                <a:cubicBezTo>
                  <a:pt x="2298" y="4114"/>
                  <a:pt x="2654" y="3326"/>
                  <a:pt x="2501" y="2451"/>
                </a:cubicBezTo>
                <a:cubicBezTo>
                  <a:pt x="2501" y="2451"/>
                  <a:pt x="2501" y="2451"/>
                  <a:pt x="2501" y="2451"/>
                </a:cubicBezTo>
                <a:cubicBezTo>
                  <a:pt x="2476" y="2286"/>
                  <a:pt x="2425" y="2133"/>
                  <a:pt x="2361" y="1981"/>
                </a:cubicBezTo>
                <a:cubicBezTo>
                  <a:pt x="2374" y="1816"/>
                  <a:pt x="2361" y="1651"/>
                  <a:pt x="2336" y="1486"/>
                </a:cubicBezTo>
                <a:cubicBezTo>
                  <a:pt x="2184" y="622"/>
                  <a:pt x="1561" y="0"/>
                  <a:pt x="965" y="101"/>
                </a:cubicBezTo>
                <a:cubicBezTo>
                  <a:pt x="965" y="101"/>
                  <a:pt x="965" y="101"/>
                  <a:pt x="965" y="101"/>
                </a:cubicBezTo>
                <a:cubicBezTo>
                  <a:pt x="368" y="216"/>
                  <a:pt x="0" y="1003"/>
                  <a:pt x="165" y="1879"/>
                </a:cubicBezTo>
                <a:cubicBezTo>
                  <a:pt x="191" y="2044"/>
                  <a:pt x="229" y="2197"/>
                  <a:pt x="292" y="2349"/>
                </a:cubicBezTo>
                <a:cubicBezTo>
                  <a:pt x="292" y="2514"/>
                  <a:pt x="305" y="2679"/>
                  <a:pt x="330" y="2844"/>
                </a:cubicBezTo>
                <a:close/>
                <a:moveTo>
                  <a:pt x="330" y="28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5" name="Picture 915"/>
          <p:cNvPicPr>
            <a:picLocks noChangeAspect="0" noChangeArrowheads="1"/>
          </p:cNvPicPr>
          <p:nvPr/>
        </p:nvPicPr>
        <p:blipFill>
          <a:blip r:embed="rId9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2286" y="898513"/>
            <a:ext cx="27644" cy="27647"/>
          </a:xfrm>
          <a:prstGeom prst="rect">
            <a:avLst/>
          </a:prstGeom>
          <a:noFill/>
          <a:extLst/>
        </p:spPr>
      </p:pic>
      <p:sp>
        <p:nvSpPr>
          <p:cNvPr id="916" name="Freeform 916"/>
          <p:cNvSpPr/>
          <p:nvPr/>
        </p:nvSpPr>
        <p:spPr>
          <a:xfrm rot="0" flipH="0" flipV="0">
            <a:off x="2354978" y="911203"/>
            <a:ext cx="2374" cy="2348"/>
          </a:xfrm>
          <a:custGeom>
            <a:pathLst>
              <a:path w="2374" h="2348">
                <a:moveTo>
                  <a:pt x="38" y="863"/>
                </a:moveTo>
                <a:cubicBezTo>
                  <a:pt x="190" y="1739"/>
                  <a:pt x="799" y="2348"/>
                  <a:pt x="1409" y="2247"/>
                </a:cubicBezTo>
                <a:cubicBezTo>
                  <a:pt x="2006" y="2133"/>
                  <a:pt x="2374" y="1345"/>
                  <a:pt x="2209" y="470"/>
                </a:cubicBezTo>
                <a:cubicBezTo>
                  <a:pt x="2184" y="305"/>
                  <a:pt x="2133" y="152"/>
                  <a:pt x="2069" y="0"/>
                </a:cubicBezTo>
                <a:cubicBezTo>
                  <a:pt x="1904" y="381"/>
                  <a:pt x="393" y="686"/>
                  <a:pt x="0" y="368"/>
                </a:cubicBezTo>
                <a:cubicBezTo>
                  <a:pt x="0" y="533"/>
                  <a:pt x="13" y="698"/>
                  <a:pt x="38" y="863"/>
                </a:cubicBezTo>
                <a:close/>
                <a:moveTo>
                  <a:pt x="38" y="86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 rot="0" flipH="0" flipV="0">
            <a:off x="2372146" y="901195"/>
            <a:ext cx="4178" cy="3352"/>
          </a:xfrm>
          <a:custGeom>
            <a:pathLst>
              <a:path w="4178" h="3352">
                <a:moveTo>
                  <a:pt x="1092" y="990"/>
                </a:moveTo>
                <a:cubicBezTo>
                  <a:pt x="343" y="1459"/>
                  <a:pt x="0" y="2260"/>
                  <a:pt x="318" y="2780"/>
                </a:cubicBezTo>
                <a:cubicBezTo>
                  <a:pt x="648" y="3301"/>
                  <a:pt x="1511" y="3352"/>
                  <a:pt x="2260" y="2882"/>
                </a:cubicBezTo>
                <a:cubicBezTo>
                  <a:pt x="2260" y="2882"/>
                  <a:pt x="2260" y="2882"/>
                  <a:pt x="2260" y="2882"/>
                </a:cubicBezTo>
                <a:cubicBezTo>
                  <a:pt x="2400" y="2793"/>
                  <a:pt x="2527" y="2691"/>
                  <a:pt x="2641" y="2577"/>
                </a:cubicBezTo>
                <a:cubicBezTo>
                  <a:pt x="2793" y="2526"/>
                  <a:pt x="2946" y="2450"/>
                  <a:pt x="3085" y="2361"/>
                </a:cubicBezTo>
                <a:cubicBezTo>
                  <a:pt x="3835" y="1891"/>
                  <a:pt x="4178" y="1091"/>
                  <a:pt x="3847" y="571"/>
                </a:cubicBezTo>
                <a:lnTo>
                  <a:pt x="3847" y="571"/>
                </a:lnTo>
                <a:cubicBezTo>
                  <a:pt x="3530" y="51"/>
                  <a:pt x="2666" y="0"/>
                  <a:pt x="1917" y="470"/>
                </a:cubicBezTo>
                <a:cubicBezTo>
                  <a:pt x="1777" y="559"/>
                  <a:pt x="1650" y="660"/>
                  <a:pt x="1536" y="775"/>
                </a:cubicBezTo>
                <a:cubicBezTo>
                  <a:pt x="1384" y="825"/>
                  <a:pt x="1231" y="902"/>
                  <a:pt x="1092" y="990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8" name="Picture 918"/>
          <p:cNvPicPr>
            <a:picLocks noChangeAspect="0" noChangeArrowheads="1"/>
          </p:cNvPicPr>
          <p:nvPr/>
        </p:nvPicPr>
        <p:blipFill>
          <a:blip r:embed="rId9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9648" y="888644"/>
            <a:ext cx="29174" cy="28453"/>
          </a:xfrm>
          <a:prstGeom prst="rect">
            <a:avLst/>
          </a:prstGeom>
          <a:noFill/>
          <a:extLst/>
        </p:spPr>
      </p:pic>
      <p:sp>
        <p:nvSpPr>
          <p:cNvPr id="919" name="Freeform 919"/>
          <p:cNvSpPr/>
          <p:nvPr/>
        </p:nvSpPr>
        <p:spPr>
          <a:xfrm rot="0" flipH="0" flipV="0">
            <a:off x="2372146" y="901195"/>
            <a:ext cx="4178" cy="3352"/>
          </a:xfrm>
          <a:custGeom>
            <a:pathLst>
              <a:path w="4178" h="3352">
                <a:moveTo>
                  <a:pt x="1092" y="990"/>
                </a:moveTo>
                <a:cubicBezTo>
                  <a:pt x="343" y="1459"/>
                  <a:pt x="0" y="2260"/>
                  <a:pt x="318" y="2780"/>
                </a:cubicBezTo>
                <a:cubicBezTo>
                  <a:pt x="648" y="3301"/>
                  <a:pt x="1511" y="3352"/>
                  <a:pt x="2260" y="2882"/>
                </a:cubicBezTo>
                <a:cubicBezTo>
                  <a:pt x="2260" y="2882"/>
                  <a:pt x="2260" y="2882"/>
                  <a:pt x="2260" y="2882"/>
                </a:cubicBezTo>
                <a:cubicBezTo>
                  <a:pt x="2400" y="2793"/>
                  <a:pt x="2527" y="2691"/>
                  <a:pt x="2641" y="2577"/>
                </a:cubicBezTo>
                <a:cubicBezTo>
                  <a:pt x="2793" y="2526"/>
                  <a:pt x="2946" y="2450"/>
                  <a:pt x="3085" y="2361"/>
                </a:cubicBezTo>
                <a:cubicBezTo>
                  <a:pt x="3835" y="1891"/>
                  <a:pt x="4178" y="1091"/>
                  <a:pt x="3847" y="571"/>
                </a:cubicBezTo>
                <a:lnTo>
                  <a:pt x="3847" y="571"/>
                </a:lnTo>
                <a:cubicBezTo>
                  <a:pt x="3530" y="51"/>
                  <a:pt x="2666" y="0"/>
                  <a:pt x="1917" y="470"/>
                </a:cubicBezTo>
                <a:cubicBezTo>
                  <a:pt x="1777" y="559"/>
                  <a:pt x="1650" y="660"/>
                  <a:pt x="1536" y="775"/>
                </a:cubicBezTo>
                <a:cubicBezTo>
                  <a:pt x="1384" y="825"/>
                  <a:pt x="1231" y="902"/>
                  <a:pt x="1092" y="990"/>
                </a:cubicBezTo>
                <a:close/>
                <a:moveTo>
                  <a:pt x="1092" y="990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0" name="Picture 920"/>
          <p:cNvPicPr>
            <a:picLocks noChangeAspect="0" noChangeArrowheads="1"/>
          </p:cNvPicPr>
          <p:nvPr/>
        </p:nvPicPr>
        <p:blipFill>
          <a:blip r:embed="rId9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9648" y="889267"/>
            <a:ext cx="27837" cy="27830"/>
          </a:xfrm>
          <a:prstGeom prst="rect">
            <a:avLst/>
          </a:prstGeom>
          <a:noFill/>
          <a:extLst/>
        </p:spPr>
      </p:pic>
      <p:sp>
        <p:nvSpPr>
          <p:cNvPr id="921" name="Freeform 921"/>
          <p:cNvSpPr/>
          <p:nvPr/>
        </p:nvSpPr>
        <p:spPr>
          <a:xfrm rot="0" flipH="0" flipV="0">
            <a:off x="2372146" y="901970"/>
            <a:ext cx="2641" cy="2577"/>
          </a:xfrm>
          <a:custGeom>
            <a:pathLst>
              <a:path w="2641" h="2577">
                <a:moveTo>
                  <a:pt x="1092" y="215"/>
                </a:moveTo>
                <a:cubicBezTo>
                  <a:pt x="343" y="684"/>
                  <a:pt x="0" y="1485"/>
                  <a:pt x="318" y="2005"/>
                </a:cubicBezTo>
                <a:cubicBezTo>
                  <a:pt x="648" y="2526"/>
                  <a:pt x="1511" y="2577"/>
                  <a:pt x="2260" y="2107"/>
                </a:cubicBezTo>
                <a:cubicBezTo>
                  <a:pt x="2400" y="2018"/>
                  <a:pt x="2527" y="1916"/>
                  <a:pt x="2641" y="1802"/>
                </a:cubicBezTo>
                <a:cubicBezTo>
                  <a:pt x="2235" y="1777"/>
                  <a:pt x="1384" y="481"/>
                  <a:pt x="1536" y="0"/>
                </a:cubicBezTo>
                <a:cubicBezTo>
                  <a:pt x="1384" y="50"/>
                  <a:pt x="1231" y="127"/>
                  <a:pt x="1092" y="215"/>
                </a:cubicBezTo>
                <a:close/>
                <a:moveTo>
                  <a:pt x="1092" y="21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 rot="0" flipH="0" flipV="0">
            <a:off x="2356469" y="895740"/>
            <a:ext cx="18465" cy="23495"/>
          </a:xfrm>
          <a:custGeom>
            <a:pathLst>
              <a:path w="18465" h="23495">
                <a:moveTo>
                  <a:pt x="0" y="23495"/>
                </a:moveTo>
                <a:cubicBezTo>
                  <a:pt x="2209" y="18352"/>
                  <a:pt x="38" y="11253"/>
                  <a:pt x="2908" y="9221"/>
                </a:cubicBezTo>
                <a:cubicBezTo>
                  <a:pt x="5778" y="7189"/>
                  <a:pt x="5333" y="10605"/>
                  <a:pt x="6146" y="10313"/>
                </a:cubicBezTo>
                <a:cubicBezTo>
                  <a:pt x="6946" y="10034"/>
                  <a:pt x="4902" y="4280"/>
                  <a:pt x="8178" y="2744"/>
                </a:cubicBezTo>
                <a:cubicBezTo>
                  <a:pt x="11442" y="1194"/>
                  <a:pt x="10922" y="4585"/>
                  <a:pt x="10922" y="4585"/>
                </a:cubicBezTo>
                <a:cubicBezTo>
                  <a:pt x="10922" y="4585"/>
                  <a:pt x="13576" y="0"/>
                  <a:pt x="16014" y="1994"/>
                </a:cubicBezTo>
                <a:cubicBezTo>
                  <a:pt x="18465" y="4001"/>
                  <a:pt x="16268" y="7316"/>
                  <a:pt x="14909" y="7773"/>
                </a:cubicBezTo>
                <a:cubicBezTo>
                  <a:pt x="14909" y="7773"/>
                  <a:pt x="17779" y="7620"/>
                  <a:pt x="17233" y="10503"/>
                </a:cubicBezTo>
                <a:cubicBezTo>
                  <a:pt x="16687" y="13386"/>
                  <a:pt x="11506" y="12332"/>
                  <a:pt x="10985" y="13628"/>
                </a:cubicBezTo>
                <a:cubicBezTo>
                  <a:pt x="10769" y="14186"/>
                  <a:pt x="13855" y="14097"/>
                  <a:pt x="12573" y="17641"/>
                </a:cubicBezTo>
                <a:cubicBezTo>
                  <a:pt x="11264" y="20244"/>
                  <a:pt x="3759" y="20295"/>
                  <a:pt x="0" y="2349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 rot="0" flipH="0" flipV="0">
            <a:off x="2356469" y="895740"/>
            <a:ext cx="18465" cy="23495"/>
          </a:xfrm>
          <a:custGeom>
            <a:pathLst>
              <a:path w="18465" h="23495">
                <a:moveTo>
                  <a:pt x="0" y="23495"/>
                </a:moveTo>
                <a:cubicBezTo>
                  <a:pt x="2209" y="18352"/>
                  <a:pt x="38" y="11253"/>
                  <a:pt x="2908" y="9221"/>
                </a:cubicBezTo>
                <a:cubicBezTo>
                  <a:pt x="5778" y="7189"/>
                  <a:pt x="5333" y="10605"/>
                  <a:pt x="6146" y="10313"/>
                </a:cubicBezTo>
                <a:cubicBezTo>
                  <a:pt x="6946" y="10034"/>
                  <a:pt x="4902" y="4280"/>
                  <a:pt x="8178" y="2744"/>
                </a:cubicBezTo>
                <a:cubicBezTo>
                  <a:pt x="11442" y="1194"/>
                  <a:pt x="10922" y="4585"/>
                  <a:pt x="10922" y="4585"/>
                </a:cubicBezTo>
                <a:cubicBezTo>
                  <a:pt x="10922" y="4585"/>
                  <a:pt x="13576" y="0"/>
                  <a:pt x="16014" y="1994"/>
                </a:cubicBezTo>
                <a:cubicBezTo>
                  <a:pt x="18465" y="4001"/>
                  <a:pt x="16268" y="7316"/>
                  <a:pt x="14909" y="7773"/>
                </a:cubicBezTo>
                <a:cubicBezTo>
                  <a:pt x="14909" y="7773"/>
                  <a:pt x="17779" y="7620"/>
                  <a:pt x="17233" y="10503"/>
                </a:cubicBezTo>
                <a:cubicBezTo>
                  <a:pt x="16687" y="13386"/>
                  <a:pt x="11506" y="12332"/>
                  <a:pt x="10985" y="13628"/>
                </a:cubicBezTo>
                <a:cubicBezTo>
                  <a:pt x="10769" y="14186"/>
                  <a:pt x="13855" y="14097"/>
                  <a:pt x="12573" y="17641"/>
                </a:cubicBezTo>
                <a:cubicBezTo>
                  <a:pt x="11264" y="20244"/>
                  <a:pt x="3759" y="20295"/>
                  <a:pt x="0" y="23495"/>
                </a:cubicBezTo>
                <a:close/>
                <a:moveTo>
                  <a:pt x="0" y="23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4" name="Picture 924"/>
          <p:cNvPicPr>
            <a:picLocks noChangeAspect="0" noChangeArrowheads="1"/>
          </p:cNvPicPr>
          <p:nvPr/>
        </p:nvPicPr>
        <p:blipFill>
          <a:blip r:embed="rId9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3772" y="884530"/>
            <a:ext cx="42703" cy="47396"/>
          </a:xfrm>
          <a:prstGeom prst="rect">
            <a:avLst/>
          </a:prstGeom>
          <a:noFill/>
          <a:extLst/>
        </p:spPr>
      </p:pic>
      <p:sp>
        <p:nvSpPr>
          <p:cNvPr id="925" name="Freeform 925"/>
          <p:cNvSpPr/>
          <p:nvPr/>
        </p:nvSpPr>
        <p:spPr>
          <a:xfrm rot="0" flipH="0" flipV="0">
            <a:off x="2356987" y="896778"/>
            <a:ext cx="17106" cy="21653"/>
          </a:xfrm>
          <a:custGeom>
            <a:pathLst>
              <a:path w="17106" h="21653">
                <a:moveTo>
                  <a:pt x="0" y="21653"/>
                </a:moveTo>
                <a:cubicBezTo>
                  <a:pt x="2082" y="16954"/>
                  <a:pt x="330" y="10770"/>
                  <a:pt x="2844" y="9373"/>
                </a:cubicBezTo>
                <a:cubicBezTo>
                  <a:pt x="5359" y="7976"/>
                  <a:pt x="4394" y="10198"/>
                  <a:pt x="5727" y="9982"/>
                </a:cubicBezTo>
                <a:cubicBezTo>
                  <a:pt x="7048" y="9754"/>
                  <a:pt x="5867" y="3708"/>
                  <a:pt x="7899" y="2565"/>
                </a:cubicBezTo>
                <a:cubicBezTo>
                  <a:pt x="9931" y="1410"/>
                  <a:pt x="10134" y="5207"/>
                  <a:pt x="10134" y="5207"/>
                </a:cubicBezTo>
                <a:cubicBezTo>
                  <a:pt x="10134" y="5207"/>
                  <a:pt x="12636" y="0"/>
                  <a:pt x="14871" y="1791"/>
                </a:cubicBezTo>
                <a:cubicBezTo>
                  <a:pt x="17106" y="3581"/>
                  <a:pt x="14376" y="6007"/>
                  <a:pt x="13639" y="6769"/>
                </a:cubicBezTo>
                <a:cubicBezTo>
                  <a:pt x="13639" y="6769"/>
                  <a:pt x="16764" y="7404"/>
                  <a:pt x="15392" y="9462"/>
                </a:cubicBezTo>
                <a:cubicBezTo>
                  <a:pt x="14008" y="11532"/>
                  <a:pt x="9969" y="11151"/>
                  <a:pt x="9486" y="12319"/>
                </a:cubicBezTo>
                <a:cubicBezTo>
                  <a:pt x="9271" y="12827"/>
                  <a:pt x="12395" y="14199"/>
                  <a:pt x="10807" y="15799"/>
                </a:cubicBezTo>
                <a:cubicBezTo>
                  <a:pt x="9588" y="18174"/>
                  <a:pt x="3492" y="18707"/>
                  <a:pt x="0" y="216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 rot="0" flipH="0" flipV="0">
            <a:off x="2356987" y="896778"/>
            <a:ext cx="17106" cy="21653"/>
          </a:xfrm>
          <a:custGeom>
            <a:pathLst>
              <a:path w="17106" h="21653">
                <a:moveTo>
                  <a:pt x="0" y="21653"/>
                </a:moveTo>
                <a:cubicBezTo>
                  <a:pt x="2082" y="16954"/>
                  <a:pt x="330" y="10770"/>
                  <a:pt x="2844" y="9373"/>
                </a:cubicBezTo>
                <a:cubicBezTo>
                  <a:pt x="5359" y="7976"/>
                  <a:pt x="4394" y="10198"/>
                  <a:pt x="5727" y="9982"/>
                </a:cubicBezTo>
                <a:cubicBezTo>
                  <a:pt x="7048" y="9754"/>
                  <a:pt x="5867" y="3708"/>
                  <a:pt x="7899" y="2565"/>
                </a:cubicBezTo>
                <a:cubicBezTo>
                  <a:pt x="9931" y="1410"/>
                  <a:pt x="10134" y="5207"/>
                  <a:pt x="10134" y="5207"/>
                </a:cubicBezTo>
                <a:cubicBezTo>
                  <a:pt x="10134" y="5207"/>
                  <a:pt x="12636" y="0"/>
                  <a:pt x="14871" y="1791"/>
                </a:cubicBezTo>
                <a:cubicBezTo>
                  <a:pt x="17106" y="3581"/>
                  <a:pt x="14376" y="6007"/>
                  <a:pt x="13639" y="6769"/>
                </a:cubicBezTo>
                <a:cubicBezTo>
                  <a:pt x="13639" y="6769"/>
                  <a:pt x="16764" y="7404"/>
                  <a:pt x="15392" y="9462"/>
                </a:cubicBezTo>
                <a:cubicBezTo>
                  <a:pt x="14008" y="11532"/>
                  <a:pt x="9969" y="11151"/>
                  <a:pt x="9486" y="12319"/>
                </a:cubicBezTo>
                <a:cubicBezTo>
                  <a:pt x="9271" y="12827"/>
                  <a:pt x="12395" y="14199"/>
                  <a:pt x="10807" y="15799"/>
                </a:cubicBezTo>
                <a:cubicBezTo>
                  <a:pt x="9588" y="18174"/>
                  <a:pt x="3492" y="18707"/>
                  <a:pt x="0" y="21653"/>
                </a:cubicBezTo>
                <a:close/>
                <a:moveTo>
                  <a:pt x="0" y="216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7" name="Picture 927"/>
          <p:cNvPicPr>
            <a:picLocks noChangeAspect="0" noChangeArrowheads="1"/>
          </p:cNvPicPr>
          <p:nvPr/>
        </p:nvPicPr>
        <p:blipFill>
          <a:blip r:embed="rId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4292" y="885495"/>
            <a:ext cx="41133" cy="45643"/>
          </a:xfrm>
          <a:prstGeom prst="rect">
            <a:avLst/>
          </a:prstGeom>
          <a:noFill/>
          <a:extLst/>
        </p:spPr>
      </p:pic>
      <p:sp>
        <p:nvSpPr>
          <p:cNvPr id="928" name="Freeform 928"/>
          <p:cNvSpPr/>
          <p:nvPr/>
        </p:nvSpPr>
        <p:spPr>
          <a:xfrm rot="0" flipH="0" flipV="0">
            <a:off x="2355481" y="902004"/>
            <a:ext cx="14097" cy="18453"/>
          </a:xfrm>
          <a:custGeom>
            <a:pathLst>
              <a:path w="14097" h="18453">
                <a:moveTo>
                  <a:pt x="0" y="18453"/>
                </a:moveTo>
                <a:cubicBezTo>
                  <a:pt x="3517" y="16218"/>
                  <a:pt x="12979" y="3163"/>
                  <a:pt x="14097" y="0"/>
                </a:cubicBezTo>
                <a:cubicBezTo>
                  <a:pt x="11709" y="2236"/>
                  <a:pt x="1587" y="14339"/>
                  <a:pt x="0" y="184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 rot="0" flipH="0" flipV="0">
            <a:off x="2355481" y="902004"/>
            <a:ext cx="14097" cy="18453"/>
          </a:xfrm>
          <a:custGeom>
            <a:pathLst>
              <a:path w="14097" h="18453">
                <a:moveTo>
                  <a:pt x="0" y="18453"/>
                </a:moveTo>
                <a:cubicBezTo>
                  <a:pt x="3517" y="16218"/>
                  <a:pt x="12979" y="3163"/>
                  <a:pt x="14097" y="0"/>
                </a:cubicBezTo>
                <a:cubicBezTo>
                  <a:pt x="11709" y="2236"/>
                  <a:pt x="1587" y="14339"/>
                  <a:pt x="0" y="18453"/>
                </a:cubicBezTo>
                <a:close/>
                <a:moveTo>
                  <a:pt x="0" y="184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0" name="Picture 930"/>
          <p:cNvPicPr>
            <a:picLocks noChangeAspect="0" noChangeArrowheads="1"/>
          </p:cNvPicPr>
          <p:nvPr/>
        </p:nvPicPr>
        <p:blipFill>
          <a:blip r:embed="rId9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2781" y="889305"/>
            <a:ext cx="39497" cy="43853"/>
          </a:xfrm>
          <a:prstGeom prst="rect">
            <a:avLst/>
          </a:prstGeom>
          <a:noFill/>
          <a:extLst/>
        </p:spPr>
      </p:pic>
      <p:sp>
        <p:nvSpPr>
          <p:cNvPr id="931" name="Freeform 931"/>
          <p:cNvSpPr/>
          <p:nvPr/>
        </p:nvSpPr>
        <p:spPr>
          <a:xfrm rot="0" flipH="0" flipV="0">
            <a:off x="2346293" y="931103"/>
            <a:ext cx="3529" cy="4050"/>
          </a:xfrm>
          <a:custGeom>
            <a:pathLst>
              <a:path w="3529" h="4050">
                <a:moveTo>
                  <a:pt x="1193" y="3098"/>
                </a:moveTo>
                <a:cubicBezTo>
                  <a:pt x="1739" y="3796"/>
                  <a:pt x="2564" y="4050"/>
                  <a:pt x="3047" y="3669"/>
                </a:cubicBezTo>
                <a:cubicBezTo>
                  <a:pt x="3529" y="3288"/>
                  <a:pt x="3479" y="2425"/>
                  <a:pt x="2932" y="1727"/>
                </a:cubicBezTo>
                <a:lnTo>
                  <a:pt x="2932" y="1727"/>
                </a:lnTo>
                <a:cubicBezTo>
                  <a:pt x="2831" y="1587"/>
                  <a:pt x="2716" y="1473"/>
                  <a:pt x="2589" y="1371"/>
                </a:cubicBezTo>
                <a:cubicBezTo>
                  <a:pt x="2513" y="1232"/>
                  <a:pt x="2437" y="1079"/>
                  <a:pt x="2336" y="952"/>
                </a:cubicBezTo>
                <a:cubicBezTo>
                  <a:pt x="1789" y="254"/>
                  <a:pt x="965" y="0"/>
                  <a:pt x="482" y="381"/>
                </a:cubicBezTo>
                <a:lnTo>
                  <a:pt x="482" y="381"/>
                </a:lnTo>
                <a:cubicBezTo>
                  <a:pt x="0" y="762"/>
                  <a:pt x="50" y="1638"/>
                  <a:pt x="597" y="2324"/>
                </a:cubicBezTo>
                <a:cubicBezTo>
                  <a:pt x="698" y="2463"/>
                  <a:pt x="813" y="2578"/>
                  <a:pt x="940" y="2679"/>
                </a:cubicBezTo>
                <a:cubicBezTo>
                  <a:pt x="1003" y="2819"/>
                  <a:pt x="1092" y="2972"/>
                  <a:pt x="1193" y="309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2" name="Picture 932"/>
          <p:cNvPicPr>
            <a:picLocks noChangeAspect="0" noChangeArrowheads="1"/>
          </p:cNvPicPr>
          <p:nvPr/>
        </p:nvPicPr>
        <p:blipFill>
          <a:blip r:embed="rId9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3738" y="918604"/>
            <a:ext cx="28629" cy="29044"/>
          </a:xfrm>
          <a:prstGeom prst="rect">
            <a:avLst/>
          </a:prstGeom>
          <a:noFill/>
          <a:extLst/>
        </p:spPr>
      </p:pic>
      <p:sp>
        <p:nvSpPr>
          <p:cNvPr id="933" name="Freeform 933"/>
          <p:cNvSpPr/>
          <p:nvPr/>
        </p:nvSpPr>
        <p:spPr>
          <a:xfrm rot="0" flipH="0" flipV="0">
            <a:off x="2346293" y="931103"/>
            <a:ext cx="3529" cy="4050"/>
          </a:xfrm>
          <a:custGeom>
            <a:pathLst>
              <a:path w="3529" h="4050">
                <a:moveTo>
                  <a:pt x="1193" y="3098"/>
                </a:moveTo>
                <a:cubicBezTo>
                  <a:pt x="1739" y="3796"/>
                  <a:pt x="2564" y="4050"/>
                  <a:pt x="3047" y="3669"/>
                </a:cubicBezTo>
                <a:cubicBezTo>
                  <a:pt x="3529" y="3288"/>
                  <a:pt x="3479" y="2425"/>
                  <a:pt x="2932" y="1727"/>
                </a:cubicBezTo>
                <a:lnTo>
                  <a:pt x="2932" y="1727"/>
                </a:lnTo>
                <a:cubicBezTo>
                  <a:pt x="2831" y="1587"/>
                  <a:pt x="2716" y="1473"/>
                  <a:pt x="2589" y="1371"/>
                </a:cubicBezTo>
                <a:cubicBezTo>
                  <a:pt x="2513" y="1232"/>
                  <a:pt x="2437" y="1079"/>
                  <a:pt x="2336" y="952"/>
                </a:cubicBezTo>
                <a:cubicBezTo>
                  <a:pt x="1789" y="254"/>
                  <a:pt x="965" y="0"/>
                  <a:pt x="482" y="381"/>
                </a:cubicBezTo>
                <a:lnTo>
                  <a:pt x="482" y="381"/>
                </a:lnTo>
                <a:cubicBezTo>
                  <a:pt x="0" y="762"/>
                  <a:pt x="50" y="1638"/>
                  <a:pt x="597" y="2324"/>
                </a:cubicBezTo>
                <a:cubicBezTo>
                  <a:pt x="698" y="2463"/>
                  <a:pt x="813" y="2578"/>
                  <a:pt x="940" y="2679"/>
                </a:cubicBezTo>
                <a:cubicBezTo>
                  <a:pt x="1003" y="2819"/>
                  <a:pt x="1092" y="2972"/>
                  <a:pt x="1193" y="3098"/>
                </a:cubicBezTo>
                <a:close/>
                <a:moveTo>
                  <a:pt x="1193" y="30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4" name="Picture 934"/>
          <p:cNvPicPr>
            <a:picLocks noChangeAspect="0" noChangeArrowheads="1"/>
          </p:cNvPicPr>
          <p:nvPr/>
        </p:nvPicPr>
        <p:blipFill>
          <a:blip r:embed="rId9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4526" y="919785"/>
            <a:ext cx="27839" cy="27863"/>
          </a:xfrm>
          <a:prstGeom prst="rect">
            <a:avLst/>
          </a:prstGeom>
          <a:noFill/>
          <a:extLst/>
        </p:spPr>
      </p:pic>
      <p:sp>
        <p:nvSpPr>
          <p:cNvPr id="935" name="Freeform 935"/>
          <p:cNvSpPr/>
          <p:nvPr/>
        </p:nvSpPr>
        <p:spPr>
          <a:xfrm rot="0" flipH="0" flipV="0">
            <a:off x="2347233" y="932475"/>
            <a:ext cx="2589" cy="2679"/>
          </a:xfrm>
          <a:custGeom>
            <a:pathLst>
              <a:path w="2589" h="2679">
                <a:moveTo>
                  <a:pt x="253" y="1727"/>
                </a:moveTo>
                <a:cubicBezTo>
                  <a:pt x="799" y="2425"/>
                  <a:pt x="1624" y="2679"/>
                  <a:pt x="2107" y="2298"/>
                </a:cubicBezTo>
                <a:cubicBezTo>
                  <a:pt x="2589" y="1917"/>
                  <a:pt x="2539" y="1054"/>
                  <a:pt x="1992" y="356"/>
                </a:cubicBezTo>
                <a:cubicBezTo>
                  <a:pt x="1891" y="216"/>
                  <a:pt x="1776" y="102"/>
                  <a:pt x="1649" y="0"/>
                </a:cubicBezTo>
                <a:cubicBezTo>
                  <a:pt x="1675" y="419"/>
                  <a:pt x="481" y="1397"/>
                  <a:pt x="0" y="1308"/>
                </a:cubicBezTo>
                <a:cubicBezTo>
                  <a:pt x="63" y="1448"/>
                  <a:pt x="152" y="1601"/>
                  <a:pt x="253" y="1727"/>
                </a:cubicBezTo>
                <a:close/>
                <a:moveTo>
                  <a:pt x="253" y="172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 rot="0" flipH="0" flipV="0">
            <a:off x="2358527" y="914876"/>
            <a:ext cx="3288" cy="4241"/>
          </a:xfrm>
          <a:custGeom>
            <a:pathLst>
              <a:path w="3288" h="4241">
                <a:moveTo>
                  <a:pt x="444" y="1981"/>
                </a:moveTo>
                <a:cubicBezTo>
                  <a:pt x="0" y="2742"/>
                  <a:pt x="76" y="3619"/>
                  <a:pt x="596" y="3924"/>
                </a:cubicBezTo>
                <a:cubicBezTo>
                  <a:pt x="1129" y="4241"/>
                  <a:pt x="1917" y="3860"/>
                  <a:pt x="2349" y="3098"/>
                </a:cubicBezTo>
                <a:cubicBezTo>
                  <a:pt x="2349" y="3098"/>
                  <a:pt x="2349" y="3098"/>
                  <a:pt x="2349" y="3098"/>
                </a:cubicBezTo>
                <a:cubicBezTo>
                  <a:pt x="2437" y="2958"/>
                  <a:pt x="2501" y="2806"/>
                  <a:pt x="2552" y="2654"/>
                </a:cubicBezTo>
                <a:cubicBezTo>
                  <a:pt x="2666" y="2527"/>
                  <a:pt x="2755" y="2400"/>
                  <a:pt x="2844" y="2247"/>
                </a:cubicBezTo>
                <a:cubicBezTo>
                  <a:pt x="3288" y="1486"/>
                  <a:pt x="3212" y="610"/>
                  <a:pt x="2691" y="305"/>
                </a:cubicBezTo>
                <a:lnTo>
                  <a:pt x="2691" y="305"/>
                </a:lnTo>
                <a:cubicBezTo>
                  <a:pt x="2158" y="0"/>
                  <a:pt x="1371" y="369"/>
                  <a:pt x="926" y="1131"/>
                </a:cubicBezTo>
                <a:cubicBezTo>
                  <a:pt x="850" y="1283"/>
                  <a:pt x="786" y="1423"/>
                  <a:pt x="736" y="1588"/>
                </a:cubicBezTo>
                <a:cubicBezTo>
                  <a:pt x="621" y="1702"/>
                  <a:pt x="532" y="1842"/>
                  <a:pt x="444" y="198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7" name="Picture 937"/>
          <p:cNvPicPr>
            <a:picLocks noChangeAspect="0" noChangeArrowheads="1"/>
          </p:cNvPicPr>
          <p:nvPr/>
        </p:nvPicPr>
        <p:blipFill>
          <a:blip r:embed="rId9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5983" y="902373"/>
            <a:ext cx="28380" cy="29234"/>
          </a:xfrm>
          <a:prstGeom prst="rect">
            <a:avLst/>
          </a:prstGeom>
          <a:noFill/>
          <a:extLst/>
        </p:spPr>
      </p:pic>
      <p:sp>
        <p:nvSpPr>
          <p:cNvPr id="938" name="Freeform 938"/>
          <p:cNvSpPr/>
          <p:nvPr/>
        </p:nvSpPr>
        <p:spPr>
          <a:xfrm rot="0" flipH="0" flipV="0">
            <a:off x="2358527" y="914876"/>
            <a:ext cx="3288" cy="4241"/>
          </a:xfrm>
          <a:custGeom>
            <a:pathLst>
              <a:path w="3288" h="4241">
                <a:moveTo>
                  <a:pt x="444" y="1981"/>
                </a:moveTo>
                <a:cubicBezTo>
                  <a:pt x="0" y="2742"/>
                  <a:pt x="76" y="3619"/>
                  <a:pt x="596" y="3924"/>
                </a:cubicBezTo>
                <a:cubicBezTo>
                  <a:pt x="1129" y="4241"/>
                  <a:pt x="1917" y="3860"/>
                  <a:pt x="2349" y="3098"/>
                </a:cubicBezTo>
                <a:cubicBezTo>
                  <a:pt x="2349" y="3098"/>
                  <a:pt x="2349" y="3098"/>
                  <a:pt x="2349" y="3098"/>
                </a:cubicBezTo>
                <a:cubicBezTo>
                  <a:pt x="2437" y="2958"/>
                  <a:pt x="2501" y="2806"/>
                  <a:pt x="2552" y="2654"/>
                </a:cubicBezTo>
                <a:cubicBezTo>
                  <a:pt x="2666" y="2527"/>
                  <a:pt x="2755" y="2400"/>
                  <a:pt x="2844" y="2247"/>
                </a:cubicBezTo>
                <a:cubicBezTo>
                  <a:pt x="3288" y="1486"/>
                  <a:pt x="3212" y="610"/>
                  <a:pt x="2691" y="305"/>
                </a:cubicBezTo>
                <a:lnTo>
                  <a:pt x="2691" y="305"/>
                </a:lnTo>
                <a:cubicBezTo>
                  <a:pt x="2158" y="0"/>
                  <a:pt x="1371" y="369"/>
                  <a:pt x="926" y="1131"/>
                </a:cubicBezTo>
                <a:cubicBezTo>
                  <a:pt x="850" y="1283"/>
                  <a:pt x="786" y="1423"/>
                  <a:pt x="736" y="1588"/>
                </a:cubicBezTo>
                <a:cubicBezTo>
                  <a:pt x="621" y="1702"/>
                  <a:pt x="532" y="1842"/>
                  <a:pt x="444" y="1981"/>
                </a:cubicBezTo>
                <a:close/>
                <a:moveTo>
                  <a:pt x="444" y="198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9" name="Picture 939"/>
          <p:cNvPicPr>
            <a:picLocks noChangeAspect="0" noChangeArrowheads="1"/>
          </p:cNvPicPr>
          <p:nvPr/>
        </p:nvPicPr>
        <p:blipFill>
          <a:blip r:embed="rId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5983" y="903758"/>
            <a:ext cx="27799" cy="27850"/>
          </a:xfrm>
          <a:prstGeom prst="rect">
            <a:avLst/>
          </a:prstGeom>
          <a:noFill/>
          <a:extLst/>
        </p:spPr>
      </p:pic>
      <p:sp>
        <p:nvSpPr>
          <p:cNvPr id="940" name="Freeform 940"/>
          <p:cNvSpPr/>
          <p:nvPr/>
        </p:nvSpPr>
        <p:spPr>
          <a:xfrm rot="0" flipH="0" flipV="0">
            <a:off x="2358527" y="916463"/>
            <a:ext cx="2552" cy="2653"/>
          </a:xfrm>
          <a:custGeom>
            <a:pathLst>
              <a:path w="2552" h="2653">
                <a:moveTo>
                  <a:pt x="444" y="393"/>
                </a:moveTo>
                <a:cubicBezTo>
                  <a:pt x="0" y="1154"/>
                  <a:pt x="76" y="2031"/>
                  <a:pt x="596" y="2336"/>
                </a:cubicBezTo>
                <a:cubicBezTo>
                  <a:pt x="1129" y="2653"/>
                  <a:pt x="1917" y="2272"/>
                  <a:pt x="2349" y="1510"/>
                </a:cubicBezTo>
                <a:cubicBezTo>
                  <a:pt x="2437" y="1370"/>
                  <a:pt x="2501" y="1218"/>
                  <a:pt x="2552" y="1066"/>
                </a:cubicBezTo>
                <a:cubicBezTo>
                  <a:pt x="2171" y="1231"/>
                  <a:pt x="824" y="481"/>
                  <a:pt x="736" y="0"/>
                </a:cubicBezTo>
                <a:cubicBezTo>
                  <a:pt x="621" y="114"/>
                  <a:pt x="532" y="254"/>
                  <a:pt x="444" y="393"/>
                </a:cubicBezTo>
                <a:close/>
                <a:moveTo>
                  <a:pt x="444" y="3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 rot="0" flipH="0" flipV="0">
            <a:off x="2346433" y="912678"/>
            <a:ext cx="15696" cy="27165"/>
          </a:xfrm>
          <a:custGeom>
            <a:pathLst>
              <a:path w="15696" h="27165">
                <a:moveTo>
                  <a:pt x="5676" y="27165"/>
                </a:moveTo>
                <a:cubicBezTo>
                  <a:pt x="5232" y="21578"/>
                  <a:pt x="0" y="16345"/>
                  <a:pt x="1587" y="13183"/>
                </a:cubicBezTo>
                <a:cubicBezTo>
                  <a:pt x="3175" y="10033"/>
                  <a:pt x="4381" y="13259"/>
                  <a:pt x="4953" y="12624"/>
                </a:cubicBezTo>
                <a:cubicBezTo>
                  <a:pt x="5537" y="11989"/>
                  <a:pt x="1054" y="7874"/>
                  <a:pt x="3225" y="4966"/>
                </a:cubicBezTo>
                <a:cubicBezTo>
                  <a:pt x="5397" y="2058"/>
                  <a:pt x="6501" y="5296"/>
                  <a:pt x="6501" y="5296"/>
                </a:cubicBezTo>
                <a:cubicBezTo>
                  <a:pt x="6501" y="5296"/>
                  <a:pt x="6717" y="0"/>
                  <a:pt x="9803" y="610"/>
                </a:cubicBezTo>
                <a:cubicBezTo>
                  <a:pt x="12902" y="1219"/>
                  <a:pt x="12495" y="5182"/>
                  <a:pt x="11518" y="6236"/>
                </a:cubicBezTo>
                <a:cubicBezTo>
                  <a:pt x="11518" y="6236"/>
                  <a:pt x="13981" y="4737"/>
                  <a:pt x="14832" y="7544"/>
                </a:cubicBezTo>
                <a:cubicBezTo>
                  <a:pt x="15696" y="10338"/>
                  <a:pt x="10628" y="11862"/>
                  <a:pt x="10781" y="13246"/>
                </a:cubicBezTo>
                <a:cubicBezTo>
                  <a:pt x="10844" y="13843"/>
                  <a:pt x="13537" y="12319"/>
                  <a:pt x="14045" y="16053"/>
                </a:cubicBezTo>
                <a:cubicBezTo>
                  <a:pt x="14121" y="18974"/>
                  <a:pt x="7504" y="22555"/>
                  <a:pt x="5676" y="271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 rot="0" flipH="0" flipV="0">
            <a:off x="2346433" y="912678"/>
            <a:ext cx="15696" cy="27165"/>
          </a:xfrm>
          <a:custGeom>
            <a:pathLst>
              <a:path w="15696" h="27165">
                <a:moveTo>
                  <a:pt x="5676" y="27165"/>
                </a:moveTo>
                <a:cubicBezTo>
                  <a:pt x="5232" y="21578"/>
                  <a:pt x="0" y="16345"/>
                  <a:pt x="1587" y="13183"/>
                </a:cubicBezTo>
                <a:cubicBezTo>
                  <a:pt x="3175" y="10033"/>
                  <a:pt x="4381" y="13259"/>
                  <a:pt x="4953" y="12624"/>
                </a:cubicBezTo>
                <a:cubicBezTo>
                  <a:pt x="5537" y="11989"/>
                  <a:pt x="1054" y="7874"/>
                  <a:pt x="3225" y="4966"/>
                </a:cubicBezTo>
                <a:cubicBezTo>
                  <a:pt x="5397" y="2058"/>
                  <a:pt x="6501" y="5296"/>
                  <a:pt x="6501" y="5296"/>
                </a:cubicBezTo>
                <a:cubicBezTo>
                  <a:pt x="6501" y="5296"/>
                  <a:pt x="6717" y="0"/>
                  <a:pt x="9803" y="610"/>
                </a:cubicBezTo>
                <a:cubicBezTo>
                  <a:pt x="12902" y="1219"/>
                  <a:pt x="12495" y="5182"/>
                  <a:pt x="11518" y="6236"/>
                </a:cubicBezTo>
                <a:cubicBezTo>
                  <a:pt x="11518" y="6236"/>
                  <a:pt x="13981" y="4737"/>
                  <a:pt x="14832" y="7544"/>
                </a:cubicBezTo>
                <a:cubicBezTo>
                  <a:pt x="15696" y="10338"/>
                  <a:pt x="10628" y="11862"/>
                  <a:pt x="10781" y="13246"/>
                </a:cubicBezTo>
                <a:cubicBezTo>
                  <a:pt x="10844" y="13843"/>
                  <a:pt x="13537" y="12319"/>
                  <a:pt x="14045" y="16053"/>
                </a:cubicBezTo>
                <a:cubicBezTo>
                  <a:pt x="14121" y="18974"/>
                  <a:pt x="7504" y="22555"/>
                  <a:pt x="5676" y="27165"/>
                </a:cubicBezTo>
                <a:close/>
                <a:moveTo>
                  <a:pt x="5676" y="271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3" name="Picture 943"/>
          <p:cNvPicPr>
            <a:picLocks noChangeAspect="0" noChangeArrowheads="1"/>
          </p:cNvPicPr>
          <p:nvPr/>
        </p:nvPicPr>
        <p:blipFill>
          <a:blip r:embed="rId9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5019" y="900532"/>
            <a:ext cx="39039" cy="52006"/>
          </a:xfrm>
          <a:prstGeom prst="rect">
            <a:avLst/>
          </a:prstGeom>
          <a:noFill/>
          <a:extLst/>
        </p:spPr>
      </p:pic>
      <p:sp>
        <p:nvSpPr>
          <p:cNvPr id="944" name="Freeform 944"/>
          <p:cNvSpPr/>
          <p:nvPr/>
        </p:nvSpPr>
        <p:spPr>
          <a:xfrm rot="0" flipH="0" flipV="0">
            <a:off x="2347403" y="913794"/>
            <a:ext cx="12953" cy="25095"/>
          </a:xfrm>
          <a:custGeom>
            <a:pathLst>
              <a:path w="12953" h="25095">
                <a:moveTo>
                  <a:pt x="4787" y="25095"/>
                </a:moveTo>
                <a:cubicBezTo>
                  <a:pt x="4445" y="19965"/>
                  <a:pt x="0" y="15329"/>
                  <a:pt x="1574" y="12904"/>
                </a:cubicBezTo>
                <a:cubicBezTo>
                  <a:pt x="3149" y="10491"/>
                  <a:pt x="3340" y="12904"/>
                  <a:pt x="4394" y="12078"/>
                </a:cubicBezTo>
                <a:cubicBezTo>
                  <a:pt x="5460" y="11265"/>
                  <a:pt x="1612" y="6477"/>
                  <a:pt x="2870" y="4496"/>
                </a:cubicBezTo>
                <a:cubicBezTo>
                  <a:pt x="4127" y="2528"/>
                  <a:pt x="6069" y="5779"/>
                  <a:pt x="6069" y="5779"/>
                </a:cubicBezTo>
                <a:cubicBezTo>
                  <a:pt x="6069" y="5779"/>
                  <a:pt x="5866" y="0"/>
                  <a:pt x="8660" y="521"/>
                </a:cubicBezTo>
                <a:cubicBezTo>
                  <a:pt x="11467" y="1042"/>
                  <a:pt x="10184" y="4483"/>
                  <a:pt x="9892" y="5499"/>
                </a:cubicBezTo>
                <a:cubicBezTo>
                  <a:pt x="9892" y="5499"/>
                  <a:pt x="12953" y="4585"/>
                  <a:pt x="12699" y="7062"/>
                </a:cubicBezTo>
                <a:cubicBezTo>
                  <a:pt x="12432" y="9525"/>
                  <a:pt x="8698" y="11100"/>
                  <a:pt x="8812" y="12370"/>
                </a:cubicBezTo>
                <a:cubicBezTo>
                  <a:pt x="8863" y="12916"/>
                  <a:pt x="12254" y="12649"/>
                  <a:pt x="11606" y="14808"/>
                </a:cubicBezTo>
                <a:cubicBezTo>
                  <a:pt x="11632" y="17488"/>
                  <a:pt x="6501" y="20841"/>
                  <a:pt x="4787" y="250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 rot="0" flipH="0" flipV="0">
            <a:off x="2347403" y="913794"/>
            <a:ext cx="12953" cy="25095"/>
          </a:xfrm>
          <a:custGeom>
            <a:pathLst>
              <a:path w="12953" h="25095">
                <a:moveTo>
                  <a:pt x="4787" y="25095"/>
                </a:moveTo>
                <a:cubicBezTo>
                  <a:pt x="4445" y="19965"/>
                  <a:pt x="0" y="15329"/>
                  <a:pt x="1574" y="12904"/>
                </a:cubicBezTo>
                <a:cubicBezTo>
                  <a:pt x="3149" y="10491"/>
                  <a:pt x="3340" y="12904"/>
                  <a:pt x="4394" y="12078"/>
                </a:cubicBezTo>
                <a:cubicBezTo>
                  <a:pt x="5460" y="11265"/>
                  <a:pt x="1612" y="6477"/>
                  <a:pt x="2870" y="4496"/>
                </a:cubicBezTo>
                <a:cubicBezTo>
                  <a:pt x="4127" y="2528"/>
                  <a:pt x="6069" y="5779"/>
                  <a:pt x="6069" y="5779"/>
                </a:cubicBezTo>
                <a:cubicBezTo>
                  <a:pt x="6069" y="5779"/>
                  <a:pt x="5866" y="0"/>
                  <a:pt x="8660" y="521"/>
                </a:cubicBezTo>
                <a:cubicBezTo>
                  <a:pt x="11467" y="1042"/>
                  <a:pt x="10184" y="4483"/>
                  <a:pt x="9892" y="5499"/>
                </a:cubicBezTo>
                <a:cubicBezTo>
                  <a:pt x="9892" y="5499"/>
                  <a:pt x="12953" y="4585"/>
                  <a:pt x="12699" y="7062"/>
                </a:cubicBezTo>
                <a:cubicBezTo>
                  <a:pt x="12432" y="9525"/>
                  <a:pt x="8698" y="11100"/>
                  <a:pt x="8812" y="12370"/>
                </a:cubicBezTo>
                <a:cubicBezTo>
                  <a:pt x="8863" y="12916"/>
                  <a:pt x="12254" y="12649"/>
                  <a:pt x="11606" y="14808"/>
                </a:cubicBezTo>
                <a:cubicBezTo>
                  <a:pt x="11632" y="17488"/>
                  <a:pt x="6501" y="20841"/>
                  <a:pt x="4787" y="25095"/>
                </a:cubicBezTo>
                <a:close/>
                <a:moveTo>
                  <a:pt x="4787" y="250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6" name="Picture 946"/>
          <p:cNvPicPr>
            <a:picLocks noChangeAspect="0" noChangeArrowheads="1"/>
          </p:cNvPicPr>
          <p:nvPr/>
        </p:nvPicPr>
        <p:blipFill>
          <a:blip r:embed="rId9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5942" y="901586"/>
            <a:ext cx="36876" cy="49999"/>
          </a:xfrm>
          <a:prstGeom prst="rect">
            <a:avLst/>
          </a:prstGeom>
          <a:noFill/>
          <a:extLst/>
        </p:spPr>
      </p:pic>
      <p:sp>
        <p:nvSpPr>
          <p:cNvPr id="947" name="Freeform 947"/>
          <p:cNvSpPr/>
          <p:nvPr/>
        </p:nvSpPr>
        <p:spPr>
          <a:xfrm rot="0" flipH="0" flipV="0">
            <a:off x="2351285" y="918428"/>
            <a:ext cx="4850" cy="22961"/>
          </a:xfrm>
          <a:custGeom>
            <a:pathLst>
              <a:path w="4850" h="22961">
                <a:moveTo>
                  <a:pt x="520" y="22961"/>
                </a:moveTo>
                <a:cubicBezTo>
                  <a:pt x="2590" y="19317"/>
                  <a:pt x="4850" y="3315"/>
                  <a:pt x="4368" y="0"/>
                </a:cubicBezTo>
                <a:cubicBezTo>
                  <a:pt x="3301" y="3111"/>
                  <a:pt x="0" y="18580"/>
                  <a:pt x="520" y="229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 rot="0" flipH="0" flipV="0">
            <a:off x="2351285" y="918428"/>
            <a:ext cx="4850" cy="22961"/>
          </a:xfrm>
          <a:custGeom>
            <a:pathLst>
              <a:path w="4850" h="22961">
                <a:moveTo>
                  <a:pt x="520" y="22961"/>
                </a:moveTo>
                <a:cubicBezTo>
                  <a:pt x="2590" y="19317"/>
                  <a:pt x="4850" y="3315"/>
                  <a:pt x="4368" y="0"/>
                </a:cubicBezTo>
                <a:cubicBezTo>
                  <a:pt x="3301" y="3111"/>
                  <a:pt x="0" y="18580"/>
                  <a:pt x="520" y="22961"/>
                </a:cubicBezTo>
                <a:close/>
                <a:moveTo>
                  <a:pt x="520" y="2296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9" name="Picture 949"/>
          <p:cNvPicPr>
            <a:picLocks noChangeAspect="0" noChangeArrowheads="1"/>
          </p:cNvPicPr>
          <p:nvPr/>
        </p:nvPicPr>
        <p:blipFill>
          <a:blip r:embed="rId9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9046" y="905739"/>
            <a:ext cx="29375" cy="48348"/>
          </a:xfrm>
          <a:prstGeom prst="rect">
            <a:avLst/>
          </a:prstGeom>
          <a:noFill/>
          <a:extLst/>
        </p:spPr>
      </p:pic>
      <p:sp>
        <p:nvSpPr>
          <p:cNvPr id="950" name="Freeform 950"/>
          <p:cNvSpPr/>
          <p:nvPr/>
        </p:nvSpPr>
        <p:spPr>
          <a:xfrm rot="0" flipH="0" flipV="0">
            <a:off x="2349004" y="95451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2946" y="3148"/>
                  <a:pt x="3796" y="2983"/>
                  <a:pt x="4051" y="2425"/>
                </a:cubicBezTo>
                <a:cubicBezTo>
                  <a:pt x="4292" y="1866"/>
                  <a:pt x="3847" y="1117"/>
                  <a:pt x="3035" y="762"/>
                </a:cubicBezTo>
                <a:cubicBezTo>
                  <a:pt x="3035" y="762"/>
                  <a:pt x="3035" y="762"/>
                  <a:pt x="3035" y="762"/>
                </a:cubicBezTo>
                <a:cubicBezTo>
                  <a:pt x="2895" y="685"/>
                  <a:pt x="2730" y="647"/>
                  <a:pt x="2577" y="609"/>
                </a:cubicBezTo>
                <a:cubicBezTo>
                  <a:pt x="2450" y="507"/>
                  <a:pt x="2298" y="431"/>
                  <a:pt x="2146" y="355"/>
                </a:cubicBezTo>
                <a:cubicBezTo>
                  <a:pt x="1346" y="0"/>
                  <a:pt x="496" y="165"/>
                  <a:pt x="254" y="736"/>
                </a:cubicBezTo>
                <a:lnTo>
                  <a:pt x="254" y="736"/>
                </a:lnTo>
                <a:cubicBezTo>
                  <a:pt x="0" y="1295"/>
                  <a:pt x="457" y="2044"/>
                  <a:pt x="1257" y="2400"/>
                </a:cubicBezTo>
                <a:cubicBezTo>
                  <a:pt x="1410" y="2463"/>
                  <a:pt x="1562" y="2514"/>
                  <a:pt x="1715" y="2540"/>
                </a:cubicBezTo>
                <a:cubicBezTo>
                  <a:pt x="1854" y="2641"/>
                  <a:pt x="1994" y="2730"/>
                  <a:pt x="2146" y="279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1" name="Picture 951"/>
          <p:cNvPicPr>
            <a:picLocks noChangeAspect="0" noChangeArrowheads="1"/>
          </p:cNvPicPr>
          <p:nvPr/>
        </p:nvPicPr>
        <p:blipFill>
          <a:blip r:embed="rId9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6488" y="941985"/>
            <a:ext cx="29326" cy="28207"/>
          </a:xfrm>
          <a:prstGeom prst="rect">
            <a:avLst/>
          </a:prstGeom>
          <a:noFill/>
          <a:extLst/>
        </p:spPr>
      </p:pic>
      <p:sp>
        <p:nvSpPr>
          <p:cNvPr id="952" name="Freeform 952"/>
          <p:cNvSpPr/>
          <p:nvPr/>
        </p:nvSpPr>
        <p:spPr>
          <a:xfrm rot="0" flipH="0" flipV="0">
            <a:off x="2349004" y="95451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2946" y="3148"/>
                  <a:pt x="3796" y="2983"/>
                  <a:pt x="4051" y="2425"/>
                </a:cubicBezTo>
                <a:cubicBezTo>
                  <a:pt x="4292" y="1866"/>
                  <a:pt x="3847" y="1117"/>
                  <a:pt x="3035" y="762"/>
                </a:cubicBezTo>
                <a:cubicBezTo>
                  <a:pt x="3035" y="762"/>
                  <a:pt x="3035" y="762"/>
                  <a:pt x="3035" y="762"/>
                </a:cubicBezTo>
                <a:cubicBezTo>
                  <a:pt x="2895" y="685"/>
                  <a:pt x="2730" y="647"/>
                  <a:pt x="2577" y="609"/>
                </a:cubicBezTo>
                <a:cubicBezTo>
                  <a:pt x="2450" y="507"/>
                  <a:pt x="2298" y="431"/>
                  <a:pt x="2146" y="355"/>
                </a:cubicBezTo>
                <a:cubicBezTo>
                  <a:pt x="1346" y="0"/>
                  <a:pt x="496" y="165"/>
                  <a:pt x="254" y="736"/>
                </a:cubicBezTo>
                <a:lnTo>
                  <a:pt x="254" y="736"/>
                </a:lnTo>
                <a:cubicBezTo>
                  <a:pt x="0" y="1295"/>
                  <a:pt x="457" y="2044"/>
                  <a:pt x="1257" y="2400"/>
                </a:cubicBezTo>
                <a:cubicBezTo>
                  <a:pt x="1410" y="2463"/>
                  <a:pt x="1562" y="2514"/>
                  <a:pt x="1715" y="2540"/>
                </a:cubicBezTo>
                <a:cubicBezTo>
                  <a:pt x="1854" y="2641"/>
                  <a:pt x="1994" y="2730"/>
                  <a:pt x="2146" y="2793"/>
                </a:cubicBezTo>
                <a:close/>
                <a:moveTo>
                  <a:pt x="2146" y="27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3" name="Picture 953"/>
          <p:cNvPicPr>
            <a:picLocks noChangeAspect="0" noChangeArrowheads="1"/>
          </p:cNvPicPr>
          <p:nvPr/>
        </p:nvPicPr>
        <p:blipFill>
          <a:blip r:embed="rId9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8031" y="942416"/>
            <a:ext cx="27782" cy="27775"/>
          </a:xfrm>
          <a:prstGeom prst="rect">
            <a:avLst/>
          </a:prstGeom>
          <a:noFill/>
          <a:extLst/>
        </p:spPr>
      </p:pic>
      <p:sp>
        <p:nvSpPr>
          <p:cNvPr id="954" name="Freeform 954"/>
          <p:cNvSpPr/>
          <p:nvPr/>
        </p:nvSpPr>
        <p:spPr>
          <a:xfrm rot="0" flipH="0" flipV="0">
            <a:off x="2350719" y="955123"/>
            <a:ext cx="2577" cy="2539"/>
          </a:xfrm>
          <a:custGeom>
            <a:pathLst>
              <a:path w="2577" h="2539">
                <a:moveTo>
                  <a:pt x="431" y="2184"/>
                </a:moveTo>
                <a:cubicBezTo>
                  <a:pt x="1231" y="2539"/>
                  <a:pt x="2081" y="2374"/>
                  <a:pt x="2336" y="1816"/>
                </a:cubicBezTo>
                <a:cubicBezTo>
                  <a:pt x="2577" y="1257"/>
                  <a:pt x="2132" y="508"/>
                  <a:pt x="1320" y="153"/>
                </a:cubicBezTo>
                <a:cubicBezTo>
                  <a:pt x="1180" y="76"/>
                  <a:pt x="1015" y="38"/>
                  <a:pt x="862" y="0"/>
                </a:cubicBezTo>
                <a:cubicBezTo>
                  <a:pt x="1066" y="356"/>
                  <a:pt x="481" y="1791"/>
                  <a:pt x="0" y="1931"/>
                </a:cubicBezTo>
                <a:cubicBezTo>
                  <a:pt x="139" y="2032"/>
                  <a:pt x="279" y="2121"/>
                  <a:pt x="431" y="2184"/>
                </a:cubicBezTo>
                <a:close/>
                <a:moveTo>
                  <a:pt x="431" y="21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 rot="0" flipH="0" flipV="0">
            <a:off x="2353171" y="933994"/>
            <a:ext cx="2311" cy="4228"/>
          </a:xfrm>
          <a:custGeom>
            <a:pathLst>
              <a:path w="2311" h="4228">
                <a:moveTo>
                  <a:pt x="38" y="2565"/>
                </a:moveTo>
                <a:cubicBezTo>
                  <a:pt x="0" y="3454"/>
                  <a:pt x="469" y="4190"/>
                  <a:pt x="1079" y="4215"/>
                </a:cubicBezTo>
                <a:cubicBezTo>
                  <a:pt x="1688" y="4228"/>
                  <a:pt x="2209" y="3530"/>
                  <a:pt x="2247" y="2653"/>
                </a:cubicBezTo>
                <a:lnTo>
                  <a:pt x="2247" y="2653"/>
                </a:lnTo>
                <a:cubicBezTo>
                  <a:pt x="2247" y="2489"/>
                  <a:pt x="2235" y="2324"/>
                  <a:pt x="2209" y="2159"/>
                </a:cubicBezTo>
                <a:cubicBezTo>
                  <a:pt x="2247" y="2007"/>
                  <a:pt x="2273" y="1842"/>
                  <a:pt x="2285" y="1676"/>
                </a:cubicBezTo>
                <a:cubicBezTo>
                  <a:pt x="2311" y="787"/>
                  <a:pt x="1854" y="51"/>
                  <a:pt x="1244" y="25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622" y="0"/>
                  <a:pt x="101" y="699"/>
                  <a:pt x="76" y="1588"/>
                </a:cubicBezTo>
                <a:cubicBezTo>
                  <a:pt x="63" y="1753"/>
                  <a:pt x="76" y="1918"/>
                  <a:pt x="114" y="2070"/>
                </a:cubicBezTo>
                <a:cubicBezTo>
                  <a:pt x="63" y="2235"/>
                  <a:pt x="38" y="2400"/>
                  <a:pt x="38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6" name="Picture 956"/>
          <p:cNvPicPr>
            <a:picLocks noChangeAspect="0" noChangeArrowheads="1"/>
          </p:cNvPicPr>
          <p:nvPr/>
        </p:nvPicPr>
        <p:blipFill>
          <a:blip r:embed="rId9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0506" y="921322"/>
            <a:ext cx="27639" cy="29591"/>
          </a:xfrm>
          <a:prstGeom prst="rect">
            <a:avLst/>
          </a:prstGeom>
          <a:noFill/>
          <a:extLst/>
        </p:spPr>
      </p:pic>
      <p:sp>
        <p:nvSpPr>
          <p:cNvPr id="957" name="Freeform 957"/>
          <p:cNvSpPr/>
          <p:nvPr/>
        </p:nvSpPr>
        <p:spPr>
          <a:xfrm rot="0" flipH="0" flipV="0">
            <a:off x="2353171" y="933994"/>
            <a:ext cx="2311" cy="4228"/>
          </a:xfrm>
          <a:custGeom>
            <a:pathLst>
              <a:path w="2311" h="4228">
                <a:moveTo>
                  <a:pt x="38" y="2565"/>
                </a:moveTo>
                <a:cubicBezTo>
                  <a:pt x="0" y="3454"/>
                  <a:pt x="469" y="4190"/>
                  <a:pt x="1079" y="4215"/>
                </a:cubicBezTo>
                <a:cubicBezTo>
                  <a:pt x="1688" y="4228"/>
                  <a:pt x="2209" y="3530"/>
                  <a:pt x="2247" y="2653"/>
                </a:cubicBezTo>
                <a:lnTo>
                  <a:pt x="2247" y="2653"/>
                </a:lnTo>
                <a:cubicBezTo>
                  <a:pt x="2247" y="2489"/>
                  <a:pt x="2235" y="2324"/>
                  <a:pt x="2209" y="2159"/>
                </a:cubicBezTo>
                <a:cubicBezTo>
                  <a:pt x="2247" y="2007"/>
                  <a:pt x="2273" y="1842"/>
                  <a:pt x="2285" y="1676"/>
                </a:cubicBezTo>
                <a:cubicBezTo>
                  <a:pt x="2311" y="787"/>
                  <a:pt x="1854" y="51"/>
                  <a:pt x="1244" y="25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622" y="0"/>
                  <a:pt x="101" y="699"/>
                  <a:pt x="76" y="1588"/>
                </a:cubicBezTo>
                <a:cubicBezTo>
                  <a:pt x="63" y="1753"/>
                  <a:pt x="76" y="1918"/>
                  <a:pt x="114" y="2070"/>
                </a:cubicBezTo>
                <a:cubicBezTo>
                  <a:pt x="63" y="2235"/>
                  <a:pt x="38" y="2400"/>
                  <a:pt x="38" y="2565"/>
                </a:cubicBezTo>
                <a:close/>
                <a:moveTo>
                  <a:pt x="38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8" name="Picture 958"/>
          <p:cNvPicPr>
            <a:picLocks noChangeAspect="0" noChangeArrowheads="1"/>
          </p:cNvPicPr>
          <p:nvPr/>
        </p:nvPicPr>
        <p:blipFill>
          <a:blip r:embed="rId9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0506" y="923366"/>
            <a:ext cx="27616" cy="27546"/>
          </a:xfrm>
          <a:prstGeom prst="rect">
            <a:avLst/>
          </a:prstGeom>
          <a:noFill/>
          <a:extLst/>
        </p:spPr>
      </p:pic>
      <p:sp>
        <p:nvSpPr>
          <p:cNvPr id="959" name="Freeform 959"/>
          <p:cNvSpPr/>
          <p:nvPr/>
        </p:nvSpPr>
        <p:spPr>
          <a:xfrm rot="0" flipH="0" flipV="0">
            <a:off x="2353171" y="936064"/>
            <a:ext cx="2247" cy="2158"/>
          </a:xfrm>
          <a:custGeom>
            <a:pathLst>
              <a:path w="2247" h="2158">
                <a:moveTo>
                  <a:pt x="38" y="495"/>
                </a:moveTo>
                <a:cubicBezTo>
                  <a:pt x="0" y="1384"/>
                  <a:pt x="469" y="2120"/>
                  <a:pt x="1079" y="2145"/>
                </a:cubicBezTo>
                <a:cubicBezTo>
                  <a:pt x="1688" y="2158"/>
                  <a:pt x="2209" y="1460"/>
                  <a:pt x="2247" y="583"/>
                </a:cubicBezTo>
                <a:cubicBezTo>
                  <a:pt x="2247" y="419"/>
                  <a:pt x="2235" y="254"/>
                  <a:pt x="2209" y="89"/>
                </a:cubicBezTo>
                <a:cubicBezTo>
                  <a:pt x="1955" y="419"/>
                  <a:pt x="418" y="394"/>
                  <a:pt x="114" y="0"/>
                </a:cubicBezTo>
                <a:cubicBezTo>
                  <a:pt x="63" y="165"/>
                  <a:pt x="38" y="330"/>
                  <a:pt x="38" y="495"/>
                </a:cubicBezTo>
                <a:close/>
                <a:moveTo>
                  <a:pt x="38" y="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 rot="0" flipH="0" flipV="0">
            <a:off x="2344793" y="933774"/>
            <a:ext cx="16700" cy="26327"/>
          </a:xfrm>
          <a:custGeom>
            <a:pathLst>
              <a:path w="16700" h="26327">
                <a:moveTo>
                  <a:pt x="13068" y="26327"/>
                </a:moveTo>
                <a:cubicBezTo>
                  <a:pt x="10071" y="21603"/>
                  <a:pt x="3023" y="19457"/>
                  <a:pt x="2947" y="15914"/>
                </a:cubicBezTo>
                <a:cubicBezTo>
                  <a:pt x="2883" y="12383"/>
                  <a:pt x="5448" y="14656"/>
                  <a:pt x="5664" y="13831"/>
                </a:cubicBezTo>
                <a:cubicBezTo>
                  <a:pt x="5880" y="12993"/>
                  <a:pt x="0" y="11481"/>
                  <a:pt x="559" y="7887"/>
                </a:cubicBezTo>
                <a:cubicBezTo>
                  <a:pt x="1131" y="4293"/>
                  <a:pt x="3607" y="6630"/>
                  <a:pt x="3607" y="6630"/>
                </a:cubicBezTo>
                <a:cubicBezTo>
                  <a:pt x="3607" y="6630"/>
                  <a:pt x="1321" y="1842"/>
                  <a:pt x="4344" y="927"/>
                </a:cubicBezTo>
                <a:cubicBezTo>
                  <a:pt x="7354" y="0"/>
                  <a:pt x="8852" y="3696"/>
                  <a:pt x="8471" y="5080"/>
                </a:cubicBezTo>
                <a:cubicBezTo>
                  <a:pt x="8471" y="5080"/>
                  <a:pt x="9957" y="2604"/>
                  <a:pt x="12014" y="4661"/>
                </a:cubicBezTo>
                <a:cubicBezTo>
                  <a:pt x="14071" y="6731"/>
                  <a:pt x="10313" y="10478"/>
                  <a:pt x="11087" y="11634"/>
                </a:cubicBezTo>
                <a:cubicBezTo>
                  <a:pt x="11430" y="12129"/>
                  <a:pt x="13080" y="9500"/>
                  <a:pt x="15277" y="12561"/>
                </a:cubicBezTo>
                <a:cubicBezTo>
                  <a:pt x="16700" y="15101"/>
                  <a:pt x="12535" y="21400"/>
                  <a:pt x="13068" y="26327"/>
                </a:cubicBezTo>
                <a:close/>
                <a:moveTo>
                  <a:pt x="13068" y="26327"/>
                </a:moveTo>
              </a:path>
            </a:pathLst>
          </a:custGeom>
          <a:solidFill>
            <a:srgbClr val="FFDF00">
              <a:alpha val="100000"/>
            </a:srgbClr>
          </a:solidFill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1" name="Picture 961"/>
          <p:cNvPicPr>
            <a:picLocks noChangeAspect="0" noChangeArrowheads="1"/>
          </p:cNvPicPr>
          <p:nvPr/>
        </p:nvPicPr>
        <p:blipFill>
          <a:blip r:embed="rId9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2622" y="921855"/>
            <a:ext cx="40445" cy="50952"/>
          </a:xfrm>
          <a:prstGeom prst="rect">
            <a:avLst/>
          </a:prstGeom>
          <a:noFill/>
          <a:extLst/>
        </p:spPr>
      </p:pic>
      <p:sp>
        <p:nvSpPr>
          <p:cNvPr id="962" name="Freeform 962"/>
          <p:cNvSpPr/>
          <p:nvPr/>
        </p:nvSpPr>
        <p:spPr>
          <a:xfrm rot="0" flipH="0" flipV="0">
            <a:off x="2346007" y="934823"/>
            <a:ext cx="13981" cy="24396"/>
          </a:xfrm>
          <a:custGeom>
            <a:pathLst>
              <a:path w="13981" h="24396">
                <a:moveTo>
                  <a:pt x="11480" y="24396"/>
                </a:moveTo>
                <a:cubicBezTo>
                  <a:pt x="8788" y="20028"/>
                  <a:pt x="2705" y="18034"/>
                  <a:pt x="2959" y="15151"/>
                </a:cubicBezTo>
                <a:cubicBezTo>
                  <a:pt x="3226" y="12281"/>
                  <a:pt x="4521" y="14313"/>
                  <a:pt x="5080" y="13094"/>
                </a:cubicBezTo>
                <a:cubicBezTo>
                  <a:pt x="5626" y="11862"/>
                  <a:pt x="0" y="9461"/>
                  <a:pt x="190" y="7124"/>
                </a:cubicBezTo>
                <a:cubicBezTo>
                  <a:pt x="381" y="4788"/>
                  <a:pt x="3619" y="6731"/>
                  <a:pt x="3619" y="6731"/>
                </a:cubicBezTo>
                <a:cubicBezTo>
                  <a:pt x="3619" y="6731"/>
                  <a:pt x="736" y="1727"/>
                  <a:pt x="3454" y="863"/>
                </a:cubicBezTo>
                <a:cubicBezTo>
                  <a:pt x="6172" y="0"/>
                  <a:pt x="6642" y="3645"/>
                  <a:pt x="6858" y="4673"/>
                </a:cubicBezTo>
                <a:cubicBezTo>
                  <a:pt x="6858" y="4673"/>
                  <a:pt x="9131" y="2425"/>
                  <a:pt x="10058" y="4724"/>
                </a:cubicBezTo>
                <a:cubicBezTo>
                  <a:pt x="10985" y="7036"/>
                  <a:pt x="8407" y="10198"/>
                  <a:pt x="9106" y="11252"/>
                </a:cubicBezTo>
                <a:cubicBezTo>
                  <a:pt x="9410" y="11722"/>
                  <a:pt x="12267" y="9868"/>
                  <a:pt x="12711" y="12090"/>
                </a:cubicBezTo>
                <a:cubicBezTo>
                  <a:pt x="13981" y="14440"/>
                  <a:pt x="11011" y="19824"/>
                  <a:pt x="11480" y="2439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 rot="0" flipH="0" flipV="0">
            <a:off x="2346007" y="934823"/>
            <a:ext cx="13981" cy="24396"/>
          </a:xfrm>
          <a:custGeom>
            <a:pathLst>
              <a:path w="13981" h="24396">
                <a:moveTo>
                  <a:pt x="11480" y="24396"/>
                </a:moveTo>
                <a:cubicBezTo>
                  <a:pt x="8788" y="20028"/>
                  <a:pt x="2705" y="18034"/>
                  <a:pt x="2959" y="15151"/>
                </a:cubicBezTo>
                <a:cubicBezTo>
                  <a:pt x="3226" y="12281"/>
                  <a:pt x="4521" y="14313"/>
                  <a:pt x="5080" y="13094"/>
                </a:cubicBezTo>
                <a:cubicBezTo>
                  <a:pt x="5626" y="11862"/>
                  <a:pt x="0" y="9461"/>
                  <a:pt x="190" y="7124"/>
                </a:cubicBezTo>
                <a:cubicBezTo>
                  <a:pt x="381" y="4788"/>
                  <a:pt x="3619" y="6731"/>
                  <a:pt x="3619" y="6731"/>
                </a:cubicBezTo>
                <a:cubicBezTo>
                  <a:pt x="3619" y="6731"/>
                  <a:pt x="736" y="1727"/>
                  <a:pt x="3454" y="863"/>
                </a:cubicBezTo>
                <a:cubicBezTo>
                  <a:pt x="6172" y="0"/>
                  <a:pt x="6642" y="3645"/>
                  <a:pt x="6858" y="4673"/>
                </a:cubicBezTo>
                <a:cubicBezTo>
                  <a:pt x="6858" y="4673"/>
                  <a:pt x="9131" y="2425"/>
                  <a:pt x="10058" y="4724"/>
                </a:cubicBezTo>
                <a:cubicBezTo>
                  <a:pt x="10985" y="7036"/>
                  <a:pt x="8407" y="10198"/>
                  <a:pt x="9106" y="11252"/>
                </a:cubicBezTo>
                <a:cubicBezTo>
                  <a:pt x="9410" y="11722"/>
                  <a:pt x="12267" y="9868"/>
                  <a:pt x="12711" y="12090"/>
                </a:cubicBezTo>
                <a:cubicBezTo>
                  <a:pt x="13981" y="14440"/>
                  <a:pt x="11011" y="19824"/>
                  <a:pt x="11480" y="24396"/>
                </a:cubicBezTo>
                <a:close/>
                <a:moveTo>
                  <a:pt x="11480" y="2439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4" name="Picture 964"/>
          <p:cNvPicPr>
            <a:picLocks noChangeAspect="0" noChangeArrowheads="1"/>
          </p:cNvPicPr>
          <p:nvPr/>
        </p:nvPicPr>
        <p:blipFill>
          <a:blip r:embed="rId9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3481" y="922859"/>
            <a:ext cx="38257" cy="49059"/>
          </a:xfrm>
          <a:prstGeom prst="rect">
            <a:avLst/>
          </a:prstGeom>
          <a:noFill/>
          <a:extLst/>
        </p:spPr>
      </p:pic>
      <p:sp>
        <p:nvSpPr>
          <p:cNvPr id="965" name="Freeform 965"/>
          <p:cNvSpPr/>
          <p:nvPr/>
        </p:nvSpPr>
        <p:spPr>
          <a:xfrm rot="0" flipH="0" flipV="0">
            <a:off x="2351011" y="939525"/>
            <a:ext cx="7428" cy="22085"/>
          </a:xfrm>
          <a:custGeom>
            <a:pathLst>
              <a:path w="7428" h="22085">
                <a:moveTo>
                  <a:pt x="7302" y="22085"/>
                </a:moveTo>
                <a:cubicBezTo>
                  <a:pt x="7428" y="17894"/>
                  <a:pt x="1969" y="2693"/>
                  <a:pt x="0" y="0"/>
                </a:cubicBezTo>
                <a:cubicBezTo>
                  <a:pt x="508" y="3239"/>
                  <a:pt x="4801" y="18466"/>
                  <a:pt x="7302" y="220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 rot="0" flipH="0" flipV="0">
            <a:off x="2351011" y="939525"/>
            <a:ext cx="7428" cy="22085"/>
          </a:xfrm>
          <a:custGeom>
            <a:pathLst>
              <a:path w="7428" h="22085">
                <a:moveTo>
                  <a:pt x="7302" y="22085"/>
                </a:moveTo>
                <a:cubicBezTo>
                  <a:pt x="7428" y="17894"/>
                  <a:pt x="1969" y="2693"/>
                  <a:pt x="0" y="0"/>
                </a:cubicBezTo>
                <a:cubicBezTo>
                  <a:pt x="508" y="3239"/>
                  <a:pt x="4801" y="18466"/>
                  <a:pt x="7302" y="22085"/>
                </a:cubicBezTo>
                <a:close/>
                <a:moveTo>
                  <a:pt x="7302" y="2208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7" name="Picture 967"/>
          <p:cNvPicPr>
            <a:picLocks noChangeAspect="0" noChangeArrowheads="1"/>
          </p:cNvPicPr>
          <p:nvPr/>
        </p:nvPicPr>
        <p:blipFill>
          <a:blip r:embed="rId9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8311" y="926821"/>
            <a:ext cx="32704" cy="47497"/>
          </a:xfrm>
          <a:prstGeom prst="rect">
            <a:avLst/>
          </a:prstGeom>
          <a:noFill/>
          <a:extLst/>
        </p:spPr>
      </p:pic>
      <p:sp>
        <p:nvSpPr>
          <p:cNvPr id="968" name="Freeform 968"/>
          <p:cNvSpPr/>
          <p:nvPr/>
        </p:nvSpPr>
        <p:spPr>
          <a:xfrm rot="0" flipH="0" flipV="0">
            <a:off x="2362473" y="973689"/>
            <a:ext cx="4228" cy="2425"/>
          </a:xfrm>
          <a:custGeom>
            <a:pathLst>
              <a:path w="4228" h="2425">
                <a:moveTo>
                  <a:pt x="2679" y="2286"/>
                </a:moveTo>
                <a:cubicBezTo>
                  <a:pt x="3555" y="2223"/>
                  <a:pt x="4228" y="1677"/>
                  <a:pt x="4190" y="1055"/>
                </a:cubicBezTo>
                <a:cubicBezTo>
                  <a:pt x="4139" y="445"/>
                  <a:pt x="3402" y="0"/>
                  <a:pt x="2514" y="64"/>
                </a:cubicBezTo>
                <a:cubicBezTo>
                  <a:pt x="2514" y="64"/>
                  <a:pt x="2514" y="64"/>
                  <a:pt x="2514" y="64"/>
                </a:cubicBezTo>
                <a:cubicBezTo>
                  <a:pt x="2349" y="77"/>
                  <a:pt x="2197" y="102"/>
                  <a:pt x="2044" y="153"/>
                </a:cubicBezTo>
                <a:cubicBezTo>
                  <a:pt x="1879" y="127"/>
                  <a:pt x="1714" y="127"/>
                  <a:pt x="1549" y="140"/>
                </a:cubicBezTo>
                <a:cubicBezTo>
                  <a:pt x="673" y="204"/>
                  <a:pt x="0" y="750"/>
                  <a:pt x="38" y="1359"/>
                </a:cubicBezTo>
                <a:lnTo>
                  <a:pt x="38" y="1359"/>
                </a:lnTo>
                <a:cubicBezTo>
                  <a:pt x="89" y="1982"/>
                  <a:pt x="838" y="2425"/>
                  <a:pt x="1714" y="2362"/>
                </a:cubicBezTo>
                <a:cubicBezTo>
                  <a:pt x="1879" y="2349"/>
                  <a:pt x="2032" y="2311"/>
                  <a:pt x="2184" y="2274"/>
                </a:cubicBezTo>
                <a:cubicBezTo>
                  <a:pt x="2349" y="2286"/>
                  <a:pt x="2514" y="2298"/>
                  <a:pt x="2679" y="228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9" name="Picture 969"/>
          <p:cNvPicPr>
            <a:picLocks noChangeAspect="0" noChangeArrowheads="1"/>
          </p:cNvPicPr>
          <p:nvPr/>
        </p:nvPicPr>
        <p:blipFill>
          <a:blip r:embed="rId9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9814" y="961047"/>
            <a:ext cx="29546" cy="27705"/>
          </a:xfrm>
          <a:prstGeom prst="rect">
            <a:avLst/>
          </a:prstGeom>
          <a:noFill/>
          <a:extLst/>
        </p:spPr>
      </p:pic>
      <p:sp>
        <p:nvSpPr>
          <p:cNvPr id="970" name="Freeform 970"/>
          <p:cNvSpPr/>
          <p:nvPr/>
        </p:nvSpPr>
        <p:spPr>
          <a:xfrm rot="0" flipH="0" flipV="0">
            <a:off x="2362473" y="973689"/>
            <a:ext cx="4228" cy="2425"/>
          </a:xfrm>
          <a:custGeom>
            <a:pathLst>
              <a:path w="4228" h="2425">
                <a:moveTo>
                  <a:pt x="2679" y="2286"/>
                </a:moveTo>
                <a:cubicBezTo>
                  <a:pt x="3555" y="2223"/>
                  <a:pt x="4228" y="1677"/>
                  <a:pt x="4190" y="1055"/>
                </a:cubicBezTo>
                <a:cubicBezTo>
                  <a:pt x="4139" y="445"/>
                  <a:pt x="3402" y="0"/>
                  <a:pt x="2514" y="64"/>
                </a:cubicBezTo>
                <a:cubicBezTo>
                  <a:pt x="2514" y="64"/>
                  <a:pt x="2514" y="64"/>
                  <a:pt x="2514" y="64"/>
                </a:cubicBezTo>
                <a:cubicBezTo>
                  <a:pt x="2349" y="77"/>
                  <a:pt x="2197" y="102"/>
                  <a:pt x="2044" y="153"/>
                </a:cubicBezTo>
                <a:cubicBezTo>
                  <a:pt x="1879" y="127"/>
                  <a:pt x="1714" y="127"/>
                  <a:pt x="1549" y="140"/>
                </a:cubicBezTo>
                <a:cubicBezTo>
                  <a:pt x="673" y="204"/>
                  <a:pt x="0" y="750"/>
                  <a:pt x="38" y="1359"/>
                </a:cubicBezTo>
                <a:lnTo>
                  <a:pt x="38" y="1359"/>
                </a:lnTo>
                <a:cubicBezTo>
                  <a:pt x="89" y="1982"/>
                  <a:pt x="838" y="2425"/>
                  <a:pt x="1714" y="2362"/>
                </a:cubicBezTo>
                <a:cubicBezTo>
                  <a:pt x="1879" y="2349"/>
                  <a:pt x="2032" y="2311"/>
                  <a:pt x="2184" y="2274"/>
                </a:cubicBezTo>
                <a:cubicBezTo>
                  <a:pt x="2349" y="2286"/>
                  <a:pt x="2514" y="2298"/>
                  <a:pt x="2679" y="2286"/>
                </a:cubicBezTo>
                <a:close/>
                <a:moveTo>
                  <a:pt x="2679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1" name="Picture 971"/>
          <p:cNvPicPr>
            <a:picLocks noChangeAspect="0" noChangeArrowheads="1"/>
          </p:cNvPicPr>
          <p:nvPr/>
        </p:nvPicPr>
        <p:blipFill>
          <a:blip r:embed="rId9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1811" y="961047"/>
            <a:ext cx="27549" cy="27630"/>
          </a:xfrm>
          <a:prstGeom prst="rect">
            <a:avLst/>
          </a:prstGeom>
          <a:noFill/>
          <a:extLst/>
        </p:spPr>
      </p:pic>
      <p:sp>
        <p:nvSpPr>
          <p:cNvPr id="972" name="Freeform 972"/>
          <p:cNvSpPr/>
          <p:nvPr/>
        </p:nvSpPr>
        <p:spPr>
          <a:xfrm rot="0" flipH="0" flipV="0">
            <a:off x="2364517" y="973689"/>
            <a:ext cx="2184" cy="2298"/>
          </a:xfrm>
          <a:custGeom>
            <a:pathLst>
              <a:path w="2184" h="2298">
                <a:moveTo>
                  <a:pt x="635" y="2286"/>
                </a:moveTo>
                <a:cubicBezTo>
                  <a:pt x="1511" y="2223"/>
                  <a:pt x="2184" y="1677"/>
                  <a:pt x="2146" y="1055"/>
                </a:cubicBezTo>
                <a:cubicBezTo>
                  <a:pt x="2095" y="445"/>
                  <a:pt x="1346" y="0"/>
                  <a:pt x="470" y="64"/>
                </a:cubicBezTo>
                <a:cubicBezTo>
                  <a:pt x="305" y="77"/>
                  <a:pt x="153" y="102"/>
                  <a:pt x="0" y="153"/>
                </a:cubicBezTo>
                <a:cubicBezTo>
                  <a:pt x="343" y="369"/>
                  <a:pt x="496" y="1918"/>
                  <a:pt x="140" y="2274"/>
                </a:cubicBezTo>
                <a:cubicBezTo>
                  <a:pt x="305" y="2286"/>
                  <a:pt x="470" y="2298"/>
                  <a:pt x="635" y="2286"/>
                </a:cubicBezTo>
                <a:close/>
                <a:moveTo>
                  <a:pt x="635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 rot="0" flipH="0" flipV="0">
            <a:off x="2356490" y="953609"/>
            <a:ext cx="3186" cy="4292"/>
          </a:xfrm>
          <a:custGeom>
            <a:pathLst>
              <a:path w="3186" h="4292">
                <a:moveTo>
                  <a:pt x="812" y="3073"/>
                </a:moveTo>
                <a:cubicBezTo>
                  <a:pt x="1192" y="3873"/>
                  <a:pt x="1955" y="4292"/>
                  <a:pt x="2501" y="4025"/>
                </a:cubicBezTo>
                <a:cubicBezTo>
                  <a:pt x="3047" y="3758"/>
                  <a:pt x="3186" y="2896"/>
                  <a:pt x="2805" y="2108"/>
                </a:cubicBezTo>
                <a:cubicBezTo>
                  <a:pt x="2805" y="2108"/>
                  <a:pt x="2805" y="2108"/>
                  <a:pt x="2805" y="2108"/>
                </a:cubicBezTo>
                <a:cubicBezTo>
                  <a:pt x="2729" y="1956"/>
                  <a:pt x="2640" y="1816"/>
                  <a:pt x="2539" y="1689"/>
                </a:cubicBezTo>
                <a:cubicBezTo>
                  <a:pt x="2501" y="1524"/>
                  <a:pt x="2450" y="1372"/>
                  <a:pt x="2374" y="1219"/>
                </a:cubicBezTo>
                <a:cubicBezTo>
                  <a:pt x="1993" y="419"/>
                  <a:pt x="1243" y="0"/>
                  <a:pt x="686" y="267"/>
                </a:cubicBezTo>
                <a:lnTo>
                  <a:pt x="686" y="267"/>
                </a:lnTo>
                <a:cubicBezTo>
                  <a:pt x="139" y="533"/>
                  <a:pt x="0" y="1397"/>
                  <a:pt x="393" y="2197"/>
                </a:cubicBezTo>
                <a:cubicBezTo>
                  <a:pt x="457" y="2337"/>
                  <a:pt x="546" y="2477"/>
                  <a:pt x="647" y="2604"/>
                </a:cubicBezTo>
                <a:cubicBezTo>
                  <a:pt x="686" y="2769"/>
                  <a:pt x="736" y="2921"/>
                  <a:pt x="812" y="307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4" name="Picture 974"/>
          <p:cNvPicPr>
            <a:picLocks noChangeAspect="0" noChangeArrowheads="1"/>
          </p:cNvPicPr>
          <p:nvPr/>
        </p:nvPicPr>
        <p:blipFill>
          <a:blip r:embed="rId9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3959" y="941096"/>
            <a:ext cx="28250" cy="29320"/>
          </a:xfrm>
          <a:prstGeom prst="rect">
            <a:avLst/>
          </a:prstGeom>
          <a:noFill/>
          <a:extLst/>
        </p:spPr>
      </p:pic>
      <p:sp>
        <p:nvSpPr>
          <p:cNvPr id="975" name="Freeform 975"/>
          <p:cNvSpPr/>
          <p:nvPr/>
        </p:nvSpPr>
        <p:spPr>
          <a:xfrm rot="0" flipH="0" flipV="0">
            <a:off x="2356490" y="953609"/>
            <a:ext cx="3186" cy="4292"/>
          </a:xfrm>
          <a:custGeom>
            <a:pathLst>
              <a:path w="3186" h="4292">
                <a:moveTo>
                  <a:pt x="812" y="3073"/>
                </a:moveTo>
                <a:cubicBezTo>
                  <a:pt x="1192" y="3873"/>
                  <a:pt x="1955" y="4292"/>
                  <a:pt x="2501" y="4025"/>
                </a:cubicBezTo>
                <a:cubicBezTo>
                  <a:pt x="3047" y="3758"/>
                  <a:pt x="3186" y="2896"/>
                  <a:pt x="2805" y="2108"/>
                </a:cubicBezTo>
                <a:cubicBezTo>
                  <a:pt x="2805" y="2108"/>
                  <a:pt x="2805" y="2108"/>
                  <a:pt x="2805" y="2108"/>
                </a:cubicBezTo>
                <a:cubicBezTo>
                  <a:pt x="2729" y="1956"/>
                  <a:pt x="2640" y="1816"/>
                  <a:pt x="2539" y="1689"/>
                </a:cubicBezTo>
                <a:cubicBezTo>
                  <a:pt x="2501" y="1524"/>
                  <a:pt x="2450" y="1372"/>
                  <a:pt x="2374" y="1219"/>
                </a:cubicBezTo>
                <a:cubicBezTo>
                  <a:pt x="1993" y="419"/>
                  <a:pt x="1243" y="0"/>
                  <a:pt x="686" y="267"/>
                </a:cubicBezTo>
                <a:lnTo>
                  <a:pt x="686" y="267"/>
                </a:lnTo>
                <a:cubicBezTo>
                  <a:pt x="139" y="533"/>
                  <a:pt x="0" y="1397"/>
                  <a:pt x="393" y="2197"/>
                </a:cubicBezTo>
                <a:cubicBezTo>
                  <a:pt x="457" y="2337"/>
                  <a:pt x="546" y="2477"/>
                  <a:pt x="647" y="2604"/>
                </a:cubicBezTo>
                <a:cubicBezTo>
                  <a:pt x="686" y="2769"/>
                  <a:pt x="736" y="2921"/>
                  <a:pt x="812" y="3073"/>
                </a:cubicBezTo>
                <a:close/>
                <a:moveTo>
                  <a:pt x="812" y="307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6" name="Picture 976"/>
          <p:cNvPicPr>
            <a:picLocks noChangeAspect="0" noChangeArrowheads="1"/>
          </p:cNvPicPr>
          <p:nvPr/>
        </p:nvPicPr>
        <p:blipFill>
          <a:blip r:embed="rId9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4445" y="942594"/>
            <a:ext cx="27764" cy="27822"/>
          </a:xfrm>
          <a:prstGeom prst="rect">
            <a:avLst/>
          </a:prstGeom>
          <a:noFill/>
          <a:extLst/>
        </p:spPr>
      </p:pic>
      <p:sp>
        <p:nvSpPr>
          <p:cNvPr id="977" name="Freeform 977"/>
          <p:cNvSpPr/>
          <p:nvPr/>
        </p:nvSpPr>
        <p:spPr>
          <a:xfrm rot="0" flipH="0" flipV="0">
            <a:off x="2357137" y="955298"/>
            <a:ext cx="2539" cy="2603"/>
          </a:xfrm>
          <a:custGeom>
            <a:pathLst>
              <a:path w="2539" h="2603">
                <a:moveTo>
                  <a:pt x="165" y="1384"/>
                </a:moveTo>
                <a:cubicBezTo>
                  <a:pt x="545" y="2184"/>
                  <a:pt x="1308" y="2603"/>
                  <a:pt x="1854" y="2336"/>
                </a:cubicBezTo>
                <a:cubicBezTo>
                  <a:pt x="2400" y="2069"/>
                  <a:pt x="2539" y="1207"/>
                  <a:pt x="2158" y="419"/>
                </a:cubicBezTo>
                <a:cubicBezTo>
                  <a:pt x="2082" y="267"/>
                  <a:pt x="1993" y="127"/>
                  <a:pt x="1892" y="0"/>
                </a:cubicBezTo>
                <a:cubicBezTo>
                  <a:pt x="1828" y="407"/>
                  <a:pt x="457" y="1118"/>
                  <a:pt x="0" y="915"/>
                </a:cubicBezTo>
                <a:cubicBezTo>
                  <a:pt x="39" y="1080"/>
                  <a:pt x="89" y="1232"/>
                  <a:pt x="165" y="1384"/>
                </a:cubicBezTo>
                <a:close/>
                <a:moveTo>
                  <a:pt x="165" y="13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 rot="0" flipH="0" flipV="0">
            <a:off x="2350598" y="954719"/>
            <a:ext cx="21780" cy="20548"/>
          </a:xfrm>
          <a:custGeom>
            <a:pathLst>
              <a:path w="21780" h="20548">
                <a:moveTo>
                  <a:pt x="21780" y="20548"/>
                </a:moveTo>
                <a:cubicBezTo>
                  <a:pt x="16929" y="17793"/>
                  <a:pt x="9703" y="19228"/>
                  <a:pt x="7988" y="16142"/>
                </a:cubicBezTo>
                <a:cubicBezTo>
                  <a:pt x="6286" y="13056"/>
                  <a:pt x="9614" y="13856"/>
                  <a:pt x="9411" y="13017"/>
                </a:cubicBezTo>
                <a:cubicBezTo>
                  <a:pt x="9220" y="12179"/>
                  <a:pt x="3327" y="13627"/>
                  <a:pt x="2146" y="10185"/>
                </a:cubicBezTo>
                <a:cubicBezTo>
                  <a:pt x="965" y="6744"/>
                  <a:pt x="4255" y="7633"/>
                  <a:pt x="4255" y="7633"/>
                </a:cubicBezTo>
                <a:cubicBezTo>
                  <a:pt x="4255" y="7633"/>
                  <a:pt x="0" y="4483"/>
                  <a:pt x="2235" y="2248"/>
                </a:cubicBezTo>
                <a:cubicBezTo>
                  <a:pt x="4470" y="0"/>
                  <a:pt x="7506" y="2565"/>
                  <a:pt x="7823" y="3962"/>
                </a:cubicBezTo>
                <a:cubicBezTo>
                  <a:pt x="7823" y="3962"/>
                  <a:pt x="7976" y="1067"/>
                  <a:pt x="10757" y="1918"/>
                </a:cubicBezTo>
                <a:cubicBezTo>
                  <a:pt x="13538" y="2769"/>
                  <a:pt x="11963" y="7861"/>
                  <a:pt x="13183" y="8509"/>
                </a:cubicBezTo>
                <a:cubicBezTo>
                  <a:pt x="13716" y="8788"/>
                  <a:pt x="13957" y="5690"/>
                  <a:pt x="17310" y="7341"/>
                </a:cubicBezTo>
                <a:cubicBezTo>
                  <a:pt x="19761" y="8915"/>
                  <a:pt x="19012" y="16446"/>
                  <a:pt x="21780" y="2054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 rot="0" flipH="0" flipV="0">
            <a:off x="2350598" y="954719"/>
            <a:ext cx="21780" cy="20548"/>
          </a:xfrm>
          <a:custGeom>
            <a:pathLst>
              <a:path w="21780" h="20548">
                <a:moveTo>
                  <a:pt x="21780" y="20548"/>
                </a:moveTo>
                <a:cubicBezTo>
                  <a:pt x="16929" y="17793"/>
                  <a:pt x="9703" y="19228"/>
                  <a:pt x="7988" y="16142"/>
                </a:cubicBezTo>
                <a:cubicBezTo>
                  <a:pt x="6286" y="13056"/>
                  <a:pt x="9614" y="13856"/>
                  <a:pt x="9411" y="13017"/>
                </a:cubicBezTo>
                <a:cubicBezTo>
                  <a:pt x="9220" y="12179"/>
                  <a:pt x="3327" y="13627"/>
                  <a:pt x="2146" y="10185"/>
                </a:cubicBezTo>
                <a:cubicBezTo>
                  <a:pt x="965" y="6744"/>
                  <a:pt x="4255" y="7633"/>
                  <a:pt x="4255" y="7633"/>
                </a:cubicBezTo>
                <a:cubicBezTo>
                  <a:pt x="4255" y="7633"/>
                  <a:pt x="0" y="4483"/>
                  <a:pt x="2235" y="2248"/>
                </a:cubicBezTo>
                <a:cubicBezTo>
                  <a:pt x="4470" y="0"/>
                  <a:pt x="7506" y="2565"/>
                  <a:pt x="7823" y="3962"/>
                </a:cubicBezTo>
                <a:cubicBezTo>
                  <a:pt x="7823" y="3962"/>
                  <a:pt x="7976" y="1067"/>
                  <a:pt x="10757" y="1918"/>
                </a:cubicBezTo>
                <a:cubicBezTo>
                  <a:pt x="13538" y="2769"/>
                  <a:pt x="11963" y="7861"/>
                  <a:pt x="13183" y="8509"/>
                </a:cubicBezTo>
                <a:cubicBezTo>
                  <a:pt x="13716" y="8788"/>
                  <a:pt x="13957" y="5690"/>
                  <a:pt x="17310" y="7341"/>
                </a:cubicBezTo>
                <a:cubicBezTo>
                  <a:pt x="19761" y="8915"/>
                  <a:pt x="19012" y="16446"/>
                  <a:pt x="21780" y="20548"/>
                </a:cubicBezTo>
                <a:close/>
                <a:moveTo>
                  <a:pt x="21780" y="2054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0" name="Picture 980"/>
          <p:cNvPicPr>
            <a:picLocks noChangeAspect="0" noChangeArrowheads="1"/>
          </p:cNvPicPr>
          <p:nvPr/>
        </p:nvPicPr>
        <p:blipFill>
          <a:blip r:embed="rId9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39484" y="943381"/>
            <a:ext cx="45588" cy="44577"/>
          </a:xfrm>
          <a:prstGeom prst="rect">
            <a:avLst/>
          </a:prstGeom>
          <a:noFill/>
          <a:extLst/>
        </p:spPr>
      </p:pic>
      <p:sp>
        <p:nvSpPr>
          <p:cNvPr id="981" name="Freeform 981"/>
          <p:cNvSpPr/>
          <p:nvPr/>
        </p:nvSpPr>
        <p:spPr>
          <a:xfrm rot="0" flipH="0" flipV="0">
            <a:off x="2351585" y="955639"/>
            <a:ext cx="20053" cy="19024"/>
          </a:xfrm>
          <a:custGeom>
            <a:pathLst>
              <a:path w="20053" h="19024">
                <a:moveTo>
                  <a:pt x="20053" y="19024"/>
                </a:moveTo>
                <a:cubicBezTo>
                  <a:pt x="15634" y="16446"/>
                  <a:pt x="9347" y="17564"/>
                  <a:pt x="8230" y="14897"/>
                </a:cubicBezTo>
                <a:cubicBezTo>
                  <a:pt x="7112" y="12230"/>
                  <a:pt x="9208" y="13411"/>
                  <a:pt x="9131" y="12065"/>
                </a:cubicBezTo>
                <a:cubicBezTo>
                  <a:pt x="9043" y="10719"/>
                  <a:pt x="2947" y="11265"/>
                  <a:pt x="2032" y="9119"/>
                </a:cubicBezTo>
                <a:cubicBezTo>
                  <a:pt x="1118" y="6960"/>
                  <a:pt x="4877" y="7150"/>
                  <a:pt x="4877" y="7150"/>
                </a:cubicBezTo>
                <a:cubicBezTo>
                  <a:pt x="4877" y="7150"/>
                  <a:pt x="0" y="4089"/>
                  <a:pt x="2007" y="2045"/>
                </a:cubicBezTo>
                <a:cubicBezTo>
                  <a:pt x="4001" y="0"/>
                  <a:pt x="6109" y="2984"/>
                  <a:pt x="6795" y="3797"/>
                </a:cubicBezTo>
                <a:cubicBezTo>
                  <a:pt x="6795" y="3797"/>
                  <a:pt x="7747" y="736"/>
                  <a:pt x="9627" y="2337"/>
                </a:cubicBezTo>
                <a:cubicBezTo>
                  <a:pt x="11519" y="3924"/>
                  <a:pt x="10719" y="7937"/>
                  <a:pt x="11837" y="8547"/>
                </a:cubicBezTo>
                <a:cubicBezTo>
                  <a:pt x="12319" y="8814"/>
                  <a:pt x="13983" y="5829"/>
                  <a:pt x="15405" y="7582"/>
                </a:cubicBezTo>
                <a:cubicBezTo>
                  <a:pt x="17628" y="9042"/>
                  <a:pt x="17513" y="15214"/>
                  <a:pt x="20053" y="19024"/>
                </a:cubicBezTo>
                <a:close/>
                <a:moveTo>
                  <a:pt x="20053" y="19024"/>
                </a:moveTo>
              </a:path>
            </a:pathLst>
          </a:custGeom>
          <a:solidFill>
            <a:srgbClr val="FFDF00">
              <a:alpha val="100000"/>
            </a:srgbClr>
          </a:solidFill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2" name="Picture 982"/>
          <p:cNvPicPr>
            <a:picLocks noChangeAspect="0" noChangeArrowheads="1"/>
          </p:cNvPicPr>
          <p:nvPr/>
        </p:nvPicPr>
        <p:blipFill>
          <a:blip r:embed="rId9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0406" y="944284"/>
            <a:ext cx="43929" cy="43077"/>
          </a:xfrm>
          <a:prstGeom prst="rect">
            <a:avLst/>
          </a:prstGeom>
          <a:noFill/>
          <a:extLst/>
        </p:spPr>
      </p:pic>
      <p:sp>
        <p:nvSpPr>
          <p:cNvPr id="983" name="Freeform 983"/>
          <p:cNvSpPr/>
          <p:nvPr/>
        </p:nvSpPr>
        <p:spPr>
          <a:xfrm rot="0" flipH="0" flipV="0">
            <a:off x="2356742" y="960332"/>
            <a:ext cx="16738" cy="16052"/>
          </a:xfrm>
          <a:custGeom>
            <a:pathLst>
              <a:path w="16738" h="16052">
                <a:moveTo>
                  <a:pt x="16738" y="16052"/>
                </a:moveTo>
                <a:cubicBezTo>
                  <a:pt x="14897" y="12293"/>
                  <a:pt x="2997" y="1448"/>
                  <a:pt x="0" y="0"/>
                </a:cubicBezTo>
                <a:cubicBezTo>
                  <a:pt x="1956" y="2629"/>
                  <a:pt x="12840" y="14033"/>
                  <a:pt x="16738" y="1605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 rot="0" flipH="0" flipV="0">
            <a:off x="2356742" y="960332"/>
            <a:ext cx="16738" cy="16052"/>
          </a:xfrm>
          <a:custGeom>
            <a:pathLst>
              <a:path w="16738" h="16052">
                <a:moveTo>
                  <a:pt x="16738" y="16052"/>
                </a:moveTo>
                <a:cubicBezTo>
                  <a:pt x="14897" y="12293"/>
                  <a:pt x="2997" y="1448"/>
                  <a:pt x="0" y="0"/>
                </a:cubicBezTo>
                <a:cubicBezTo>
                  <a:pt x="1956" y="2629"/>
                  <a:pt x="12840" y="14033"/>
                  <a:pt x="16738" y="16052"/>
                </a:cubicBezTo>
                <a:close/>
                <a:moveTo>
                  <a:pt x="16738" y="1605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5" name="Picture 985"/>
          <p:cNvPicPr>
            <a:picLocks noChangeAspect="0" noChangeArrowheads="1"/>
          </p:cNvPicPr>
          <p:nvPr/>
        </p:nvPicPr>
        <p:blipFill>
          <a:blip r:embed="rId9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4039" y="947636"/>
            <a:ext cx="42151" cy="41440"/>
          </a:xfrm>
          <a:prstGeom prst="rect">
            <a:avLst/>
          </a:prstGeom>
          <a:noFill/>
          <a:extLst/>
        </p:spPr>
      </p:pic>
      <p:sp>
        <p:nvSpPr>
          <p:cNvPr id="986" name="Freeform 986"/>
          <p:cNvSpPr/>
          <p:nvPr/>
        </p:nvSpPr>
        <p:spPr>
          <a:xfrm rot="0" flipH="0" flipV="0">
            <a:off x="2383125" y="983472"/>
            <a:ext cx="4165" cy="3352"/>
          </a:xfrm>
          <a:custGeom>
            <a:pathLst>
              <a:path w="4165" h="3352">
                <a:moveTo>
                  <a:pt x="3086" y="2362"/>
                </a:moveTo>
                <a:cubicBezTo>
                  <a:pt x="3835" y="1893"/>
                  <a:pt x="4165" y="1092"/>
                  <a:pt x="3847" y="572"/>
                </a:cubicBezTo>
                <a:cubicBezTo>
                  <a:pt x="3517" y="51"/>
                  <a:pt x="2655" y="0"/>
                  <a:pt x="1905" y="483"/>
                </a:cubicBezTo>
                <a:cubicBezTo>
                  <a:pt x="1905" y="483"/>
                  <a:pt x="1905" y="483"/>
                  <a:pt x="1905" y="483"/>
                </a:cubicBezTo>
                <a:cubicBezTo>
                  <a:pt x="1766" y="572"/>
                  <a:pt x="1639" y="673"/>
                  <a:pt x="1524" y="788"/>
                </a:cubicBezTo>
                <a:cubicBezTo>
                  <a:pt x="1372" y="839"/>
                  <a:pt x="1232" y="915"/>
                  <a:pt x="1093" y="1004"/>
                </a:cubicBezTo>
                <a:cubicBezTo>
                  <a:pt x="343" y="1473"/>
                  <a:pt x="0" y="2274"/>
                  <a:pt x="331" y="2793"/>
                </a:cubicBezTo>
                <a:cubicBezTo>
                  <a:pt x="331" y="2793"/>
                  <a:pt x="331" y="2793"/>
                  <a:pt x="331" y="2793"/>
                </a:cubicBezTo>
                <a:cubicBezTo>
                  <a:pt x="648" y="3314"/>
                  <a:pt x="1524" y="3352"/>
                  <a:pt x="2261" y="2882"/>
                </a:cubicBezTo>
                <a:cubicBezTo>
                  <a:pt x="2401" y="2793"/>
                  <a:pt x="2528" y="2692"/>
                  <a:pt x="2642" y="2577"/>
                </a:cubicBezTo>
                <a:cubicBezTo>
                  <a:pt x="2794" y="2527"/>
                  <a:pt x="2947" y="2450"/>
                  <a:pt x="3086" y="236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7" name="Picture 987"/>
          <p:cNvPicPr>
            <a:picLocks noChangeAspect="0" noChangeArrowheads="1"/>
          </p:cNvPicPr>
          <p:nvPr/>
        </p:nvPicPr>
        <p:blipFill>
          <a:blip r:embed="rId9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0627" y="970915"/>
            <a:ext cx="29170" cy="28467"/>
          </a:xfrm>
          <a:prstGeom prst="rect">
            <a:avLst/>
          </a:prstGeom>
          <a:noFill/>
          <a:extLst/>
        </p:spPr>
      </p:pic>
      <p:pic>
        <p:nvPicPr>
          <p:cNvPr id="988" name="Picture 988"/>
          <p:cNvPicPr>
            <a:picLocks noChangeAspect="0" noChangeArrowheads="1"/>
          </p:cNvPicPr>
          <p:nvPr/>
        </p:nvPicPr>
        <p:blipFill>
          <a:blip r:embed="rId9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1953" y="970915"/>
            <a:ext cx="27844" cy="27838"/>
          </a:xfrm>
          <a:prstGeom prst="rect">
            <a:avLst/>
          </a:prstGeom>
          <a:noFill/>
          <a:extLst/>
        </p:spPr>
      </p:pic>
      <p:sp>
        <p:nvSpPr>
          <p:cNvPr id="989" name="Freeform 989"/>
          <p:cNvSpPr/>
          <p:nvPr/>
        </p:nvSpPr>
        <p:spPr>
          <a:xfrm rot="0" flipH="0" flipV="0">
            <a:off x="2384649" y="983472"/>
            <a:ext cx="2641" cy="2577"/>
          </a:xfrm>
          <a:custGeom>
            <a:pathLst>
              <a:path w="2641" h="2577">
                <a:moveTo>
                  <a:pt x="1562" y="2362"/>
                </a:moveTo>
                <a:cubicBezTo>
                  <a:pt x="2311" y="1893"/>
                  <a:pt x="2641" y="1092"/>
                  <a:pt x="2323" y="572"/>
                </a:cubicBezTo>
                <a:cubicBezTo>
                  <a:pt x="1993" y="51"/>
                  <a:pt x="1131" y="0"/>
                  <a:pt x="381" y="483"/>
                </a:cubicBezTo>
                <a:cubicBezTo>
                  <a:pt x="242" y="572"/>
                  <a:pt x="115" y="673"/>
                  <a:pt x="0" y="788"/>
                </a:cubicBezTo>
                <a:cubicBezTo>
                  <a:pt x="419" y="800"/>
                  <a:pt x="1258" y="2096"/>
                  <a:pt x="1118" y="2577"/>
                </a:cubicBezTo>
                <a:cubicBezTo>
                  <a:pt x="1270" y="2527"/>
                  <a:pt x="1423" y="2450"/>
                  <a:pt x="1562" y="2362"/>
                </a:cubicBezTo>
                <a:close/>
                <a:moveTo>
                  <a:pt x="1562" y="236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 rot="0" flipH="0" flipV="0">
            <a:off x="2368514" y="969592"/>
            <a:ext cx="4076" cy="3467"/>
          </a:xfrm>
          <a:custGeom>
            <a:pathLst>
              <a:path w="4076" h="3467">
                <a:moveTo>
                  <a:pt x="1778" y="2921"/>
                </a:moveTo>
                <a:cubicBezTo>
                  <a:pt x="2489" y="3441"/>
                  <a:pt x="3352" y="3467"/>
                  <a:pt x="3708" y="2971"/>
                </a:cubicBezTo>
                <a:cubicBezTo>
                  <a:pt x="4076" y="2477"/>
                  <a:pt x="3797" y="1651"/>
                  <a:pt x="3086" y="1118"/>
                </a:cubicBezTo>
                <a:cubicBezTo>
                  <a:pt x="3086" y="1118"/>
                  <a:pt x="3086" y="1118"/>
                  <a:pt x="3086" y="1118"/>
                </a:cubicBezTo>
                <a:cubicBezTo>
                  <a:pt x="2946" y="1029"/>
                  <a:pt x="2806" y="940"/>
                  <a:pt x="2654" y="877"/>
                </a:cubicBezTo>
                <a:cubicBezTo>
                  <a:pt x="2552" y="762"/>
                  <a:pt x="2425" y="648"/>
                  <a:pt x="2298" y="547"/>
                </a:cubicBezTo>
                <a:cubicBezTo>
                  <a:pt x="1588" y="26"/>
                  <a:pt x="724" y="0"/>
                  <a:pt x="356" y="496"/>
                </a:cubicBezTo>
                <a:lnTo>
                  <a:pt x="356" y="496"/>
                </a:lnTo>
                <a:cubicBezTo>
                  <a:pt x="0" y="991"/>
                  <a:pt x="280" y="1817"/>
                  <a:pt x="991" y="2337"/>
                </a:cubicBezTo>
                <a:cubicBezTo>
                  <a:pt x="1131" y="2439"/>
                  <a:pt x="1271" y="2528"/>
                  <a:pt x="1410" y="2591"/>
                </a:cubicBezTo>
                <a:cubicBezTo>
                  <a:pt x="1525" y="2706"/>
                  <a:pt x="1639" y="2820"/>
                  <a:pt x="1778" y="292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1" name="Picture 991"/>
          <p:cNvPicPr>
            <a:picLocks noChangeAspect="0" noChangeArrowheads="1"/>
          </p:cNvPicPr>
          <p:nvPr/>
        </p:nvPicPr>
        <p:blipFill>
          <a:blip r:embed="rId9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6015" y="957034"/>
            <a:ext cx="29071" cy="28587"/>
          </a:xfrm>
          <a:prstGeom prst="rect">
            <a:avLst/>
          </a:prstGeom>
          <a:noFill/>
          <a:extLst/>
        </p:spPr>
      </p:pic>
      <p:sp>
        <p:nvSpPr>
          <p:cNvPr id="992" name="Freeform 992"/>
          <p:cNvSpPr/>
          <p:nvPr/>
        </p:nvSpPr>
        <p:spPr>
          <a:xfrm rot="0" flipH="0" flipV="0">
            <a:off x="2368514" y="969592"/>
            <a:ext cx="4076" cy="3467"/>
          </a:xfrm>
          <a:custGeom>
            <a:pathLst>
              <a:path w="4076" h="3467">
                <a:moveTo>
                  <a:pt x="1778" y="2921"/>
                </a:moveTo>
                <a:cubicBezTo>
                  <a:pt x="2489" y="3441"/>
                  <a:pt x="3352" y="3467"/>
                  <a:pt x="3708" y="2971"/>
                </a:cubicBezTo>
                <a:cubicBezTo>
                  <a:pt x="4076" y="2477"/>
                  <a:pt x="3797" y="1651"/>
                  <a:pt x="3086" y="1118"/>
                </a:cubicBezTo>
                <a:cubicBezTo>
                  <a:pt x="3086" y="1118"/>
                  <a:pt x="3086" y="1118"/>
                  <a:pt x="3086" y="1118"/>
                </a:cubicBezTo>
                <a:cubicBezTo>
                  <a:pt x="2946" y="1029"/>
                  <a:pt x="2806" y="940"/>
                  <a:pt x="2654" y="877"/>
                </a:cubicBezTo>
                <a:cubicBezTo>
                  <a:pt x="2552" y="762"/>
                  <a:pt x="2425" y="648"/>
                  <a:pt x="2298" y="547"/>
                </a:cubicBezTo>
                <a:cubicBezTo>
                  <a:pt x="1588" y="26"/>
                  <a:pt x="724" y="0"/>
                  <a:pt x="356" y="496"/>
                </a:cubicBezTo>
                <a:lnTo>
                  <a:pt x="356" y="496"/>
                </a:lnTo>
                <a:cubicBezTo>
                  <a:pt x="0" y="991"/>
                  <a:pt x="280" y="1817"/>
                  <a:pt x="991" y="2337"/>
                </a:cubicBezTo>
                <a:cubicBezTo>
                  <a:pt x="1131" y="2439"/>
                  <a:pt x="1271" y="2528"/>
                  <a:pt x="1410" y="2591"/>
                </a:cubicBezTo>
                <a:cubicBezTo>
                  <a:pt x="1525" y="2706"/>
                  <a:pt x="1639" y="2820"/>
                  <a:pt x="1778" y="2921"/>
                </a:cubicBezTo>
                <a:close/>
                <a:moveTo>
                  <a:pt x="1778" y="292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3" name="Picture 993"/>
          <p:cNvPicPr>
            <a:picLocks noChangeAspect="0" noChangeArrowheads="1"/>
          </p:cNvPicPr>
          <p:nvPr/>
        </p:nvPicPr>
        <p:blipFill>
          <a:blip r:embed="rId9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7234" y="957771"/>
            <a:ext cx="27852" cy="27851"/>
          </a:xfrm>
          <a:prstGeom prst="rect">
            <a:avLst/>
          </a:prstGeom>
          <a:noFill/>
          <a:extLst/>
        </p:spPr>
      </p:pic>
      <p:sp>
        <p:nvSpPr>
          <p:cNvPr id="994" name="Freeform 994"/>
          <p:cNvSpPr/>
          <p:nvPr/>
        </p:nvSpPr>
        <p:spPr>
          <a:xfrm rot="0" flipH="0" flipV="0">
            <a:off x="2369924" y="970468"/>
            <a:ext cx="2666" cy="2590"/>
          </a:xfrm>
          <a:custGeom>
            <a:pathLst>
              <a:path w="2666" h="2590">
                <a:moveTo>
                  <a:pt x="368" y="2044"/>
                </a:moveTo>
                <a:cubicBezTo>
                  <a:pt x="1079" y="2564"/>
                  <a:pt x="1942" y="2590"/>
                  <a:pt x="2298" y="2094"/>
                </a:cubicBezTo>
                <a:cubicBezTo>
                  <a:pt x="2666" y="1600"/>
                  <a:pt x="2387" y="774"/>
                  <a:pt x="1676" y="241"/>
                </a:cubicBezTo>
                <a:cubicBezTo>
                  <a:pt x="1536" y="152"/>
                  <a:pt x="1396" y="63"/>
                  <a:pt x="1244" y="0"/>
                </a:cubicBezTo>
                <a:cubicBezTo>
                  <a:pt x="1383" y="394"/>
                  <a:pt x="494" y="1664"/>
                  <a:pt x="0" y="1714"/>
                </a:cubicBezTo>
                <a:cubicBezTo>
                  <a:pt x="115" y="1829"/>
                  <a:pt x="229" y="1943"/>
                  <a:pt x="368" y="2044"/>
                </a:cubicBezTo>
                <a:close/>
                <a:moveTo>
                  <a:pt x="368" y="20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 rot="0" flipH="0" flipV="0">
            <a:off x="2365555" y="969993"/>
            <a:ext cx="26708" cy="16344"/>
          </a:xfrm>
          <a:custGeom>
            <a:pathLst>
              <a:path w="26708" h="16344">
                <a:moveTo>
                  <a:pt x="26708" y="11798"/>
                </a:moveTo>
                <a:cubicBezTo>
                  <a:pt x="21146" y="11659"/>
                  <a:pt x="15431" y="16344"/>
                  <a:pt x="12484" y="14426"/>
                </a:cubicBezTo>
                <a:cubicBezTo>
                  <a:pt x="9538" y="12509"/>
                  <a:pt x="12840" y="11646"/>
                  <a:pt x="12281" y="10998"/>
                </a:cubicBezTo>
                <a:cubicBezTo>
                  <a:pt x="11723" y="10351"/>
                  <a:pt x="7189" y="14414"/>
                  <a:pt x="4547" y="11937"/>
                </a:cubicBezTo>
                <a:cubicBezTo>
                  <a:pt x="1905" y="9462"/>
                  <a:pt x="5220" y="8687"/>
                  <a:pt x="5220" y="8687"/>
                </a:cubicBezTo>
                <a:cubicBezTo>
                  <a:pt x="5220" y="8687"/>
                  <a:pt x="0" y="7925"/>
                  <a:pt x="928" y="4890"/>
                </a:cubicBezTo>
                <a:cubicBezTo>
                  <a:pt x="1855" y="1854"/>
                  <a:pt x="5728" y="2667"/>
                  <a:pt x="6655" y="3759"/>
                </a:cubicBezTo>
                <a:cubicBezTo>
                  <a:pt x="6655" y="3759"/>
                  <a:pt x="5449" y="1131"/>
                  <a:pt x="8293" y="572"/>
                </a:cubicBezTo>
                <a:cubicBezTo>
                  <a:pt x="11151" y="0"/>
                  <a:pt x="12129" y="5233"/>
                  <a:pt x="13513" y="5233"/>
                </a:cubicBezTo>
                <a:cubicBezTo>
                  <a:pt x="14110" y="5233"/>
                  <a:pt x="12878" y="2375"/>
                  <a:pt x="16612" y="2248"/>
                </a:cubicBezTo>
                <a:cubicBezTo>
                  <a:pt x="19495" y="2489"/>
                  <a:pt x="22352" y="9487"/>
                  <a:pt x="26708" y="1179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 rot="0" flipH="0" flipV="0">
            <a:off x="2365555" y="969993"/>
            <a:ext cx="26708" cy="16344"/>
          </a:xfrm>
          <a:custGeom>
            <a:pathLst>
              <a:path w="26708" h="16344">
                <a:moveTo>
                  <a:pt x="26708" y="11798"/>
                </a:moveTo>
                <a:cubicBezTo>
                  <a:pt x="21146" y="11659"/>
                  <a:pt x="15431" y="16344"/>
                  <a:pt x="12484" y="14426"/>
                </a:cubicBezTo>
                <a:cubicBezTo>
                  <a:pt x="9538" y="12509"/>
                  <a:pt x="12840" y="11646"/>
                  <a:pt x="12281" y="10998"/>
                </a:cubicBezTo>
                <a:cubicBezTo>
                  <a:pt x="11723" y="10351"/>
                  <a:pt x="7189" y="14414"/>
                  <a:pt x="4547" y="11937"/>
                </a:cubicBezTo>
                <a:cubicBezTo>
                  <a:pt x="1905" y="9462"/>
                  <a:pt x="5220" y="8687"/>
                  <a:pt x="5220" y="8687"/>
                </a:cubicBezTo>
                <a:cubicBezTo>
                  <a:pt x="5220" y="8687"/>
                  <a:pt x="0" y="7925"/>
                  <a:pt x="928" y="4890"/>
                </a:cubicBezTo>
                <a:cubicBezTo>
                  <a:pt x="1855" y="1854"/>
                  <a:pt x="5728" y="2667"/>
                  <a:pt x="6655" y="3759"/>
                </a:cubicBezTo>
                <a:cubicBezTo>
                  <a:pt x="6655" y="3759"/>
                  <a:pt x="5449" y="1131"/>
                  <a:pt x="8293" y="572"/>
                </a:cubicBezTo>
                <a:cubicBezTo>
                  <a:pt x="11151" y="0"/>
                  <a:pt x="12129" y="5233"/>
                  <a:pt x="13513" y="5233"/>
                </a:cubicBezTo>
                <a:cubicBezTo>
                  <a:pt x="14110" y="5233"/>
                  <a:pt x="12878" y="2375"/>
                  <a:pt x="16612" y="2248"/>
                </a:cubicBezTo>
                <a:cubicBezTo>
                  <a:pt x="19495" y="2489"/>
                  <a:pt x="22352" y="9487"/>
                  <a:pt x="26708" y="11798"/>
                </a:cubicBezTo>
                <a:close/>
                <a:moveTo>
                  <a:pt x="26708" y="117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7" name="Picture 997"/>
          <p:cNvPicPr>
            <a:picLocks noChangeAspect="0" noChangeArrowheads="1"/>
          </p:cNvPicPr>
          <p:nvPr/>
        </p:nvPicPr>
        <p:blipFill>
          <a:blip r:embed="rId9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3669" y="957822"/>
            <a:ext cx="51291" cy="39767"/>
          </a:xfrm>
          <a:prstGeom prst="rect">
            <a:avLst/>
          </a:prstGeom>
          <a:noFill/>
          <a:extLst/>
        </p:spPr>
      </p:pic>
      <p:sp>
        <p:nvSpPr>
          <p:cNvPr id="998" name="Freeform 998"/>
          <p:cNvSpPr/>
          <p:nvPr/>
        </p:nvSpPr>
        <p:spPr>
          <a:xfrm rot="0" flipH="0" flipV="0">
            <a:off x="2366665" y="971285"/>
            <a:ext cx="24663" cy="14096"/>
          </a:xfrm>
          <a:custGeom>
            <a:pathLst>
              <a:path w="24663" h="14096">
                <a:moveTo>
                  <a:pt x="24663" y="10325"/>
                </a:moveTo>
                <a:cubicBezTo>
                  <a:pt x="19558" y="10135"/>
                  <a:pt x="14529" y="14096"/>
                  <a:pt x="12294" y="12268"/>
                </a:cubicBezTo>
                <a:cubicBezTo>
                  <a:pt x="10071" y="10439"/>
                  <a:pt x="12472" y="10502"/>
                  <a:pt x="11773" y="9348"/>
                </a:cubicBezTo>
                <a:cubicBezTo>
                  <a:pt x="11074" y="8205"/>
                  <a:pt x="5944" y="11569"/>
                  <a:pt x="4140" y="10097"/>
                </a:cubicBezTo>
                <a:cubicBezTo>
                  <a:pt x="2324" y="8636"/>
                  <a:pt x="5728" y="7024"/>
                  <a:pt x="5728" y="7024"/>
                </a:cubicBezTo>
                <a:cubicBezTo>
                  <a:pt x="5728" y="7024"/>
                  <a:pt x="0" y="6630"/>
                  <a:pt x="813" y="3874"/>
                </a:cubicBezTo>
                <a:cubicBezTo>
                  <a:pt x="1626" y="1118"/>
                  <a:pt x="4877" y="2756"/>
                  <a:pt x="5855" y="3150"/>
                </a:cubicBezTo>
                <a:cubicBezTo>
                  <a:pt x="5855" y="3150"/>
                  <a:pt x="5271" y="0"/>
                  <a:pt x="7684" y="521"/>
                </a:cubicBezTo>
                <a:cubicBezTo>
                  <a:pt x="10097" y="1029"/>
                  <a:pt x="11265" y="4941"/>
                  <a:pt x="12522" y="4966"/>
                </a:cubicBezTo>
                <a:cubicBezTo>
                  <a:pt x="13068" y="4966"/>
                  <a:pt x="13157" y="1537"/>
                  <a:pt x="15227" y="2413"/>
                </a:cubicBezTo>
                <a:cubicBezTo>
                  <a:pt x="17869" y="2667"/>
                  <a:pt x="20638" y="8166"/>
                  <a:pt x="24663" y="1032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 rot="0" flipH="0" flipV="0">
            <a:off x="2366665" y="971285"/>
            <a:ext cx="24663" cy="14096"/>
          </a:xfrm>
          <a:custGeom>
            <a:pathLst>
              <a:path w="24663" h="14096">
                <a:moveTo>
                  <a:pt x="24663" y="10325"/>
                </a:moveTo>
                <a:cubicBezTo>
                  <a:pt x="19558" y="10135"/>
                  <a:pt x="14529" y="14096"/>
                  <a:pt x="12294" y="12268"/>
                </a:cubicBezTo>
                <a:cubicBezTo>
                  <a:pt x="10071" y="10439"/>
                  <a:pt x="12472" y="10502"/>
                  <a:pt x="11773" y="9348"/>
                </a:cubicBezTo>
                <a:cubicBezTo>
                  <a:pt x="11074" y="8205"/>
                  <a:pt x="5944" y="11569"/>
                  <a:pt x="4140" y="10097"/>
                </a:cubicBezTo>
                <a:cubicBezTo>
                  <a:pt x="2324" y="8636"/>
                  <a:pt x="5728" y="7024"/>
                  <a:pt x="5728" y="7024"/>
                </a:cubicBezTo>
                <a:cubicBezTo>
                  <a:pt x="5728" y="7024"/>
                  <a:pt x="0" y="6630"/>
                  <a:pt x="813" y="3874"/>
                </a:cubicBezTo>
                <a:cubicBezTo>
                  <a:pt x="1626" y="1118"/>
                  <a:pt x="4877" y="2756"/>
                  <a:pt x="5855" y="3150"/>
                </a:cubicBezTo>
                <a:cubicBezTo>
                  <a:pt x="5855" y="3150"/>
                  <a:pt x="5271" y="0"/>
                  <a:pt x="7684" y="521"/>
                </a:cubicBezTo>
                <a:cubicBezTo>
                  <a:pt x="10097" y="1029"/>
                  <a:pt x="11265" y="4941"/>
                  <a:pt x="12522" y="4966"/>
                </a:cubicBezTo>
                <a:cubicBezTo>
                  <a:pt x="13068" y="4966"/>
                  <a:pt x="13157" y="1537"/>
                  <a:pt x="15227" y="2413"/>
                </a:cubicBezTo>
                <a:cubicBezTo>
                  <a:pt x="17869" y="2667"/>
                  <a:pt x="20638" y="8166"/>
                  <a:pt x="24663" y="10325"/>
                </a:cubicBezTo>
                <a:close/>
                <a:moveTo>
                  <a:pt x="24663" y="1032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0" name="Picture 1000"/>
          <p:cNvPicPr>
            <a:picLocks noChangeAspect="0" noChangeArrowheads="1"/>
          </p:cNvPicPr>
          <p:nvPr/>
        </p:nvPicPr>
        <p:blipFill>
          <a:blip r:embed="rId10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4704" y="959041"/>
            <a:ext cx="49329" cy="37700"/>
          </a:xfrm>
          <a:prstGeom prst="rect">
            <a:avLst/>
          </a:prstGeom>
          <a:noFill/>
          <a:extLst/>
        </p:spPr>
      </p:pic>
      <p:sp>
        <p:nvSpPr>
          <p:cNvPr id="1001" name="Freeform 1001"/>
          <p:cNvSpPr/>
          <p:nvPr/>
        </p:nvSpPr>
        <p:spPr>
          <a:xfrm rot="0" flipH="0" flipV="0">
            <a:off x="2371493" y="975869"/>
            <a:ext cx="22263" cy="6451"/>
          </a:xfrm>
          <a:custGeom>
            <a:pathLst>
              <a:path w="22263" h="6451">
                <a:moveTo>
                  <a:pt x="22263" y="6388"/>
                </a:moveTo>
                <a:cubicBezTo>
                  <a:pt x="18885" y="3937"/>
                  <a:pt x="3328" y="0"/>
                  <a:pt x="0" y="140"/>
                </a:cubicBezTo>
                <a:cubicBezTo>
                  <a:pt x="2960" y="1524"/>
                  <a:pt x="17882" y="6451"/>
                  <a:pt x="22263" y="638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2" name="Freeform 1002"/>
          <p:cNvSpPr/>
          <p:nvPr/>
        </p:nvSpPr>
        <p:spPr>
          <a:xfrm rot="0" flipH="0" flipV="0">
            <a:off x="2371493" y="975869"/>
            <a:ext cx="22263" cy="6451"/>
          </a:xfrm>
          <a:custGeom>
            <a:pathLst>
              <a:path w="22263" h="6451">
                <a:moveTo>
                  <a:pt x="22263" y="6388"/>
                </a:moveTo>
                <a:cubicBezTo>
                  <a:pt x="18885" y="3937"/>
                  <a:pt x="3328" y="0"/>
                  <a:pt x="0" y="140"/>
                </a:cubicBezTo>
                <a:cubicBezTo>
                  <a:pt x="2960" y="1524"/>
                  <a:pt x="17882" y="6451"/>
                  <a:pt x="22263" y="6388"/>
                </a:cubicBezTo>
                <a:close/>
                <a:moveTo>
                  <a:pt x="22263" y="638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3" name="Picture 1003"/>
          <p:cNvPicPr>
            <a:picLocks noChangeAspect="0" noChangeArrowheads="1"/>
          </p:cNvPicPr>
          <p:nvPr/>
        </p:nvPicPr>
        <p:blipFill>
          <a:blip r:embed="rId10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8796" y="963308"/>
            <a:ext cx="47663" cy="31649"/>
          </a:xfrm>
          <a:prstGeom prst="rect">
            <a:avLst/>
          </a:prstGeom>
          <a:noFill/>
          <a:extLst/>
        </p:spPr>
      </p:pic>
      <p:sp>
        <p:nvSpPr>
          <p:cNvPr id="1004" name="Freeform 1004"/>
          <p:cNvSpPr/>
          <p:nvPr/>
        </p:nvSpPr>
        <p:spPr>
          <a:xfrm rot="0" flipH="0" flipV="0">
            <a:off x="2415967" y="893775"/>
            <a:ext cx="2932" cy="4368"/>
          </a:xfrm>
          <a:custGeom>
            <a:pathLst>
              <a:path w="2932" h="4368">
                <a:moveTo>
                  <a:pt x="2666" y="2311"/>
                </a:moveTo>
                <a:cubicBezTo>
                  <a:pt x="2932" y="3149"/>
                  <a:pt x="2678" y="3987"/>
                  <a:pt x="2108" y="4177"/>
                </a:cubicBezTo>
                <a:cubicBezTo>
                  <a:pt x="1523" y="4368"/>
                  <a:pt x="838" y="3834"/>
                  <a:pt x="558" y="2996"/>
                </a:cubicBezTo>
                <a:cubicBezTo>
                  <a:pt x="558" y="2996"/>
                  <a:pt x="558" y="2996"/>
                  <a:pt x="558" y="2996"/>
                </a:cubicBezTo>
                <a:cubicBezTo>
                  <a:pt x="507" y="2831"/>
                  <a:pt x="482" y="2679"/>
                  <a:pt x="469" y="2514"/>
                </a:cubicBezTo>
                <a:cubicBezTo>
                  <a:pt x="380" y="2374"/>
                  <a:pt x="317" y="2223"/>
                  <a:pt x="266" y="2058"/>
                </a:cubicBezTo>
                <a:cubicBezTo>
                  <a:pt x="0" y="1219"/>
                  <a:pt x="254" y="381"/>
                  <a:pt x="825" y="191"/>
                </a:cubicBezTo>
                <a:lnTo>
                  <a:pt x="825" y="191"/>
                </a:lnTo>
                <a:cubicBezTo>
                  <a:pt x="1409" y="0"/>
                  <a:pt x="2095" y="533"/>
                  <a:pt x="2374" y="1384"/>
                </a:cubicBezTo>
                <a:cubicBezTo>
                  <a:pt x="2413" y="1537"/>
                  <a:pt x="2451" y="1702"/>
                  <a:pt x="2463" y="1854"/>
                </a:cubicBezTo>
                <a:cubicBezTo>
                  <a:pt x="2552" y="1994"/>
                  <a:pt x="2616" y="2146"/>
                  <a:pt x="2666" y="231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5" name="Picture 1005"/>
          <p:cNvPicPr>
            <a:picLocks noChangeAspect="0" noChangeArrowheads="1"/>
          </p:cNvPicPr>
          <p:nvPr/>
        </p:nvPicPr>
        <p:blipFill>
          <a:blip r:embed="rId10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3424" y="881228"/>
            <a:ext cx="28019" cy="29464"/>
          </a:xfrm>
          <a:prstGeom prst="rect">
            <a:avLst/>
          </a:prstGeom>
          <a:noFill/>
          <a:extLst/>
        </p:spPr>
      </p:pic>
      <p:sp>
        <p:nvSpPr>
          <p:cNvPr id="1006" name="Freeform 1006"/>
          <p:cNvSpPr/>
          <p:nvPr/>
        </p:nvSpPr>
        <p:spPr>
          <a:xfrm rot="0" flipH="0" flipV="0">
            <a:off x="2415967" y="893775"/>
            <a:ext cx="2932" cy="4368"/>
          </a:xfrm>
          <a:custGeom>
            <a:pathLst>
              <a:path w="2932" h="4368">
                <a:moveTo>
                  <a:pt x="2666" y="2311"/>
                </a:moveTo>
                <a:cubicBezTo>
                  <a:pt x="2932" y="3149"/>
                  <a:pt x="2678" y="3987"/>
                  <a:pt x="2108" y="4177"/>
                </a:cubicBezTo>
                <a:cubicBezTo>
                  <a:pt x="1523" y="4368"/>
                  <a:pt x="838" y="3834"/>
                  <a:pt x="558" y="2996"/>
                </a:cubicBezTo>
                <a:cubicBezTo>
                  <a:pt x="558" y="2996"/>
                  <a:pt x="558" y="2996"/>
                  <a:pt x="558" y="2996"/>
                </a:cubicBezTo>
                <a:cubicBezTo>
                  <a:pt x="507" y="2831"/>
                  <a:pt x="482" y="2679"/>
                  <a:pt x="469" y="2514"/>
                </a:cubicBezTo>
                <a:cubicBezTo>
                  <a:pt x="380" y="2374"/>
                  <a:pt x="317" y="2223"/>
                  <a:pt x="266" y="2058"/>
                </a:cubicBezTo>
                <a:cubicBezTo>
                  <a:pt x="0" y="1219"/>
                  <a:pt x="254" y="381"/>
                  <a:pt x="825" y="191"/>
                </a:cubicBezTo>
                <a:lnTo>
                  <a:pt x="825" y="191"/>
                </a:lnTo>
                <a:cubicBezTo>
                  <a:pt x="1409" y="0"/>
                  <a:pt x="2095" y="533"/>
                  <a:pt x="2374" y="1384"/>
                </a:cubicBezTo>
                <a:cubicBezTo>
                  <a:pt x="2413" y="1537"/>
                  <a:pt x="2451" y="1702"/>
                  <a:pt x="2463" y="1854"/>
                </a:cubicBezTo>
                <a:cubicBezTo>
                  <a:pt x="2552" y="1994"/>
                  <a:pt x="2616" y="2146"/>
                  <a:pt x="2666" y="2311"/>
                </a:cubicBezTo>
                <a:close/>
                <a:moveTo>
                  <a:pt x="2666" y="231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7" name="Picture 1007"/>
          <p:cNvPicPr>
            <a:picLocks noChangeAspect="0" noChangeArrowheads="1"/>
          </p:cNvPicPr>
          <p:nvPr/>
        </p:nvPicPr>
        <p:blipFill>
          <a:blip r:embed="rId10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3741" y="882929"/>
            <a:ext cx="27703" cy="27763"/>
          </a:xfrm>
          <a:prstGeom prst="rect">
            <a:avLst/>
          </a:prstGeom>
          <a:noFill/>
          <a:extLst/>
        </p:spPr>
      </p:pic>
      <p:sp>
        <p:nvSpPr>
          <p:cNvPr id="1008" name="Freeform 1008"/>
          <p:cNvSpPr/>
          <p:nvPr/>
        </p:nvSpPr>
        <p:spPr>
          <a:xfrm rot="0" flipH="0" flipV="0">
            <a:off x="2416437" y="895629"/>
            <a:ext cx="2463" cy="2514"/>
          </a:xfrm>
          <a:custGeom>
            <a:pathLst>
              <a:path w="2463" h="2514">
                <a:moveTo>
                  <a:pt x="2197" y="457"/>
                </a:moveTo>
                <a:cubicBezTo>
                  <a:pt x="2463" y="1295"/>
                  <a:pt x="2209" y="2133"/>
                  <a:pt x="1639" y="2323"/>
                </a:cubicBezTo>
                <a:cubicBezTo>
                  <a:pt x="1054" y="2514"/>
                  <a:pt x="369" y="1980"/>
                  <a:pt x="89" y="1142"/>
                </a:cubicBezTo>
                <a:cubicBezTo>
                  <a:pt x="38" y="977"/>
                  <a:pt x="13" y="825"/>
                  <a:pt x="0" y="660"/>
                </a:cubicBezTo>
                <a:cubicBezTo>
                  <a:pt x="331" y="901"/>
                  <a:pt x="1804" y="457"/>
                  <a:pt x="1994" y="0"/>
                </a:cubicBezTo>
                <a:cubicBezTo>
                  <a:pt x="2083" y="140"/>
                  <a:pt x="2147" y="292"/>
                  <a:pt x="2197" y="457"/>
                </a:cubicBezTo>
                <a:close/>
                <a:moveTo>
                  <a:pt x="2197" y="45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Freeform 1009"/>
          <p:cNvSpPr/>
          <p:nvPr/>
        </p:nvSpPr>
        <p:spPr>
          <a:xfrm rot="0" flipH="0" flipV="0">
            <a:off x="2395261" y="895853"/>
            <a:ext cx="4228" cy="2412"/>
          </a:xfrm>
          <a:custGeom>
            <a:pathLst>
              <a:path w="4228" h="2412">
                <a:moveTo>
                  <a:pt x="2679" y="126"/>
                </a:moveTo>
                <a:cubicBezTo>
                  <a:pt x="3555" y="189"/>
                  <a:pt x="4228" y="735"/>
                  <a:pt x="4190" y="1345"/>
                </a:cubicBezTo>
                <a:cubicBezTo>
                  <a:pt x="4152" y="1954"/>
                  <a:pt x="3402" y="2412"/>
                  <a:pt x="2527" y="2348"/>
                </a:cubicBezTo>
                <a:lnTo>
                  <a:pt x="2527" y="2348"/>
                </a:lnTo>
                <a:cubicBezTo>
                  <a:pt x="2362" y="2335"/>
                  <a:pt x="2210" y="2310"/>
                  <a:pt x="2057" y="2259"/>
                </a:cubicBezTo>
                <a:cubicBezTo>
                  <a:pt x="1892" y="2285"/>
                  <a:pt x="1727" y="2297"/>
                  <a:pt x="1562" y="2285"/>
                </a:cubicBezTo>
                <a:cubicBezTo>
                  <a:pt x="686" y="2221"/>
                  <a:pt x="0" y="1675"/>
                  <a:pt x="51" y="1065"/>
                </a:cubicBezTo>
                <a:lnTo>
                  <a:pt x="51" y="1065"/>
                </a:lnTo>
                <a:cubicBezTo>
                  <a:pt x="89" y="456"/>
                  <a:pt x="838" y="0"/>
                  <a:pt x="1714" y="63"/>
                </a:cubicBezTo>
                <a:cubicBezTo>
                  <a:pt x="1867" y="76"/>
                  <a:pt x="2032" y="101"/>
                  <a:pt x="2184" y="151"/>
                </a:cubicBezTo>
                <a:cubicBezTo>
                  <a:pt x="2349" y="126"/>
                  <a:pt x="2514" y="114"/>
                  <a:pt x="2679" y="126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0" name="Picture 1010"/>
          <p:cNvPicPr>
            <a:picLocks noChangeAspect="0" noChangeArrowheads="1"/>
          </p:cNvPicPr>
          <p:nvPr/>
        </p:nvPicPr>
        <p:blipFill>
          <a:blip r:embed="rId10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2607" y="883209"/>
            <a:ext cx="29544" cy="27692"/>
          </a:xfrm>
          <a:prstGeom prst="rect">
            <a:avLst/>
          </a:prstGeom>
          <a:noFill/>
          <a:extLst/>
        </p:spPr>
      </p:pic>
      <p:sp>
        <p:nvSpPr>
          <p:cNvPr id="1011" name="Freeform 1011"/>
          <p:cNvSpPr/>
          <p:nvPr/>
        </p:nvSpPr>
        <p:spPr>
          <a:xfrm rot="0" flipH="0" flipV="0">
            <a:off x="2395261" y="895853"/>
            <a:ext cx="4228" cy="2412"/>
          </a:xfrm>
          <a:custGeom>
            <a:pathLst>
              <a:path w="4228" h="2412">
                <a:moveTo>
                  <a:pt x="2679" y="126"/>
                </a:moveTo>
                <a:cubicBezTo>
                  <a:pt x="3555" y="189"/>
                  <a:pt x="4228" y="735"/>
                  <a:pt x="4190" y="1345"/>
                </a:cubicBezTo>
                <a:cubicBezTo>
                  <a:pt x="4152" y="1954"/>
                  <a:pt x="3402" y="2412"/>
                  <a:pt x="2527" y="2348"/>
                </a:cubicBezTo>
                <a:lnTo>
                  <a:pt x="2527" y="2348"/>
                </a:lnTo>
                <a:cubicBezTo>
                  <a:pt x="2362" y="2335"/>
                  <a:pt x="2210" y="2310"/>
                  <a:pt x="2057" y="2259"/>
                </a:cubicBezTo>
                <a:cubicBezTo>
                  <a:pt x="1892" y="2285"/>
                  <a:pt x="1727" y="2297"/>
                  <a:pt x="1562" y="2285"/>
                </a:cubicBezTo>
                <a:cubicBezTo>
                  <a:pt x="686" y="2221"/>
                  <a:pt x="0" y="1675"/>
                  <a:pt x="51" y="1065"/>
                </a:cubicBezTo>
                <a:lnTo>
                  <a:pt x="51" y="1065"/>
                </a:lnTo>
                <a:cubicBezTo>
                  <a:pt x="89" y="456"/>
                  <a:pt x="838" y="0"/>
                  <a:pt x="1714" y="63"/>
                </a:cubicBezTo>
                <a:cubicBezTo>
                  <a:pt x="1867" y="76"/>
                  <a:pt x="2032" y="101"/>
                  <a:pt x="2184" y="151"/>
                </a:cubicBezTo>
                <a:cubicBezTo>
                  <a:pt x="2349" y="126"/>
                  <a:pt x="2514" y="114"/>
                  <a:pt x="2679" y="126"/>
                </a:cubicBezTo>
                <a:close/>
                <a:moveTo>
                  <a:pt x="2679" y="1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2" name="Picture 1012"/>
          <p:cNvPicPr>
            <a:picLocks noChangeAspect="0" noChangeArrowheads="1"/>
          </p:cNvPicPr>
          <p:nvPr/>
        </p:nvPicPr>
        <p:blipFill>
          <a:blip r:embed="rId10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4615" y="883273"/>
            <a:ext cx="27536" cy="27628"/>
          </a:xfrm>
          <a:prstGeom prst="rect">
            <a:avLst/>
          </a:prstGeom>
          <a:noFill/>
          <a:extLst/>
        </p:spPr>
      </p:pic>
      <p:sp>
        <p:nvSpPr>
          <p:cNvPr id="1013" name="Freeform 1013"/>
          <p:cNvSpPr/>
          <p:nvPr/>
        </p:nvSpPr>
        <p:spPr>
          <a:xfrm rot="0" flipH="0" flipV="0">
            <a:off x="2397319" y="895968"/>
            <a:ext cx="2171" cy="2298"/>
          </a:xfrm>
          <a:custGeom>
            <a:pathLst>
              <a:path w="2171" h="2298">
                <a:moveTo>
                  <a:pt x="622" y="12"/>
                </a:moveTo>
                <a:cubicBezTo>
                  <a:pt x="1498" y="75"/>
                  <a:pt x="2171" y="621"/>
                  <a:pt x="2133" y="1231"/>
                </a:cubicBezTo>
                <a:cubicBezTo>
                  <a:pt x="2095" y="1840"/>
                  <a:pt x="1345" y="2298"/>
                  <a:pt x="470" y="2234"/>
                </a:cubicBezTo>
                <a:cubicBezTo>
                  <a:pt x="305" y="2221"/>
                  <a:pt x="153" y="2196"/>
                  <a:pt x="0" y="2145"/>
                </a:cubicBezTo>
                <a:cubicBezTo>
                  <a:pt x="343" y="1929"/>
                  <a:pt x="483" y="380"/>
                  <a:pt x="127" y="37"/>
                </a:cubicBezTo>
                <a:cubicBezTo>
                  <a:pt x="292" y="12"/>
                  <a:pt x="457" y="0"/>
                  <a:pt x="622" y="12"/>
                </a:cubicBezTo>
                <a:close/>
                <a:moveTo>
                  <a:pt x="622" y="1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 rot="0" flipH="0" flipV="0">
            <a:off x="2395303" y="888459"/>
            <a:ext cx="25387" cy="17106"/>
          </a:xfrm>
          <a:custGeom>
            <a:pathLst>
              <a:path w="25387" h="17106">
                <a:moveTo>
                  <a:pt x="25387" y="14643"/>
                </a:moveTo>
                <a:cubicBezTo>
                  <a:pt x="21044" y="11138"/>
                  <a:pt x="19647" y="3848"/>
                  <a:pt x="16167" y="3417"/>
                </a:cubicBezTo>
                <a:cubicBezTo>
                  <a:pt x="12687" y="2972"/>
                  <a:pt x="14669" y="5779"/>
                  <a:pt x="13830" y="5919"/>
                </a:cubicBezTo>
                <a:cubicBezTo>
                  <a:pt x="12980" y="6046"/>
                  <a:pt x="12103" y="0"/>
                  <a:pt x="8496" y="178"/>
                </a:cubicBezTo>
                <a:cubicBezTo>
                  <a:pt x="4890" y="369"/>
                  <a:pt x="6934" y="3112"/>
                  <a:pt x="6934" y="3112"/>
                </a:cubicBezTo>
                <a:cubicBezTo>
                  <a:pt x="6934" y="3112"/>
                  <a:pt x="2451" y="318"/>
                  <a:pt x="1219" y="3239"/>
                </a:cubicBezTo>
                <a:cubicBezTo>
                  <a:pt x="0" y="6160"/>
                  <a:pt x="3493" y="8052"/>
                  <a:pt x="4902" y="7811"/>
                </a:cubicBezTo>
                <a:cubicBezTo>
                  <a:pt x="4902" y="7811"/>
                  <a:pt x="2286" y="9043"/>
                  <a:pt x="4115" y="11329"/>
                </a:cubicBezTo>
                <a:cubicBezTo>
                  <a:pt x="5944" y="13602"/>
                  <a:pt x="10033" y="10224"/>
                  <a:pt x="11087" y="11126"/>
                </a:cubicBezTo>
                <a:cubicBezTo>
                  <a:pt x="11544" y="11519"/>
                  <a:pt x="8776" y="12904"/>
                  <a:pt x="11570" y="15417"/>
                </a:cubicBezTo>
                <a:cubicBezTo>
                  <a:pt x="13919" y="17106"/>
                  <a:pt x="20574" y="13589"/>
                  <a:pt x="25387" y="1464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 rot="0" flipH="0" flipV="0">
            <a:off x="2395303" y="888459"/>
            <a:ext cx="25387" cy="17106"/>
          </a:xfrm>
          <a:custGeom>
            <a:pathLst>
              <a:path w="25387" h="17106">
                <a:moveTo>
                  <a:pt x="25387" y="14643"/>
                </a:moveTo>
                <a:cubicBezTo>
                  <a:pt x="21044" y="11138"/>
                  <a:pt x="19647" y="3848"/>
                  <a:pt x="16167" y="3417"/>
                </a:cubicBezTo>
                <a:cubicBezTo>
                  <a:pt x="12687" y="2972"/>
                  <a:pt x="14669" y="5779"/>
                  <a:pt x="13830" y="5919"/>
                </a:cubicBezTo>
                <a:cubicBezTo>
                  <a:pt x="12980" y="6046"/>
                  <a:pt x="12103" y="0"/>
                  <a:pt x="8496" y="178"/>
                </a:cubicBezTo>
                <a:cubicBezTo>
                  <a:pt x="4890" y="369"/>
                  <a:pt x="6934" y="3112"/>
                  <a:pt x="6934" y="3112"/>
                </a:cubicBezTo>
                <a:cubicBezTo>
                  <a:pt x="6934" y="3112"/>
                  <a:pt x="2451" y="318"/>
                  <a:pt x="1219" y="3239"/>
                </a:cubicBezTo>
                <a:cubicBezTo>
                  <a:pt x="0" y="6160"/>
                  <a:pt x="3493" y="8052"/>
                  <a:pt x="4902" y="7811"/>
                </a:cubicBezTo>
                <a:cubicBezTo>
                  <a:pt x="4902" y="7811"/>
                  <a:pt x="2286" y="9043"/>
                  <a:pt x="4115" y="11329"/>
                </a:cubicBezTo>
                <a:cubicBezTo>
                  <a:pt x="5944" y="13602"/>
                  <a:pt x="10033" y="10224"/>
                  <a:pt x="11087" y="11126"/>
                </a:cubicBezTo>
                <a:cubicBezTo>
                  <a:pt x="11544" y="11519"/>
                  <a:pt x="8776" y="12904"/>
                  <a:pt x="11570" y="15417"/>
                </a:cubicBezTo>
                <a:cubicBezTo>
                  <a:pt x="13919" y="17106"/>
                  <a:pt x="20574" y="13589"/>
                  <a:pt x="25387" y="14643"/>
                </a:cubicBezTo>
                <a:close/>
                <a:moveTo>
                  <a:pt x="25387" y="1464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6" name="Picture 1016"/>
          <p:cNvPicPr>
            <a:picLocks noChangeAspect="0" noChangeArrowheads="1"/>
          </p:cNvPicPr>
          <p:nvPr/>
        </p:nvPicPr>
        <p:blipFill>
          <a:blip r:embed="rId10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3573" y="875944"/>
            <a:ext cx="49822" cy="41110"/>
          </a:xfrm>
          <a:prstGeom prst="rect">
            <a:avLst/>
          </a:prstGeom>
          <a:noFill/>
          <a:extLst/>
        </p:spPr>
      </p:pic>
      <p:sp>
        <p:nvSpPr>
          <p:cNvPr id="1017" name="Freeform 1017"/>
          <p:cNvSpPr/>
          <p:nvPr/>
        </p:nvSpPr>
        <p:spPr>
          <a:xfrm rot="0" flipH="0" flipV="0">
            <a:off x="2396338" y="889468"/>
            <a:ext cx="23520" cy="14629"/>
          </a:xfrm>
          <a:custGeom>
            <a:pathLst>
              <a:path w="23520" h="14629">
                <a:moveTo>
                  <a:pt x="23520" y="13169"/>
                </a:moveTo>
                <a:cubicBezTo>
                  <a:pt x="19495" y="10007"/>
                  <a:pt x="18161" y="3708"/>
                  <a:pt x="15291" y="3670"/>
                </a:cubicBezTo>
                <a:cubicBezTo>
                  <a:pt x="12421" y="3632"/>
                  <a:pt x="14300" y="5143"/>
                  <a:pt x="13030" y="5562"/>
                </a:cubicBezTo>
                <a:cubicBezTo>
                  <a:pt x="11760" y="5994"/>
                  <a:pt x="9982" y="101"/>
                  <a:pt x="7645" y="50"/>
                </a:cubicBezTo>
                <a:cubicBezTo>
                  <a:pt x="5321" y="0"/>
                  <a:pt x="6909" y="3441"/>
                  <a:pt x="6909" y="3441"/>
                </a:cubicBezTo>
                <a:cubicBezTo>
                  <a:pt x="6909" y="3441"/>
                  <a:pt x="2273" y="38"/>
                  <a:pt x="1130" y="2667"/>
                </a:cubicBezTo>
                <a:cubicBezTo>
                  <a:pt x="0" y="5308"/>
                  <a:pt x="3543" y="6159"/>
                  <a:pt x="4534" y="6477"/>
                </a:cubicBezTo>
                <a:cubicBezTo>
                  <a:pt x="4534" y="6477"/>
                  <a:pt x="2083" y="8521"/>
                  <a:pt x="4255" y="9690"/>
                </a:cubicBezTo>
                <a:cubicBezTo>
                  <a:pt x="6439" y="10858"/>
                  <a:pt x="9817" y="8610"/>
                  <a:pt x="10795" y="9423"/>
                </a:cubicBezTo>
                <a:cubicBezTo>
                  <a:pt x="11227" y="9766"/>
                  <a:pt x="9106" y="12446"/>
                  <a:pt x="11240" y="13106"/>
                </a:cubicBezTo>
                <a:cubicBezTo>
                  <a:pt x="13424" y="14629"/>
                  <a:pt x="19063" y="12217"/>
                  <a:pt x="23520" y="13169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 rot="0" flipH="0" flipV="0">
            <a:off x="2396338" y="889468"/>
            <a:ext cx="23520" cy="14629"/>
          </a:xfrm>
          <a:custGeom>
            <a:pathLst>
              <a:path w="23520" h="14629">
                <a:moveTo>
                  <a:pt x="23520" y="13169"/>
                </a:moveTo>
                <a:cubicBezTo>
                  <a:pt x="19495" y="10007"/>
                  <a:pt x="18161" y="3708"/>
                  <a:pt x="15291" y="3670"/>
                </a:cubicBezTo>
                <a:cubicBezTo>
                  <a:pt x="12421" y="3632"/>
                  <a:pt x="14300" y="5143"/>
                  <a:pt x="13030" y="5562"/>
                </a:cubicBezTo>
                <a:cubicBezTo>
                  <a:pt x="11760" y="5994"/>
                  <a:pt x="9982" y="101"/>
                  <a:pt x="7645" y="50"/>
                </a:cubicBezTo>
                <a:cubicBezTo>
                  <a:pt x="5321" y="0"/>
                  <a:pt x="6909" y="3441"/>
                  <a:pt x="6909" y="3441"/>
                </a:cubicBezTo>
                <a:cubicBezTo>
                  <a:pt x="6909" y="3441"/>
                  <a:pt x="2273" y="38"/>
                  <a:pt x="1130" y="2667"/>
                </a:cubicBezTo>
                <a:cubicBezTo>
                  <a:pt x="0" y="5308"/>
                  <a:pt x="3543" y="6159"/>
                  <a:pt x="4534" y="6477"/>
                </a:cubicBezTo>
                <a:cubicBezTo>
                  <a:pt x="4534" y="6477"/>
                  <a:pt x="2083" y="8521"/>
                  <a:pt x="4255" y="9690"/>
                </a:cubicBezTo>
                <a:cubicBezTo>
                  <a:pt x="6439" y="10858"/>
                  <a:pt x="9817" y="8610"/>
                  <a:pt x="10795" y="9423"/>
                </a:cubicBezTo>
                <a:cubicBezTo>
                  <a:pt x="11227" y="9766"/>
                  <a:pt x="9106" y="12446"/>
                  <a:pt x="11240" y="13106"/>
                </a:cubicBezTo>
                <a:cubicBezTo>
                  <a:pt x="13424" y="14629"/>
                  <a:pt x="19063" y="12217"/>
                  <a:pt x="23520" y="13169"/>
                </a:cubicBezTo>
                <a:close/>
                <a:moveTo>
                  <a:pt x="23520" y="13169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9" name="Picture 1019"/>
          <p:cNvPicPr>
            <a:picLocks noChangeAspect="0" noChangeArrowheads="1"/>
          </p:cNvPicPr>
          <p:nvPr/>
        </p:nvPicPr>
        <p:blipFill>
          <a:blip r:embed="rId10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4555" y="876808"/>
            <a:ext cx="48001" cy="38992"/>
          </a:xfrm>
          <a:prstGeom prst="rect">
            <a:avLst/>
          </a:prstGeom>
          <a:noFill/>
          <a:extLst/>
        </p:spPr>
      </p:pic>
      <p:sp>
        <p:nvSpPr>
          <p:cNvPr id="1020" name="Freeform 1020"/>
          <p:cNvSpPr/>
          <p:nvPr/>
        </p:nvSpPr>
        <p:spPr>
          <a:xfrm rot="0" flipH="0" flipV="0">
            <a:off x="2401088" y="894088"/>
            <a:ext cx="21043" cy="9626"/>
          </a:xfrm>
          <a:custGeom>
            <a:pathLst>
              <a:path w="21043" h="9626">
                <a:moveTo>
                  <a:pt x="21043" y="9626"/>
                </a:moveTo>
                <a:cubicBezTo>
                  <a:pt x="16891" y="9309"/>
                  <a:pt x="2463" y="2261"/>
                  <a:pt x="0" y="0"/>
                </a:cubicBezTo>
                <a:cubicBezTo>
                  <a:pt x="3149" y="851"/>
                  <a:pt x="17729" y="6744"/>
                  <a:pt x="21043" y="962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 rot="0" flipH="0" flipV="0">
            <a:off x="2401088" y="894088"/>
            <a:ext cx="21043" cy="9626"/>
          </a:xfrm>
          <a:custGeom>
            <a:pathLst>
              <a:path w="21043" h="9626">
                <a:moveTo>
                  <a:pt x="21043" y="9626"/>
                </a:moveTo>
                <a:cubicBezTo>
                  <a:pt x="16891" y="9309"/>
                  <a:pt x="2463" y="2261"/>
                  <a:pt x="0" y="0"/>
                </a:cubicBezTo>
                <a:cubicBezTo>
                  <a:pt x="3149" y="851"/>
                  <a:pt x="17729" y="6744"/>
                  <a:pt x="21043" y="9626"/>
                </a:cubicBezTo>
                <a:close/>
                <a:moveTo>
                  <a:pt x="21043" y="962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2" name="Picture 1022"/>
          <p:cNvPicPr>
            <a:picLocks noChangeAspect="0" noChangeArrowheads="1"/>
          </p:cNvPicPr>
          <p:nvPr/>
        </p:nvPicPr>
        <p:blipFill>
          <a:blip r:embed="rId10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8387" y="881393"/>
            <a:ext cx="46443" cy="35014"/>
          </a:xfrm>
          <a:prstGeom prst="rect">
            <a:avLst/>
          </a:prstGeom>
          <a:noFill/>
          <a:extLst/>
        </p:spPr>
      </p:pic>
      <p:sp>
        <p:nvSpPr>
          <p:cNvPr id="1023" name="Freeform 1023"/>
          <p:cNvSpPr/>
          <p:nvPr/>
        </p:nvSpPr>
        <p:spPr>
          <a:xfrm rot="0" flipH="0" flipV="0">
            <a:off x="2433271" y="909222"/>
            <a:ext cx="2654" cy="4329"/>
          </a:xfrm>
          <a:custGeom>
            <a:pathLst>
              <a:path w="2654" h="4329">
                <a:moveTo>
                  <a:pt x="2324" y="2844"/>
                </a:moveTo>
                <a:cubicBezTo>
                  <a:pt x="2172" y="3720"/>
                  <a:pt x="1563" y="4329"/>
                  <a:pt x="953" y="4228"/>
                </a:cubicBezTo>
                <a:cubicBezTo>
                  <a:pt x="356" y="4114"/>
                  <a:pt x="0" y="3326"/>
                  <a:pt x="153" y="2451"/>
                </a:cubicBezTo>
                <a:cubicBezTo>
                  <a:pt x="153" y="2451"/>
                  <a:pt x="153" y="2451"/>
                  <a:pt x="153" y="2451"/>
                </a:cubicBezTo>
                <a:cubicBezTo>
                  <a:pt x="178" y="2286"/>
                  <a:pt x="229" y="2133"/>
                  <a:pt x="293" y="1981"/>
                </a:cubicBezTo>
                <a:cubicBezTo>
                  <a:pt x="280" y="1816"/>
                  <a:pt x="293" y="1651"/>
                  <a:pt x="318" y="1486"/>
                </a:cubicBezTo>
                <a:cubicBezTo>
                  <a:pt x="470" y="622"/>
                  <a:pt x="1093" y="0"/>
                  <a:pt x="1689" y="101"/>
                </a:cubicBezTo>
                <a:cubicBezTo>
                  <a:pt x="1689" y="101"/>
                  <a:pt x="1689" y="101"/>
                  <a:pt x="1689" y="101"/>
                </a:cubicBezTo>
                <a:cubicBezTo>
                  <a:pt x="2286" y="216"/>
                  <a:pt x="2654" y="1003"/>
                  <a:pt x="2501" y="1879"/>
                </a:cubicBezTo>
                <a:cubicBezTo>
                  <a:pt x="2463" y="2044"/>
                  <a:pt x="2425" y="2197"/>
                  <a:pt x="2362" y="2349"/>
                </a:cubicBezTo>
                <a:cubicBezTo>
                  <a:pt x="2362" y="2514"/>
                  <a:pt x="2349" y="2679"/>
                  <a:pt x="2324" y="284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" name="Picture 1024"/>
          <p:cNvPicPr>
            <a:picLocks noChangeAspect="0" noChangeArrowheads="1"/>
          </p:cNvPicPr>
          <p:nvPr/>
        </p:nvPicPr>
        <p:blipFill>
          <a:blip r:embed="rId10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0686" y="896620"/>
            <a:ext cx="27820" cy="29541"/>
          </a:xfrm>
          <a:prstGeom prst="rect">
            <a:avLst/>
          </a:prstGeom>
          <a:noFill/>
          <a:extLst/>
        </p:spPr>
      </p:pic>
      <p:sp>
        <p:nvSpPr>
          <p:cNvPr id="1025" name="Freeform 1025"/>
          <p:cNvSpPr/>
          <p:nvPr/>
        </p:nvSpPr>
        <p:spPr>
          <a:xfrm rot="0" flipH="0" flipV="0">
            <a:off x="2433271" y="909222"/>
            <a:ext cx="2654" cy="4329"/>
          </a:xfrm>
          <a:custGeom>
            <a:pathLst>
              <a:path w="2654" h="4329">
                <a:moveTo>
                  <a:pt x="2324" y="2844"/>
                </a:moveTo>
                <a:cubicBezTo>
                  <a:pt x="2172" y="3720"/>
                  <a:pt x="1563" y="4329"/>
                  <a:pt x="953" y="4228"/>
                </a:cubicBezTo>
                <a:cubicBezTo>
                  <a:pt x="356" y="4114"/>
                  <a:pt x="0" y="3326"/>
                  <a:pt x="153" y="2451"/>
                </a:cubicBezTo>
                <a:cubicBezTo>
                  <a:pt x="153" y="2451"/>
                  <a:pt x="153" y="2451"/>
                  <a:pt x="153" y="2451"/>
                </a:cubicBezTo>
                <a:cubicBezTo>
                  <a:pt x="178" y="2286"/>
                  <a:pt x="229" y="2133"/>
                  <a:pt x="293" y="1981"/>
                </a:cubicBezTo>
                <a:cubicBezTo>
                  <a:pt x="280" y="1816"/>
                  <a:pt x="293" y="1651"/>
                  <a:pt x="318" y="1486"/>
                </a:cubicBezTo>
                <a:cubicBezTo>
                  <a:pt x="470" y="622"/>
                  <a:pt x="1093" y="0"/>
                  <a:pt x="1689" y="101"/>
                </a:cubicBezTo>
                <a:cubicBezTo>
                  <a:pt x="1689" y="101"/>
                  <a:pt x="1689" y="101"/>
                  <a:pt x="1689" y="101"/>
                </a:cubicBezTo>
                <a:cubicBezTo>
                  <a:pt x="2286" y="216"/>
                  <a:pt x="2654" y="1003"/>
                  <a:pt x="2501" y="1879"/>
                </a:cubicBezTo>
                <a:cubicBezTo>
                  <a:pt x="2463" y="2044"/>
                  <a:pt x="2425" y="2197"/>
                  <a:pt x="2362" y="2349"/>
                </a:cubicBezTo>
                <a:cubicBezTo>
                  <a:pt x="2362" y="2514"/>
                  <a:pt x="2349" y="2679"/>
                  <a:pt x="2324" y="2844"/>
                </a:cubicBezTo>
                <a:close/>
                <a:moveTo>
                  <a:pt x="2324" y="28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1026"/>
          <p:cNvPicPr>
            <a:picLocks noChangeAspect="0" noChangeArrowheads="1"/>
          </p:cNvPicPr>
          <p:nvPr/>
        </p:nvPicPr>
        <p:blipFill>
          <a:blip r:embed="rId10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0686" y="898513"/>
            <a:ext cx="27650" cy="27648"/>
          </a:xfrm>
          <a:prstGeom prst="rect">
            <a:avLst/>
          </a:prstGeom>
          <a:noFill/>
          <a:extLst/>
        </p:spPr>
      </p:pic>
      <p:sp>
        <p:nvSpPr>
          <p:cNvPr id="1027" name="Freeform 1027"/>
          <p:cNvSpPr/>
          <p:nvPr/>
        </p:nvSpPr>
        <p:spPr>
          <a:xfrm rot="0" flipH="0" flipV="0">
            <a:off x="2433271" y="911203"/>
            <a:ext cx="2362" cy="2348"/>
          </a:xfrm>
          <a:custGeom>
            <a:pathLst>
              <a:path w="2362" h="2348">
                <a:moveTo>
                  <a:pt x="2324" y="863"/>
                </a:moveTo>
                <a:cubicBezTo>
                  <a:pt x="2172" y="1739"/>
                  <a:pt x="1563" y="2348"/>
                  <a:pt x="953" y="2247"/>
                </a:cubicBezTo>
                <a:cubicBezTo>
                  <a:pt x="356" y="2133"/>
                  <a:pt x="0" y="1345"/>
                  <a:pt x="153" y="470"/>
                </a:cubicBezTo>
                <a:cubicBezTo>
                  <a:pt x="178" y="305"/>
                  <a:pt x="229" y="152"/>
                  <a:pt x="293" y="0"/>
                </a:cubicBezTo>
                <a:cubicBezTo>
                  <a:pt x="458" y="381"/>
                  <a:pt x="1969" y="686"/>
                  <a:pt x="2362" y="368"/>
                </a:cubicBezTo>
                <a:cubicBezTo>
                  <a:pt x="2362" y="533"/>
                  <a:pt x="2349" y="698"/>
                  <a:pt x="2324" y="863"/>
                </a:cubicBezTo>
                <a:close/>
                <a:moveTo>
                  <a:pt x="2324" y="86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 rot="0" flipH="0" flipV="0">
            <a:off x="2414289" y="901195"/>
            <a:ext cx="4178" cy="3352"/>
          </a:xfrm>
          <a:custGeom>
            <a:pathLst>
              <a:path w="4178" h="3352">
                <a:moveTo>
                  <a:pt x="3086" y="990"/>
                </a:moveTo>
                <a:cubicBezTo>
                  <a:pt x="3835" y="1459"/>
                  <a:pt x="4178" y="2260"/>
                  <a:pt x="3860" y="2780"/>
                </a:cubicBezTo>
                <a:cubicBezTo>
                  <a:pt x="3530" y="3301"/>
                  <a:pt x="2667" y="3352"/>
                  <a:pt x="1918" y="2882"/>
                </a:cubicBezTo>
                <a:cubicBezTo>
                  <a:pt x="1918" y="2882"/>
                  <a:pt x="1918" y="2882"/>
                  <a:pt x="1918" y="2882"/>
                </a:cubicBezTo>
                <a:cubicBezTo>
                  <a:pt x="1778" y="2793"/>
                  <a:pt x="1651" y="2691"/>
                  <a:pt x="1537" y="2577"/>
                </a:cubicBezTo>
                <a:cubicBezTo>
                  <a:pt x="1385" y="2526"/>
                  <a:pt x="1232" y="2450"/>
                  <a:pt x="1093" y="2361"/>
                </a:cubicBezTo>
                <a:cubicBezTo>
                  <a:pt x="343" y="1891"/>
                  <a:pt x="0" y="1091"/>
                  <a:pt x="331" y="571"/>
                </a:cubicBezTo>
                <a:lnTo>
                  <a:pt x="331" y="571"/>
                </a:lnTo>
                <a:cubicBezTo>
                  <a:pt x="648" y="51"/>
                  <a:pt x="1512" y="0"/>
                  <a:pt x="2261" y="470"/>
                </a:cubicBezTo>
                <a:cubicBezTo>
                  <a:pt x="2401" y="559"/>
                  <a:pt x="2528" y="660"/>
                  <a:pt x="2642" y="775"/>
                </a:cubicBezTo>
                <a:cubicBezTo>
                  <a:pt x="2794" y="825"/>
                  <a:pt x="2947" y="902"/>
                  <a:pt x="3086" y="990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1029"/>
          <p:cNvPicPr>
            <a:picLocks noChangeAspect="0" noChangeArrowheads="1"/>
          </p:cNvPicPr>
          <p:nvPr/>
        </p:nvPicPr>
        <p:blipFill>
          <a:blip r:embed="rId10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1794" y="888644"/>
            <a:ext cx="29166" cy="28454"/>
          </a:xfrm>
          <a:prstGeom prst="rect">
            <a:avLst/>
          </a:prstGeom>
          <a:noFill/>
          <a:extLst/>
        </p:spPr>
      </p:pic>
      <p:sp>
        <p:nvSpPr>
          <p:cNvPr id="1030" name="Freeform 1030"/>
          <p:cNvSpPr/>
          <p:nvPr/>
        </p:nvSpPr>
        <p:spPr>
          <a:xfrm rot="0" flipH="0" flipV="0">
            <a:off x="2414289" y="901195"/>
            <a:ext cx="4178" cy="3352"/>
          </a:xfrm>
          <a:custGeom>
            <a:pathLst>
              <a:path w="4178" h="3352">
                <a:moveTo>
                  <a:pt x="3086" y="990"/>
                </a:moveTo>
                <a:cubicBezTo>
                  <a:pt x="3835" y="1459"/>
                  <a:pt x="4178" y="2260"/>
                  <a:pt x="3860" y="2780"/>
                </a:cubicBezTo>
                <a:cubicBezTo>
                  <a:pt x="3530" y="3301"/>
                  <a:pt x="2667" y="3352"/>
                  <a:pt x="1918" y="2882"/>
                </a:cubicBezTo>
                <a:cubicBezTo>
                  <a:pt x="1918" y="2882"/>
                  <a:pt x="1918" y="2882"/>
                  <a:pt x="1918" y="2882"/>
                </a:cubicBezTo>
                <a:cubicBezTo>
                  <a:pt x="1778" y="2793"/>
                  <a:pt x="1651" y="2691"/>
                  <a:pt x="1537" y="2577"/>
                </a:cubicBezTo>
                <a:cubicBezTo>
                  <a:pt x="1385" y="2526"/>
                  <a:pt x="1232" y="2450"/>
                  <a:pt x="1093" y="2361"/>
                </a:cubicBezTo>
                <a:cubicBezTo>
                  <a:pt x="343" y="1891"/>
                  <a:pt x="0" y="1091"/>
                  <a:pt x="331" y="571"/>
                </a:cubicBezTo>
                <a:lnTo>
                  <a:pt x="331" y="571"/>
                </a:lnTo>
                <a:cubicBezTo>
                  <a:pt x="648" y="51"/>
                  <a:pt x="1512" y="0"/>
                  <a:pt x="2261" y="470"/>
                </a:cubicBezTo>
                <a:cubicBezTo>
                  <a:pt x="2401" y="559"/>
                  <a:pt x="2528" y="660"/>
                  <a:pt x="2642" y="775"/>
                </a:cubicBezTo>
                <a:cubicBezTo>
                  <a:pt x="2794" y="825"/>
                  <a:pt x="2947" y="902"/>
                  <a:pt x="3086" y="990"/>
                </a:cubicBezTo>
                <a:close/>
                <a:moveTo>
                  <a:pt x="3086" y="990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1" name="Picture 1031"/>
          <p:cNvPicPr>
            <a:picLocks noChangeAspect="0" noChangeArrowheads="1"/>
          </p:cNvPicPr>
          <p:nvPr/>
        </p:nvPicPr>
        <p:blipFill>
          <a:blip r:embed="rId10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3119" y="889267"/>
            <a:ext cx="27842" cy="27831"/>
          </a:xfrm>
          <a:prstGeom prst="rect">
            <a:avLst/>
          </a:prstGeom>
          <a:noFill/>
          <a:extLst/>
        </p:spPr>
      </p:pic>
      <p:sp>
        <p:nvSpPr>
          <p:cNvPr id="1032" name="Freeform 1032"/>
          <p:cNvSpPr/>
          <p:nvPr/>
        </p:nvSpPr>
        <p:spPr>
          <a:xfrm rot="0" flipH="0" flipV="0">
            <a:off x="2415825" y="901970"/>
            <a:ext cx="2641" cy="2577"/>
          </a:xfrm>
          <a:custGeom>
            <a:pathLst>
              <a:path w="2641" h="2577">
                <a:moveTo>
                  <a:pt x="1549" y="215"/>
                </a:moveTo>
                <a:cubicBezTo>
                  <a:pt x="2298" y="684"/>
                  <a:pt x="2641" y="1485"/>
                  <a:pt x="2323" y="2005"/>
                </a:cubicBezTo>
                <a:cubicBezTo>
                  <a:pt x="1993" y="2526"/>
                  <a:pt x="1130" y="2577"/>
                  <a:pt x="381" y="2107"/>
                </a:cubicBezTo>
                <a:cubicBezTo>
                  <a:pt x="241" y="2018"/>
                  <a:pt x="114" y="1916"/>
                  <a:pt x="0" y="1802"/>
                </a:cubicBezTo>
                <a:cubicBezTo>
                  <a:pt x="406" y="1777"/>
                  <a:pt x="1257" y="481"/>
                  <a:pt x="1105" y="0"/>
                </a:cubicBezTo>
                <a:cubicBezTo>
                  <a:pt x="1257" y="50"/>
                  <a:pt x="1410" y="127"/>
                  <a:pt x="1549" y="215"/>
                </a:cubicBezTo>
                <a:close/>
                <a:moveTo>
                  <a:pt x="1549" y="21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 rot="0" flipH="0" flipV="0">
            <a:off x="2415677" y="895740"/>
            <a:ext cx="18465" cy="23495"/>
          </a:xfrm>
          <a:custGeom>
            <a:pathLst>
              <a:path w="18465" h="23495">
                <a:moveTo>
                  <a:pt x="18465" y="23495"/>
                </a:moveTo>
                <a:cubicBezTo>
                  <a:pt x="16256" y="18352"/>
                  <a:pt x="18427" y="11253"/>
                  <a:pt x="15557" y="9221"/>
                </a:cubicBezTo>
                <a:cubicBezTo>
                  <a:pt x="12687" y="7189"/>
                  <a:pt x="13132" y="10605"/>
                  <a:pt x="12319" y="10313"/>
                </a:cubicBezTo>
                <a:cubicBezTo>
                  <a:pt x="11519" y="10034"/>
                  <a:pt x="13563" y="4280"/>
                  <a:pt x="10287" y="2744"/>
                </a:cubicBezTo>
                <a:cubicBezTo>
                  <a:pt x="7023" y="1194"/>
                  <a:pt x="7543" y="4585"/>
                  <a:pt x="7543" y="4585"/>
                </a:cubicBezTo>
                <a:cubicBezTo>
                  <a:pt x="7543" y="4585"/>
                  <a:pt x="4889" y="0"/>
                  <a:pt x="2451" y="1994"/>
                </a:cubicBezTo>
                <a:cubicBezTo>
                  <a:pt x="0" y="4001"/>
                  <a:pt x="2197" y="7316"/>
                  <a:pt x="3556" y="7773"/>
                </a:cubicBezTo>
                <a:cubicBezTo>
                  <a:pt x="3556" y="7773"/>
                  <a:pt x="686" y="7620"/>
                  <a:pt x="1232" y="10503"/>
                </a:cubicBezTo>
                <a:cubicBezTo>
                  <a:pt x="1778" y="13386"/>
                  <a:pt x="6959" y="12332"/>
                  <a:pt x="7480" y="13628"/>
                </a:cubicBezTo>
                <a:cubicBezTo>
                  <a:pt x="7696" y="14186"/>
                  <a:pt x="4610" y="14097"/>
                  <a:pt x="5892" y="17641"/>
                </a:cubicBezTo>
                <a:cubicBezTo>
                  <a:pt x="7201" y="20244"/>
                  <a:pt x="14706" y="20295"/>
                  <a:pt x="18465" y="2349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 rot="0" flipH="0" flipV="0">
            <a:off x="2415677" y="895740"/>
            <a:ext cx="18465" cy="23495"/>
          </a:xfrm>
          <a:custGeom>
            <a:pathLst>
              <a:path w="18465" h="23495">
                <a:moveTo>
                  <a:pt x="18465" y="23495"/>
                </a:moveTo>
                <a:cubicBezTo>
                  <a:pt x="16256" y="18352"/>
                  <a:pt x="18427" y="11253"/>
                  <a:pt x="15557" y="9221"/>
                </a:cubicBezTo>
                <a:cubicBezTo>
                  <a:pt x="12687" y="7189"/>
                  <a:pt x="13132" y="10605"/>
                  <a:pt x="12319" y="10313"/>
                </a:cubicBezTo>
                <a:cubicBezTo>
                  <a:pt x="11519" y="10034"/>
                  <a:pt x="13563" y="4280"/>
                  <a:pt x="10287" y="2744"/>
                </a:cubicBezTo>
                <a:cubicBezTo>
                  <a:pt x="7023" y="1194"/>
                  <a:pt x="7543" y="4585"/>
                  <a:pt x="7543" y="4585"/>
                </a:cubicBezTo>
                <a:cubicBezTo>
                  <a:pt x="7543" y="4585"/>
                  <a:pt x="4889" y="0"/>
                  <a:pt x="2451" y="1994"/>
                </a:cubicBezTo>
                <a:cubicBezTo>
                  <a:pt x="0" y="4001"/>
                  <a:pt x="2197" y="7316"/>
                  <a:pt x="3556" y="7773"/>
                </a:cubicBezTo>
                <a:cubicBezTo>
                  <a:pt x="3556" y="7773"/>
                  <a:pt x="686" y="7620"/>
                  <a:pt x="1232" y="10503"/>
                </a:cubicBezTo>
                <a:cubicBezTo>
                  <a:pt x="1778" y="13386"/>
                  <a:pt x="6959" y="12332"/>
                  <a:pt x="7480" y="13628"/>
                </a:cubicBezTo>
                <a:cubicBezTo>
                  <a:pt x="7696" y="14186"/>
                  <a:pt x="4610" y="14097"/>
                  <a:pt x="5892" y="17641"/>
                </a:cubicBezTo>
                <a:cubicBezTo>
                  <a:pt x="7201" y="20244"/>
                  <a:pt x="14706" y="20295"/>
                  <a:pt x="18465" y="23495"/>
                </a:cubicBezTo>
                <a:close/>
                <a:moveTo>
                  <a:pt x="18465" y="23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5" name="Picture 1035"/>
          <p:cNvPicPr>
            <a:picLocks noChangeAspect="0" noChangeArrowheads="1"/>
          </p:cNvPicPr>
          <p:nvPr/>
        </p:nvPicPr>
        <p:blipFill>
          <a:blip r:embed="rId10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4142" y="884530"/>
            <a:ext cx="42702" cy="47396"/>
          </a:xfrm>
          <a:prstGeom prst="rect">
            <a:avLst/>
          </a:prstGeom>
          <a:noFill/>
          <a:extLst/>
        </p:spPr>
      </p:pic>
      <p:sp>
        <p:nvSpPr>
          <p:cNvPr id="1036" name="Freeform 1036"/>
          <p:cNvSpPr/>
          <p:nvPr/>
        </p:nvSpPr>
        <p:spPr>
          <a:xfrm rot="0" flipH="0" flipV="0">
            <a:off x="2416519" y="896778"/>
            <a:ext cx="17106" cy="21653"/>
          </a:xfrm>
          <a:custGeom>
            <a:pathLst>
              <a:path w="17106" h="21653">
                <a:moveTo>
                  <a:pt x="17106" y="21653"/>
                </a:moveTo>
                <a:cubicBezTo>
                  <a:pt x="15024" y="16954"/>
                  <a:pt x="16776" y="10770"/>
                  <a:pt x="14262" y="9373"/>
                </a:cubicBezTo>
                <a:cubicBezTo>
                  <a:pt x="11747" y="7976"/>
                  <a:pt x="12712" y="10198"/>
                  <a:pt x="11379" y="9982"/>
                </a:cubicBezTo>
                <a:cubicBezTo>
                  <a:pt x="10058" y="9754"/>
                  <a:pt x="11239" y="3708"/>
                  <a:pt x="9207" y="2565"/>
                </a:cubicBezTo>
                <a:cubicBezTo>
                  <a:pt x="7175" y="1410"/>
                  <a:pt x="6972" y="5207"/>
                  <a:pt x="6972" y="5207"/>
                </a:cubicBezTo>
                <a:cubicBezTo>
                  <a:pt x="6972" y="5207"/>
                  <a:pt x="4470" y="0"/>
                  <a:pt x="2235" y="1791"/>
                </a:cubicBezTo>
                <a:cubicBezTo>
                  <a:pt x="0" y="3581"/>
                  <a:pt x="2730" y="6007"/>
                  <a:pt x="3467" y="6769"/>
                </a:cubicBezTo>
                <a:cubicBezTo>
                  <a:pt x="3467" y="6769"/>
                  <a:pt x="342" y="7404"/>
                  <a:pt x="1714" y="9462"/>
                </a:cubicBezTo>
                <a:cubicBezTo>
                  <a:pt x="3098" y="11532"/>
                  <a:pt x="7137" y="11151"/>
                  <a:pt x="7620" y="12319"/>
                </a:cubicBezTo>
                <a:cubicBezTo>
                  <a:pt x="7835" y="12827"/>
                  <a:pt x="4711" y="14199"/>
                  <a:pt x="6299" y="15799"/>
                </a:cubicBezTo>
                <a:cubicBezTo>
                  <a:pt x="7518" y="18174"/>
                  <a:pt x="13614" y="18707"/>
                  <a:pt x="17106" y="216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 rot="0" flipH="0" flipV="0">
            <a:off x="2416519" y="896778"/>
            <a:ext cx="17106" cy="21653"/>
          </a:xfrm>
          <a:custGeom>
            <a:pathLst>
              <a:path w="17106" h="21653">
                <a:moveTo>
                  <a:pt x="17106" y="21653"/>
                </a:moveTo>
                <a:cubicBezTo>
                  <a:pt x="15024" y="16954"/>
                  <a:pt x="16776" y="10770"/>
                  <a:pt x="14262" y="9373"/>
                </a:cubicBezTo>
                <a:cubicBezTo>
                  <a:pt x="11747" y="7976"/>
                  <a:pt x="12712" y="10198"/>
                  <a:pt x="11379" y="9982"/>
                </a:cubicBezTo>
                <a:cubicBezTo>
                  <a:pt x="10058" y="9754"/>
                  <a:pt x="11239" y="3708"/>
                  <a:pt x="9207" y="2565"/>
                </a:cubicBezTo>
                <a:cubicBezTo>
                  <a:pt x="7175" y="1410"/>
                  <a:pt x="6972" y="5207"/>
                  <a:pt x="6972" y="5207"/>
                </a:cubicBezTo>
                <a:cubicBezTo>
                  <a:pt x="6972" y="5207"/>
                  <a:pt x="4470" y="0"/>
                  <a:pt x="2235" y="1791"/>
                </a:cubicBezTo>
                <a:cubicBezTo>
                  <a:pt x="0" y="3581"/>
                  <a:pt x="2730" y="6007"/>
                  <a:pt x="3467" y="6769"/>
                </a:cubicBezTo>
                <a:cubicBezTo>
                  <a:pt x="3467" y="6769"/>
                  <a:pt x="342" y="7404"/>
                  <a:pt x="1714" y="9462"/>
                </a:cubicBezTo>
                <a:cubicBezTo>
                  <a:pt x="3098" y="11532"/>
                  <a:pt x="7137" y="11151"/>
                  <a:pt x="7620" y="12319"/>
                </a:cubicBezTo>
                <a:cubicBezTo>
                  <a:pt x="7835" y="12827"/>
                  <a:pt x="4711" y="14199"/>
                  <a:pt x="6299" y="15799"/>
                </a:cubicBezTo>
                <a:cubicBezTo>
                  <a:pt x="7518" y="18174"/>
                  <a:pt x="13614" y="18707"/>
                  <a:pt x="17106" y="21653"/>
                </a:cubicBezTo>
                <a:close/>
                <a:moveTo>
                  <a:pt x="17106" y="216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8" name="Picture 1038"/>
          <p:cNvPicPr>
            <a:picLocks noChangeAspect="0" noChangeArrowheads="1"/>
          </p:cNvPicPr>
          <p:nvPr/>
        </p:nvPicPr>
        <p:blipFill>
          <a:blip r:embed="rId10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5184" y="885495"/>
            <a:ext cx="41140" cy="45643"/>
          </a:xfrm>
          <a:prstGeom prst="rect">
            <a:avLst/>
          </a:prstGeom>
          <a:noFill/>
          <a:extLst/>
        </p:spPr>
      </p:pic>
      <p:sp>
        <p:nvSpPr>
          <p:cNvPr id="1039" name="Freeform 1039"/>
          <p:cNvSpPr/>
          <p:nvPr/>
        </p:nvSpPr>
        <p:spPr>
          <a:xfrm rot="0" flipH="0" flipV="0">
            <a:off x="2421034" y="902004"/>
            <a:ext cx="14097" cy="18453"/>
          </a:xfrm>
          <a:custGeom>
            <a:pathLst>
              <a:path w="14097" h="18453">
                <a:moveTo>
                  <a:pt x="14097" y="18453"/>
                </a:moveTo>
                <a:cubicBezTo>
                  <a:pt x="10580" y="16218"/>
                  <a:pt x="1118" y="3163"/>
                  <a:pt x="0" y="0"/>
                </a:cubicBezTo>
                <a:cubicBezTo>
                  <a:pt x="2388" y="2236"/>
                  <a:pt x="12510" y="14339"/>
                  <a:pt x="14097" y="1845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 rot="0" flipH="0" flipV="0">
            <a:off x="2421034" y="902004"/>
            <a:ext cx="14097" cy="18453"/>
          </a:xfrm>
          <a:custGeom>
            <a:pathLst>
              <a:path w="14097" h="18453">
                <a:moveTo>
                  <a:pt x="14097" y="18453"/>
                </a:moveTo>
                <a:cubicBezTo>
                  <a:pt x="10580" y="16218"/>
                  <a:pt x="1118" y="3163"/>
                  <a:pt x="0" y="0"/>
                </a:cubicBezTo>
                <a:cubicBezTo>
                  <a:pt x="2388" y="2236"/>
                  <a:pt x="12510" y="14339"/>
                  <a:pt x="14097" y="18453"/>
                </a:cubicBezTo>
                <a:close/>
                <a:moveTo>
                  <a:pt x="14097" y="1845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1" name="Picture 1041"/>
          <p:cNvPicPr>
            <a:picLocks noChangeAspect="0" noChangeArrowheads="1"/>
          </p:cNvPicPr>
          <p:nvPr/>
        </p:nvPicPr>
        <p:blipFill>
          <a:blip r:embed="rId10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8339" y="889305"/>
            <a:ext cx="39484" cy="43853"/>
          </a:xfrm>
          <a:prstGeom prst="rect">
            <a:avLst/>
          </a:prstGeom>
          <a:noFill/>
          <a:extLst/>
        </p:spPr>
      </p:pic>
      <p:sp>
        <p:nvSpPr>
          <p:cNvPr id="1042" name="Freeform 1042"/>
          <p:cNvSpPr/>
          <p:nvPr/>
        </p:nvSpPr>
        <p:spPr>
          <a:xfrm rot="0" flipH="0" flipV="0">
            <a:off x="2440790" y="931103"/>
            <a:ext cx="3529" cy="4050"/>
          </a:xfrm>
          <a:custGeom>
            <a:pathLst>
              <a:path w="3529" h="4050">
                <a:moveTo>
                  <a:pt x="2336" y="3098"/>
                </a:moveTo>
                <a:cubicBezTo>
                  <a:pt x="1790" y="3796"/>
                  <a:pt x="965" y="4050"/>
                  <a:pt x="482" y="3669"/>
                </a:cubicBezTo>
                <a:cubicBezTo>
                  <a:pt x="0" y="3288"/>
                  <a:pt x="50" y="2425"/>
                  <a:pt x="597" y="1727"/>
                </a:cubicBezTo>
                <a:lnTo>
                  <a:pt x="597" y="1727"/>
                </a:lnTo>
                <a:cubicBezTo>
                  <a:pt x="698" y="1587"/>
                  <a:pt x="813" y="1473"/>
                  <a:pt x="940" y="1371"/>
                </a:cubicBezTo>
                <a:cubicBezTo>
                  <a:pt x="1016" y="1232"/>
                  <a:pt x="1092" y="1079"/>
                  <a:pt x="1193" y="952"/>
                </a:cubicBezTo>
                <a:cubicBezTo>
                  <a:pt x="1740" y="254"/>
                  <a:pt x="2564" y="0"/>
                  <a:pt x="3047" y="381"/>
                </a:cubicBezTo>
                <a:lnTo>
                  <a:pt x="3047" y="381"/>
                </a:lnTo>
                <a:cubicBezTo>
                  <a:pt x="3529" y="762"/>
                  <a:pt x="3479" y="1638"/>
                  <a:pt x="2932" y="2324"/>
                </a:cubicBezTo>
                <a:cubicBezTo>
                  <a:pt x="2831" y="2463"/>
                  <a:pt x="2716" y="2578"/>
                  <a:pt x="2589" y="2679"/>
                </a:cubicBezTo>
                <a:cubicBezTo>
                  <a:pt x="2526" y="2819"/>
                  <a:pt x="2437" y="2972"/>
                  <a:pt x="2336" y="309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3" name="Picture 1043"/>
          <p:cNvPicPr>
            <a:picLocks noChangeAspect="0" noChangeArrowheads="1"/>
          </p:cNvPicPr>
          <p:nvPr/>
        </p:nvPicPr>
        <p:blipFill>
          <a:blip r:embed="rId10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8247" y="918604"/>
            <a:ext cx="28619" cy="29044"/>
          </a:xfrm>
          <a:prstGeom prst="rect">
            <a:avLst/>
          </a:prstGeom>
          <a:noFill/>
          <a:extLst/>
        </p:spPr>
      </p:pic>
      <p:sp>
        <p:nvSpPr>
          <p:cNvPr id="1044" name="Freeform 1044"/>
          <p:cNvSpPr/>
          <p:nvPr/>
        </p:nvSpPr>
        <p:spPr>
          <a:xfrm rot="0" flipH="0" flipV="0">
            <a:off x="2440790" y="931103"/>
            <a:ext cx="3529" cy="4050"/>
          </a:xfrm>
          <a:custGeom>
            <a:pathLst>
              <a:path w="3529" h="4050">
                <a:moveTo>
                  <a:pt x="2336" y="3098"/>
                </a:moveTo>
                <a:cubicBezTo>
                  <a:pt x="1790" y="3796"/>
                  <a:pt x="965" y="4050"/>
                  <a:pt x="482" y="3669"/>
                </a:cubicBezTo>
                <a:cubicBezTo>
                  <a:pt x="0" y="3288"/>
                  <a:pt x="50" y="2425"/>
                  <a:pt x="597" y="1727"/>
                </a:cubicBezTo>
                <a:lnTo>
                  <a:pt x="597" y="1727"/>
                </a:lnTo>
                <a:cubicBezTo>
                  <a:pt x="698" y="1587"/>
                  <a:pt x="813" y="1473"/>
                  <a:pt x="940" y="1371"/>
                </a:cubicBezTo>
                <a:cubicBezTo>
                  <a:pt x="1016" y="1232"/>
                  <a:pt x="1092" y="1079"/>
                  <a:pt x="1193" y="952"/>
                </a:cubicBezTo>
                <a:cubicBezTo>
                  <a:pt x="1740" y="254"/>
                  <a:pt x="2564" y="0"/>
                  <a:pt x="3047" y="381"/>
                </a:cubicBezTo>
                <a:lnTo>
                  <a:pt x="3047" y="381"/>
                </a:lnTo>
                <a:cubicBezTo>
                  <a:pt x="3529" y="762"/>
                  <a:pt x="3479" y="1638"/>
                  <a:pt x="2932" y="2324"/>
                </a:cubicBezTo>
                <a:cubicBezTo>
                  <a:pt x="2831" y="2463"/>
                  <a:pt x="2716" y="2578"/>
                  <a:pt x="2589" y="2679"/>
                </a:cubicBezTo>
                <a:cubicBezTo>
                  <a:pt x="2526" y="2819"/>
                  <a:pt x="2437" y="2972"/>
                  <a:pt x="2336" y="3098"/>
                </a:cubicBezTo>
                <a:close/>
                <a:moveTo>
                  <a:pt x="2336" y="30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5" name="Picture 1045"/>
          <p:cNvPicPr>
            <a:picLocks noChangeAspect="0" noChangeArrowheads="1"/>
          </p:cNvPicPr>
          <p:nvPr/>
        </p:nvPicPr>
        <p:blipFill>
          <a:blip r:embed="rId10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8247" y="919785"/>
            <a:ext cx="27843" cy="27863"/>
          </a:xfrm>
          <a:prstGeom prst="rect">
            <a:avLst/>
          </a:prstGeom>
          <a:noFill/>
          <a:extLst/>
        </p:spPr>
      </p:pic>
      <p:sp>
        <p:nvSpPr>
          <p:cNvPr id="1046" name="Freeform 1046"/>
          <p:cNvSpPr/>
          <p:nvPr/>
        </p:nvSpPr>
        <p:spPr>
          <a:xfrm rot="0" flipH="0" flipV="0">
            <a:off x="2440790" y="932475"/>
            <a:ext cx="2589" cy="2679"/>
          </a:xfrm>
          <a:custGeom>
            <a:pathLst>
              <a:path w="2589" h="2679">
                <a:moveTo>
                  <a:pt x="2336" y="1727"/>
                </a:moveTo>
                <a:cubicBezTo>
                  <a:pt x="1790" y="2425"/>
                  <a:pt x="965" y="2679"/>
                  <a:pt x="482" y="2298"/>
                </a:cubicBezTo>
                <a:cubicBezTo>
                  <a:pt x="0" y="1917"/>
                  <a:pt x="50" y="1054"/>
                  <a:pt x="597" y="356"/>
                </a:cubicBezTo>
                <a:cubicBezTo>
                  <a:pt x="698" y="216"/>
                  <a:pt x="813" y="102"/>
                  <a:pt x="940" y="0"/>
                </a:cubicBezTo>
                <a:cubicBezTo>
                  <a:pt x="914" y="419"/>
                  <a:pt x="2108" y="1397"/>
                  <a:pt x="2589" y="1308"/>
                </a:cubicBezTo>
                <a:cubicBezTo>
                  <a:pt x="2526" y="1448"/>
                  <a:pt x="2437" y="1601"/>
                  <a:pt x="2336" y="1727"/>
                </a:cubicBezTo>
                <a:close/>
                <a:moveTo>
                  <a:pt x="2336" y="172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 rot="0" flipH="0" flipV="0">
            <a:off x="2428797" y="914876"/>
            <a:ext cx="3288" cy="4241"/>
          </a:xfrm>
          <a:custGeom>
            <a:pathLst>
              <a:path w="3288" h="4241">
                <a:moveTo>
                  <a:pt x="2844" y="1981"/>
                </a:moveTo>
                <a:cubicBezTo>
                  <a:pt x="3288" y="2742"/>
                  <a:pt x="3212" y="3619"/>
                  <a:pt x="2692" y="3924"/>
                </a:cubicBezTo>
                <a:cubicBezTo>
                  <a:pt x="2159" y="4241"/>
                  <a:pt x="1371" y="3860"/>
                  <a:pt x="939" y="3098"/>
                </a:cubicBezTo>
                <a:cubicBezTo>
                  <a:pt x="939" y="3098"/>
                  <a:pt x="939" y="3098"/>
                  <a:pt x="939" y="3098"/>
                </a:cubicBezTo>
                <a:cubicBezTo>
                  <a:pt x="851" y="2958"/>
                  <a:pt x="787" y="2806"/>
                  <a:pt x="736" y="2654"/>
                </a:cubicBezTo>
                <a:cubicBezTo>
                  <a:pt x="622" y="2527"/>
                  <a:pt x="533" y="2400"/>
                  <a:pt x="444" y="2247"/>
                </a:cubicBezTo>
                <a:cubicBezTo>
                  <a:pt x="0" y="1486"/>
                  <a:pt x="76" y="610"/>
                  <a:pt x="597" y="305"/>
                </a:cubicBezTo>
                <a:lnTo>
                  <a:pt x="597" y="305"/>
                </a:lnTo>
                <a:cubicBezTo>
                  <a:pt x="1130" y="0"/>
                  <a:pt x="1917" y="369"/>
                  <a:pt x="2362" y="1131"/>
                </a:cubicBezTo>
                <a:cubicBezTo>
                  <a:pt x="2438" y="1283"/>
                  <a:pt x="2502" y="1423"/>
                  <a:pt x="2552" y="1588"/>
                </a:cubicBezTo>
                <a:cubicBezTo>
                  <a:pt x="2667" y="1702"/>
                  <a:pt x="2756" y="1842"/>
                  <a:pt x="2844" y="198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8" name="Picture 1048"/>
          <p:cNvPicPr>
            <a:picLocks noChangeAspect="0" noChangeArrowheads="1"/>
          </p:cNvPicPr>
          <p:nvPr/>
        </p:nvPicPr>
        <p:blipFill>
          <a:blip r:embed="rId10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6257" y="902373"/>
            <a:ext cx="28375" cy="29235"/>
          </a:xfrm>
          <a:prstGeom prst="rect">
            <a:avLst/>
          </a:prstGeom>
          <a:noFill/>
          <a:extLst/>
        </p:spPr>
      </p:pic>
      <p:sp>
        <p:nvSpPr>
          <p:cNvPr id="1049" name="Freeform 1049"/>
          <p:cNvSpPr/>
          <p:nvPr/>
        </p:nvSpPr>
        <p:spPr>
          <a:xfrm rot="0" flipH="0" flipV="0">
            <a:off x="2428797" y="914876"/>
            <a:ext cx="3288" cy="4241"/>
          </a:xfrm>
          <a:custGeom>
            <a:pathLst>
              <a:path w="3288" h="4241">
                <a:moveTo>
                  <a:pt x="2844" y="1981"/>
                </a:moveTo>
                <a:cubicBezTo>
                  <a:pt x="3288" y="2742"/>
                  <a:pt x="3212" y="3619"/>
                  <a:pt x="2692" y="3924"/>
                </a:cubicBezTo>
                <a:cubicBezTo>
                  <a:pt x="2159" y="4241"/>
                  <a:pt x="1371" y="3860"/>
                  <a:pt x="939" y="3098"/>
                </a:cubicBezTo>
                <a:cubicBezTo>
                  <a:pt x="939" y="3098"/>
                  <a:pt x="939" y="3098"/>
                  <a:pt x="939" y="3098"/>
                </a:cubicBezTo>
                <a:cubicBezTo>
                  <a:pt x="851" y="2958"/>
                  <a:pt x="787" y="2806"/>
                  <a:pt x="736" y="2654"/>
                </a:cubicBezTo>
                <a:cubicBezTo>
                  <a:pt x="622" y="2527"/>
                  <a:pt x="533" y="2400"/>
                  <a:pt x="444" y="2247"/>
                </a:cubicBezTo>
                <a:cubicBezTo>
                  <a:pt x="0" y="1486"/>
                  <a:pt x="76" y="610"/>
                  <a:pt x="597" y="305"/>
                </a:cubicBezTo>
                <a:lnTo>
                  <a:pt x="597" y="305"/>
                </a:lnTo>
                <a:cubicBezTo>
                  <a:pt x="1130" y="0"/>
                  <a:pt x="1917" y="369"/>
                  <a:pt x="2362" y="1131"/>
                </a:cubicBezTo>
                <a:cubicBezTo>
                  <a:pt x="2438" y="1283"/>
                  <a:pt x="2502" y="1423"/>
                  <a:pt x="2552" y="1588"/>
                </a:cubicBezTo>
                <a:cubicBezTo>
                  <a:pt x="2667" y="1702"/>
                  <a:pt x="2756" y="1842"/>
                  <a:pt x="2844" y="1981"/>
                </a:cubicBezTo>
                <a:close/>
                <a:moveTo>
                  <a:pt x="2844" y="198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0" name="Picture 1050"/>
          <p:cNvPicPr>
            <a:picLocks noChangeAspect="0" noChangeArrowheads="1"/>
          </p:cNvPicPr>
          <p:nvPr/>
        </p:nvPicPr>
        <p:blipFill>
          <a:blip r:embed="rId10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6835" y="903758"/>
            <a:ext cx="27797" cy="27851"/>
          </a:xfrm>
          <a:prstGeom prst="rect">
            <a:avLst/>
          </a:prstGeom>
          <a:noFill/>
          <a:extLst/>
        </p:spPr>
      </p:pic>
      <p:sp>
        <p:nvSpPr>
          <p:cNvPr id="1051" name="Freeform 1051"/>
          <p:cNvSpPr/>
          <p:nvPr/>
        </p:nvSpPr>
        <p:spPr>
          <a:xfrm rot="0" flipH="0" flipV="0">
            <a:off x="2429534" y="916463"/>
            <a:ext cx="2552" cy="2653"/>
          </a:xfrm>
          <a:custGeom>
            <a:pathLst>
              <a:path w="2552" h="2653">
                <a:moveTo>
                  <a:pt x="2108" y="393"/>
                </a:moveTo>
                <a:cubicBezTo>
                  <a:pt x="2552" y="1154"/>
                  <a:pt x="2476" y="2031"/>
                  <a:pt x="1956" y="2336"/>
                </a:cubicBezTo>
                <a:cubicBezTo>
                  <a:pt x="1423" y="2653"/>
                  <a:pt x="635" y="2272"/>
                  <a:pt x="203" y="1510"/>
                </a:cubicBezTo>
                <a:cubicBezTo>
                  <a:pt x="115" y="1370"/>
                  <a:pt x="51" y="1218"/>
                  <a:pt x="0" y="1066"/>
                </a:cubicBezTo>
                <a:cubicBezTo>
                  <a:pt x="381" y="1231"/>
                  <a:pt x="1728" y="481"/>
                  <a:pt x="1816" y="0"/>
                </a:cubicBezTo>
                <a:cubicBezTo>
                  <a:pt x="1931" y="114"/>
                  <a:pt x="2020" y="254"/>
                  <a:pt x="2108" y="393"/>
                </a:cubicBezTo>
                <a:close/>
                <a:moveTo>
                  <a:pt x="2108" y="3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 rot="0" flipH="0" flipV="0">
            <a:off x="2428483" y="912678"/>
            <a:ext cx="15696" cy="27165"/>
          </a:xfrm>
          <a:custGeom>
            <a:pathLst>
              <a:path w="15696" h="27165">
                <a:moveTo>
                  <a:pt x="10020" y="27165"/>
                </a:moveTo>
                <a:cubicBezTo>
                  <a:pt x="10464" y="21578"/>
                  <a:pt x="15696" y="16345"/>
                  <a:pt x="14109" y="13183"/>
                </a:cubicBezTo>
                <a:cubicBezTo>
                  <a:pt x="12521" y="10033"/>
                  <a:pt x="11315" y="13259"/>
                  <a:pt x="10743" y="12624"/>
                </a:cubicBezTo>
                <a:cubicBezTo>
                  <a:pt x="10159" y="11989"/>
                  <a:pt x="14642" y="7874"/>
                  <a:pt x="12471" y="4966"/>
                </a:cubicBezTo>
                <a:cubicBezTo>
                  <a:pt x="10299" y="2058"/>
                  <a:pt x="9195" y="5296"/>
                  <a:pt x="9195" y="5296"/>
                </a:cubicBezTo>
                <a:cubicBezTo>
                  <a:pt x="9195" y="5296"/>
                  <a:pt x="8979" y="0"/>
                  <a:pt x="5893" y="610"/>
                </a:cubicBezTo>
                <a:cubicBezTo>
                  <a:pt x="2794" y="1219"/>
                  <a:pt x="3201" y="5182"/>
                  <a:pt x="4178" y="6236"/>
                </a:cubicBezTo>
                <a:cubicBezTo>
                  <a:pt x="4178" y="6236"/>
                  <a:pt x="1715" y="4737"/>
                  <a:pt x="864" y="7544"/>
                </a:cubicBezTo>
                <a:cubicBezTo>
                  <a:pt x="0" y="10338"/>
                  <a:pt x="5068" y="11862"/>
                  <a:pt x="4915" y="13246"/>
                </a:cubicBezTo>
                <a:cubicBezTo>
                  <a:pt x="4852" y="13843"/>
                  <a:pt x="2159" y="12319"/>
                  <a:pt x="1651" y="16053"/>
                </a:cubicBezTo>
                <a:cubicBezTo>
                  <a:pt x="1575" y="18974"/>
                  <a:pt x="8192" y="22555"/>
                  <a:pt x="10020" y="271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 rot="0" flipH="0" flipV="0">
            <a:off x="2428483" y="912678"/>
            <a:ext cx="15696" cy="27165"/>
          </a:xfrm>
          <a:custGeom>
            <a:pathLst>
              <a:path w="15696" h="27165">
                <a:moveTo>
                  <a:pt x="10020" y="27165"/>
                </a:moveTo>
                <a:cubicBezTo>
                  <a:pt x="10464" y="21578"/>
                  <a:pt x="15696" y="16345"/>
                  <a:pt x="14109" y="13183"/>
                </a:cubicBezTo>
                <a:cubicBezTo>
                  <a:pt x="12521" y="10033"/>
                  <a:pt x="11315" y="13259"/>
                  <a:pt x="10743" y="12624"/>
                </a:cubicBezTo>
                <a:cubicBezTo>
                  <a:pt x="10159" y="11989"/>
                  <a:pt x="14642" y="7874"/>
                  <a:pt x="12471" y="4966"/>
                </a:cubicBezTo>
                <a:cubicBezTo>
                  <a:pt x="10299" y="2058"/>
                  <a:pt x="9195" y="5296"/>
                  <a:pt x="9195" y="5296"/>
                </a:cubicBezTo>
                <a:cubicBezTo>
                  <a:pt x="9195" y="5296"/>
                  <a:pt x="8979" y="0"/>
                  <a:pt x="5893" y="610"/>
                </a:cubicBezTo>
                <a:cubicBezTo>
                  <a:pt x="2794" y="1219"/>
                  <a:pt x="3201" y="5182"/>
                  <a:pt x="4178" y="6236"/>
                </a:cubicBezTo>
                <a:cubicBezTo>
                  <a:pt x="4178" y="6236"/>
                  <a:pt x="1715" y="4737"/>
                  <a:pt x="864" y="7544"/>
                </a:cubicBezTo>
                <a:cubicBezTo>
                  <a:pt x="0" y="10338"/>
                  <a:pt x="5068" y="11862"/>
                  <a:pt x="4915" y="13246"/>
                </a:cubicBezTo>
                <a:cubicBezTo>
                  <a:pt x="4852" y="13843"/>
                  <a:pt x="2159" y="12319"/>
                  <a:pt x="1651" y="16053"/>
                </a:cubicBezTo>
                <a:cubicBezTo>
                  <a:pt x="1575" y="18974"/>
                  <a:pt x="8192" y="22555"/>
                  <a:pt x="10020" y="27165"/>
                </a:cubicBezTo>
                <a:close/>
                <a:moveTo>
                  <a:pt x="10020" y="271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4" name="Picture 1054"/>
          <p:cNvPicPr>
            <a:picLocks noChangeAspect="0" noChangeArrowheads="1"/>
          </p:cNvPicPr>
          <p:nvPr/>
        </p:nvPicPr>
        <p:blipFill>
          <a:blip r:embed="rId10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6545" y="900532"/>
            <a:ext cx="39044" cy="52006"/>
          </a:xfrm>
          <a:prstGeom prst="rect">
            <a:avLst/>
          </a:prstGeom>
          <a:noFill/>
          <a:extLst/>
        </p:spPr>
      </p:pic>
      <p:sp>
        <p:nvSpPr>
          <p:cNvPr id="1055" name="Freeform 1055"/>
          <p:cNvSpPr/>
          <p:nvPr/>
        </p:nvSpPr>
        <p:spPr>
          <a:xfrm rot="0" flipH="0" flipV="0">
            <a:off x="2430255" y="913794"/>
            <a:ext cx="12953" cy="25095"/>
          </a:xfrm>
          <a:custGeom>
            <a:pathLst>
              <a:path w="12953" h="25095">
                <a:moveTo>
                  <a:pt x="8166" y="25095"/>
                </a:moveTo>
                <a:cubicBezTo>
                  <a:pt x="8508" y="19965"/>
                  <a:pt x="12953" y="15329"/>
                  <a:pt x="11379" y="12904"/>
                </a:cubicBezTo>
                <a:cubicBezTo>
                  <a:pt x="9804" y="10491"/>
                  <a:pt x="9613" y="12904"/>
                  <a:pt x="8559" y="12078"/>
                </a:cubicBezTo>
                <a:cubicBezTo>
                  <a:pt x="7493" y="11265"/>
                  <a:pt x="11341" y="6477"/>
                  <a:pt x="10083" y="4496"/>
                </a:cubicBezTo>
                <a:cubicBezTo>
                  <a:pt x="8826" y="2528"/>
                  <a:pt x="6884" y="5779"/>
                  <a:pt x="6884" y="5779"/>
                </a:cubicBezTo>
                <a:cubicBezTo>
                  <a:pt x="6884" y="5779"/>
                  <a:pt x="7087" y="0"/>
                  <a:pt x="4293" y="521"/>
                </a:cubicBezTo>
                <a:cubicBezTo>
                  <a:pt x="1486" y="1042"/>
                  <a:pt x="2769" y="4483"/>
                  <a:pt x="3061" y="5499"/>
                </a:cubicBezTo>
                <a:cubicBezTo>
                  <a:pt x="3061" y="5499"/>
                  <a:pt x="0" y="4585"/>
                  <a:pt x="254" y="7062"/>
                </a:cubicBezTo>
                <a:cubicBezTo>
                  <a:pt x="521" y="9525"/>
                  <a:pt x="4255" y="11100"/>
                  <a:pt x="4141" y="12370"/>
                </a:cubicBezTo>
                <a:cubicBezTo>
                  <a:pt x="4090" y="12916"/>
                  <a:pt x="699" y="12649"/>
                  <a:pt x="1347" y="14808"/>
                </a:cubicBezTo>
                <a:cubicBezTo>
                  <a:pt x="1321" y="17488"/>
                  <a:pt x="6452" y="20841"/>
                  <a:pt x="8166" y="2509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 rot="0" flipH="0" flipV="0">
            <a:off x="2430255" y="913794"/>
            <a:ext cx="12953" cy="25095"/>
          </a:xfrm>
          <a:custGeom>
            <a:pathLst>
              <a:path w="12953" h="25095">
                <a:moveTo>
                  <a:pt x="8166" y="25095"/>
                </a:moveTo>
                <a:cubicBezTo>
                  <a:pt x="8508" y="19965"/>
                  <a:pt x="12953" y="15329"/>
                  <a:pt x="11379" y="12904"/>
                </a:cubicBezTo>
                <a:cubicBezTo>
                  <a:pt x="9804" y="10491"/>
                  <a:pt x="9613" y="12904"/>
                  <a:pt x="8559" y="12078"/>
                </a:cubicBezTo>
                <a:cubicBezTo>
                  <a:pt x="7493" y="11265"/>
                  <a:pt x="11341" y="6477"/>
                  <a:pt x="10083" y="4496"/>
                </a:cubicBezTo>
                <a:cubicBezTo>
                  <a:pt x="8826" y="2528"/>
                  <a:pt x="6884" y="5779"/>
                  <a:pt x="6884" y="5779"/>
                </a:cubicBezTo>
                <a:cubicBezTo>
                  <a:pt x="6884" y="5779"/>
                  <a:pt x="7087" y="0"/>
                  <a:pt x="4293" y="521"/>
                </a:cubicBezTo>
                <a:cubicBezTo>
                  <a:pt x="1486" y="1042"/>
                  <a:pt x="2769" y="4483"/>
                  <a:pt x="3061" y="5499"/>
                </a:cubicBezTo>
                <a:cubicBezTo>
                  <a:pt x="3061" y="5499"/>
                  <a:pt x="0" y="4585"/>
                  <a:pt x="254" y="7062"/>
                </a:cubicBezTo>
                <a:cubicBezTo>
                  <a:pt x="521" y="9525"/>
                  <a:pt x="4255" y="11100"/>
                  <a:pt x="4141" y="12370"/>
                </a:cubicBezTo>
                <a:cubicBezTo>
                  <a:pt x="4090" y="12916"/>
                  <a:pt x="699" y="12649"/>
                  <a:pt x="1347" y="14808"/>
                </a:cubicBezTo>
                <a:cubicBezTo>
                  <a:pt x="1321" y="17488"/>
                  <a:pt x="6452" y="20841"/>
                  <a:pt x="8166" y="25095"/>
                </a:cubicBezTo>
                <a:close/>
                <a:moveTo>
                  <a:pt x="8166" y="250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7" name="Picture 1057"/>
          <p:cNvPicPr>
            <a:picLocks noChangeAspect="0" noChangeArrowheads="1"/>
          </p:cNvPicPr>
          <p:nvPr/>
        </p:nvPicPr>
        <p:blipFill>
          <a:blip r:embed="rId10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7798" y="901586"/>
            <a:ext cx="36869" cy="49999"/>
          </a:xfrm>
          <a:prstGeom prst="rect">
            <a:avLst/>
          </a:prstGeom>
          <a:noFill/>
          <a:extLst/>
        </p:spPr>
      </p:pic>
      <p:sp>
        <p:nvSpPr>
          <p:cNvPr id="1058" name="Freeform 1058"/>
          <p:cNvSpPr/>
          <p:nvPr/>
        </p:nvSpPr>
        <p:spPr>
          <a:xfrm rot="0" flipH="0" flipV="0">
            <a:off x="2434475" y="918428"/>
            <a:ext cx="4850" cy="22961"/>
          </a:xfrm>
          <a:custGeom>
            <a:pathLst>
              <a:path w="4850" h="22961">
                <a:moveTo>
                  <a:pt x="4330" y="22961"/>
                </a:moveTo>
                <a:cubicBezTo>
                  <a:pt x="2260" y="19317"/>
                  <a:pt x="0" y="3315"/>
                  <a:pt x="482" y="0"/>
                </a:cubicBezTo>
                <a:cubicBezTo>
                  <a:pt x="1549" y="3111"/>
                  <a:pt x="4850" y="18580"/>
                  <a:pt x="4330" y="22961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 rot="0" flipH="0" flipV="0">
            <a:off x="2434475" y="918428"/>
            <a:ext cx="4850" cy="22961"/>
          </a:xfrm>
          <a:custGeom>
            <a:pathLst>
              <a:path w="4850" h="22961">
                <a:moveTo>
                  <a:pt x="4330" y="22961"/>
                </a:moveTo>
                <a:cubicBezTo>
                  <a:pt x="2260" y="19317"/>
                  <a:pt x="0" y="3315"/>
                  <a:pt x="482" y="0"/>
                </a:cubicBezTo>
                <a:cubicBezTo>
                  <a:pt x="1549" y="3111"/>
                  <a:pt x="4850" y="18580"/>
                  <a:pt x="4330" y="22961"/>
                </a:cubicBezTo>
                <a:close/>
                <a:moveTo>
                  <a:pt x="4330" y="2296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0" name="Picture 1060"/>
          <p:cNvPicPr>
            <a:picLocks noChangeAspect="0" noChangeArrowheads="1"/>
          </p:cNvPicPr>
          <p:nvPr/>
        </p:nvPicPr>
        <p:blipFill>
          <a:blip r:embed="rId10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2201" y="905739"/>
            <a:ext cx="29359" cy="48348"/>
          </a:xfrm>
          <a:prstGeom prst="rect">
            <a:avLst/>
          </a:prstGeom>
          <a:noFill/>
          <a:extLst/>
        </p:spPr>
      </p:pic>
      <p:sp>
        <p:nvSpPr>
          <p:cNvPr id="1061" name="Freeform 1061"/>
          <p:cNvSpPr/>
          <p:nvPr/>
        </p:nvSpPr>
        <p:spPr>
          <a:xfrm rot="0" flipH="0" flipV="0">
            <a:off x="2437315" y="95451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1346" y="3148"/>
                  <a:pt x="496" y="2983"/>
                  <a:pt x="241" y="2425"/>
                </a:cubicBezTo>
                <a:cubicBezTo>
                  <a:pt x="0" y="1866"/>
                  <a:pt x="445" y="1117"/>
                  <a:pt x="1257" y="762"/>
                </a:cubicBezTo>
                <a:cubicBezTo>
                  <a:pt x="1257" y="762"/>
                  <a:pt x="1257" y="762"/>
                  <a:pt x="1257" y="762"/>
                </a:cubicBezTo>
                <a:cubicBezTo>
                  <a:pt x="1397" y="685"/>
                  <a:pt x="1562" y="647"/>
                  <a:pt x="1715" y="609"/>
                </a:cubicBezTo>
                <a:cubicBezTo>
                  <a:pt x="1842" y="507"/>
                  <a:pt x="1994" y="431"/>
                  <a:pt x="2146" y="355"/>
                </a:cubicBezTo>
                <a:cubicBezTo>
                  <a:pt x="2946" y="0"/>
                  <a:pt x="3796" y="165"/>
                  <a:pt x="4038" y="736"/>
                </a:cubicBezTo>
                <a:lnTo>
                  <a:pt x="4038" y="736"/>
                </a:lnTo>
                <a:cubicBezTo>
                  <a:pt x="4292" y="1295"/>
                  <a:pt x="3835" y="2044"/>
                  <a:pt x="3035" y="2400"/>
                </a:cubicBezTo>
                <a:cubicBezTo>
                  <a:pt x="2882" y="2463"/>
                  <a:pt x="2730" y="2514"/>
                  <a:pt x="2577" y="2540"/>
                </a:cubicBezTo>
                <a:cubicBezTo>
                  <a:pt x="2438" y="2641"/>
                  <a:pt x="2298" y="2730"/>
                  <a:pt x="2146" y="2793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2" name="Picture 1062"/>
          <p:cNvPicPr>
            <a:picLocks noChangeAspect="0" noChangeArrowheads="1"/>
          </p:cNvPicPr>
          <p:nvPr/>
        </p:nvPicPr>
        <p:blipFill>
          <a:blip r:embed="rId10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4791" y="941985"/>
            <a:ext cx="29337" cy="28207"/>
          </a:xfrm>
          <a:prstGeom prst="rect">
            <a:avLst/>
          </a:prstGeom>
          <a:noFill/>
          <a:extLst/>
        </p:spPr>
      </p:pic>
      <p:sp>
        <p:nvSpPr>
          <p:cNvPr id="1063" name="Freeform 1063"/>
          <p:cNvSpPr/>
          <p:nvPr/>
        </p:nvSpPr>
        <p:spPr>
          <a:xfrm rot="0" flipH="0" flipV="0">
            <a:off x="2437315" y="954513"/>
            <a:ext cx="4292" cy="3148"/>
          </a:xfrm>
          <a:custGeom>
            <a:pathLst>
              <a:path w="4292" h="3148">
                <a:moveTo>
                  <a:pt x="2146" y="2793"/>
                </a:moveTo>
                <a:cubicBezTo>
                  <a:pt x="1346" y="3148"/>
                  <a:pt x="496" y="2983"/>
                  <a:pt x="241" y="2425"/>
                </a:cubicBezTo>
                <a:cubicBezTo>
                  <a:pt x="0" y="1866"/>
                  <a:pt x="445" y="1117"/>
                  <a:pt x="1257" y="762"/>
                </a:cubicBezTo>
                <a:cubicBezTo>
                  <a:pt x="1257" y="762"/>
                  <a:pt x="1257" y="762"/>
                  <a:pt x="1257" y="762"/>
                </a:cubicBezTo>
                <a:cubicBezTo>
                  <a:pt x="1397" y="685"/>
                  <a:pt x="1562" y="647"/>
                  <a:pt x="1715" y="609"/>
                </a:cubicBezTo>
                <a:cubicBezTo>
                  <a:pt x="1842" y="507"/>
                  <a:pt x="1994" y="431"/>
                  <a:pt x="2146" y="355"/>
                </a:cubicBezTo>
                <a:cubicBezTo>
                  <a:pt x="2946" y="0"/>
                  <a:pt x="3796" y="165"/>
                  <a:pt x="4038" y="736"/>
                </a:cubicBezTo>
                <a:lnTo>
                  <a:pt x="4038" y="736"/>
                </a:lnTo>
                <a:cubicBezTo>
                  <a:pt x="4292" y="1295"/>
                  <a:pt x="3835" y="2044"/>
                  <a:pt x="3035" y="2400"/>
                </a:cubicBezTo>
                <a:cubicBezTo>
                  <a:pt x="2882" y="2463"/>
                  <a:pt x="2730" y="2514"/>
                  <a:pt x="2577" y="2540"/>
                </a:cubicBezTo>
                <a:cubicBezTo>
                  <a:pt x="2438" y="2641"/>
                  <a:pt x="2298" y="2730"/>
                  <a:pt x="2146" y="2793"/>
                </a:cubicBezTo>
                <a:close/>
                <a:moveTo>
                  <a:pt x="2146" y="279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4" name="Picture 1064"/>
          <p:cNvPicPr>
            <a:picLocks noChangeAspect="0" noChangeArrowheads="1"/>
          </p:cNvPicPr>
          <p:nvPr/>
        </p:nvPicPr>
        <p:blipFill>
          <a:blip r:embed="rId10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4791" y="942416"/>
            <a:ext cx="27806" cy="27775"/>
          </a:xfrm>
          <a:prstGeom prst="rect">
            <a:avLst/>
          </a:prstGeom>
          <a:noFill/>
          <a:extLst/>
        </p:spPr>
      </p:pic>
      <p:sp>
        <p:nvSpPr>
          <p:cNvPr id="1065" name="Freeform 1065"/>
          <p:cNvSpPr/>
          <p:nvPr/>
        </p:nvSpPr>
        <p:spPr>
          <a:xfrm rot="0" flipH="0" flipV="0">
            <a:off x="2437315" y="955123"/>
            <a:ext cx="2577" cy="2539"/>
          </a:xfrm>
          <a:custGeom>
            <a:pathLst>
              <a:path w="2577" h="2539">
                <a:moveTo>
                  <a:pt x="2146" y="2184"/>
                </a:moveTo>
                <a:cubicBezTo>
                  <a:pt x="1346" y="2539"/>
                  <a:pt x="496" y="2374"/>
                  <a:pt x="241" y="1816"/>
                </a:cubicBezTo>
                <a:cubicBezTo>
                  <a:pt x="0" y="1257"/>
                  <a:pt x="445" y="508"/>
                  <a:pt x="1257" y="153"/>
                </a:cubicBezTo>
                <a:cubicBezTo>
                  <a:pt x="1397" y="76"/>
                  <a:pt x="1562" y="38"/>
                  <a:pt x="1715" y="0"/>
                </a:cubicBezTo>
                <a:cubicBezTo>
                  <a:pt x="1511" y="356"/>
                  <a:pt x="2096" y="1791"/>
                  <a:pt x="2577" y="1931"/>
                </a:cubicBezTo>
                <a:cubicBezTo>
                  <a:pt x="2438" y="2032"/>
                  <a:pt x="2298" y="2121"/>
                  <a:pt x="2146" y="2184"/>
                </a:cubicBezTo>
                <a:close/>
                <a:moveTo>
                  <a:pt x="2146" y="21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 rot="0" flipH="0" flipV="0">
            <a:off x="2435131" y="933994"/>
            <a:ext cx="2311" cy="4228"/>
          </a:xfrm>
          <a:custGeom>
            <a:pathLst>
              <a:path w="2311" h="4228">
                <a:moveTo>
                  <a:pt x="2273" y="2565"/>
                </a:moveTo>
                <a:cubicBezTo>
                  <a:pt x="2311" y="3454"/>
                  <a:pt x="1842" y="4190"/>
                  <a:pt x="1232" y="4215"/>
                </a:cubicBezTo>
                <a:cubicBezTo>
                  <a:pt x="623" y="4228"/>
                  <a:pt x="102" y="3530"/>
                  <a:pt x="64" y="2653"/>
                </a:cubicBezTo>
                <a:lnTo>
                  <a:pt x="64" y="2653"/>
                </a:lnTo>
                <a:cubicBezTo>
                  <a:pt x="64" y="2489"/>
                  <a:pt x="76" y="2324"/>
                  <a:pt x="102" y="2159"/>
                </a:cubicBezTo>
                <a:cubicBezTo>
                  <a:pt x="64" y="2007"/>
                  <a:pt x="38" y="1842"/>
                  <a:pt x="26" y="1676"/>
                </a:cubicBezTo>
                <a:cubicBezTo>
                  <a:pt x="0" y="787"/>
                  <a:pt x="457" y="51"/>
                  <a:pt x="1067" y="25"/>
                </a:cubicBezTo>
                <a:cubicBezTo>
                  <a:pt x="1080" y="25"/>
                  <a:pt x="1080" y="25"/>
                  <a:pt x="1080" y="25"/>
                </a:cubicBezTo>
                <a:cubicBezTo>
                  <a:pt x="1689" y="0"/>
                  <a:pt x="2210" y="699"/>
                  <a:pt x="2235" y="1588"/>
                </a:cubicBezTo>
                <a:cubicBezTo>
                  <a:pt x="2248" y="1753"/>
                  <a:pt x="2235" y="1918"/>
                  <a:pt x="2197" y="2070"/>
                </a:cubicBezTo>
                <a:cubicBezTo>
                  <a:pt x="2248" y="2235"/>
                  <a:pt x="2273" y="2400"/>
                  <a:pt x="2273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7" name="Picture 1067"/>
          <p:cNvPicPr>
            <a:picLocks noChangeAspect="0" noChangeArrowheads="1"/>
          </p:cNvPicPr>
          <p:nvPr/>
        </p:nvPicPr>
        <p:blipFill>
          <a:blip r:embed="rId10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2459" y="921322"/>
            <a:ext cx="27639" cy="29591"/>
          </a:xfrm>
          <a:prstGeom prst="rect">
            <a:avLst/>
          </a:prstGeom>
          <a:noFill/>
          <a:extLst/>
        </p:spPr>
      </p:pic>
      <p:sp>
        <p:nvSpPr>
          <p:cNvPr id="1068" name="Freeform 1068"/>
          <p:cNvSpPr/>
          <p:nvPr/>
        </p:nvSpPr>
        <p:spPr>
          <a:xfrm rot="0" flipH="0" flipV="0">
            <a:off x="2435131" y="933994"/>
            <a:ext cx="2311" cy="4228"/>
          </a:xfrm>
          <a:custGeom>
            <a:pathLst>
              <a:path w="2311" h="4228">
                <a:moveTo>
                  <a:pt x="2273" y="2565"/>
                </a:moveTo>
                <a:cubicBezTo>
                  <a:pt x="2311" y="3454"/>
                  <a:pt x="1842" y="4190"/>
                  <a:pt x="1232" y="4215"/>
                </a:cubicBezTo>
                <a:cubicBezTo>
                  <a:pt x="623" y="4228"/>
                  <a:pt x="102" y="3530"/>
                  <a:pt x="64" y="2653"/>
                </a:cubicBezTo>
                <a:lnTo>
                  <a:pt x="64" y="2653"/>
                </a:lnTo>
                <a:cubicBezTo>
                  <a:pt x="64" y="2489"/>
                  <a:pt x="76" y="2324"/>
                  <a:pt x="102" y="2159"/>
                </a:cubicBezTo>
                <a:cubicBezTo>
                  <a:pt x="64" y="2007"/>
                  <a:pt x="38" y="1842"/>
                  <a:pt x="26" y="1676"/>
                </a:cubicBezTo>
                <a:cubicBezTo>
                  <a:pt x="0" y="787"/>
                  <a:pt x="457" y="51"/>
                  <a:pt x="1067" y="25"/>
                </a:cubicBezTo>
                <a:cubicBezTo>
                  <a:pt x="1080" y="25"/>
                  <a:pt x="1080" y="25"/>
                  <a:pt x="1080" y="25"/>
                </a:cubicBezTo>
                <a:cubicBezTo>
                  <a:pt x="1689" y="0"/>
                  <a:pt x="2210" y="699"/>
                  <a:pt x="2235" y="1588"/>
                </a:cubicBezTo>
                <a:cubicBezTo>
                  <a:pt x="2248" y="1753"/>
                  <a:pt x="2235" y="1918"/>
                  <a:pt x="2197" y="2070"/>
                </a:cubicBezTo>
                <a:cubicBezTo>
                  <a:pt x="2248" y="2235"/>
                  <a:pt x="2273" y="2400"/>
                  <a:pt x="2273" y="2565"/>
                </a:cubicBezTo>
                <a:close/>
                <a:moveTo>
                  <a:pt x="2273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9" name="Picture 1069"/>
          <p:cNvPicPr>
            <a:picLocks noChangeAspect="0" noChangeArrowheads="1"/>
          </p:cNvPicPr>
          <p:nvPr/>
        </p:nvPicPr>
        <p:blipFill>
          <a:blip r:embed="rId10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22496" y="923366"/>
            <a:ext cx="27602" cy="27546"/>
          </a:xfrm>
          <a:prstGeom prst="rect">
            <a:avLst/>
          </a:prstGeom>
          <a:noFill/>
          <a:extLst/>
        </p:spPr>
      </p:pic>
      <p:sp>
        <p:nvSpPr>
          <p:cNvPr id="1070" name="Freeform 1070"/>
          <p:cNvSpPr/>
          <p:nvPr/>
        </p:nvSpPr>
        <p:spPr>
          <a:xfrm rot="0" flipH="0" flipV="0">
            <a:off x="2435194" y="936064"/>
            <a:ext cx="2247" cy="2158"/>
          </a:xfrm>
          <a:custGeom>
            <a:pathLst>
              <a:path w="2247" h="2158">
                <a:moveTo>
                  <a:pt x="2209" y="495"/>
                </a:moveTo>
                <a:cubicBezTo>
                  <a:pt x="2247" y="1384"/>
                  <a:pt x="1778" y="2120"/>
                  <a:pt x="1168" y="2145"/>
                </a:cubicBezTo>
                <a:cubicBezTo>
                  <a:pt x="559" y="2158"/>
                  <a:pt x="38" y="1460"/>
                  <a:pt x="0" y="583"/>
                </a:cubicBezTo>
                <a:cubicBezTo>
                  <a:pt x="0" y="419"/>
                  <a:pt x="12" y="254"/>
                  <a:pt x="38" y="89"/>
                </a:cubicBezTo>
                <a:cubicBezTo>
                  <a:pt x="292" y="419"/>
                  <a:pt x="1829" y="394"/>
                  <a:pt x="2133" y="0"/>
                </a:cubicBezTo>
                <a:cubicBezTo>
                  <a:pt x="2184" y="165"/>
                  <a:pt x="2209" y="330"/>
                  <a:pt x="2209" y="495"/>
                </a:cubicBezTo>
                <a:close/>
                <a:moveTo>
                  <a:pt x="2209" y="49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 rot="0" flipH="0" flipV="0">
            <a:off x="2429120" y="933774"/>
            <a:ext cx="16700" cy="26327"/>
          </a:xfrm>
          <a:custGeom>
            <a:pathLst>
              <a:path w="16700" h="26327">
                <a:moveTo>
                  <a:pt x="3632" y="26327"/>
                </a:moveTo>
                <a:cubicBezTo>
                  <a:pt x="6629" y="21603"/>
                  <a:pt x="13677" y="19457"/>
                  <a:pt x="13753" y="15914"/>
                </a:cubicBezTo>
                <a:cubicBezTo>
                  <a:pt x="13817" y="12383"/>
                  <a:pt x="11252" y="14656"/>
                  <a:pt x="11036" y="13831"/>
                </a:cubicBezTo>
                <a:cubicBezTo>
                  <a:pt x="10820" y="12993"/>
                  <a:pt x="16700" y="11481"/>
                  <a:pt x="16141" y="7887"/>
                </a:cubicBezTo>
                <a:cubicBezTo>
                  <a:pt x="15569" y="4293"/>
                  <a:pt x="13093" y="6630"/>
                  <a:pt x="13093" y="6630"/>
                </a:cubicBezTo>
                <a:cubicBezTo>
                  <a:pt x="13093" y="6630"/>
                  <a:pt x="15379" y="1842"/>
                  <a:pt x="12356" y="927"/>
                </a:cubicBezTo>
                <a:cubicBezTo>
                  <a:pt x="9346" y="0"/>
                  <a:pt x="7848" y="3696"/>
                  <a:pt x="8229" y="5080"/>
                </a:cubicBezTo>
                <a:cubicBezTo>
                  <a:pt x="8229" y="5080"/>
                  <a:pt x="6743" y="2604"/>
                  <a:pt x="4686" y="4661"/>
                </a:cubicBezTo>
                <a:cubicBezTo>
                  <a:pt x="2629" y="6731"/>
                  <a:pt x="6387" y="10478"/>
                  <a:pt x="5613" y="11634"/>
                </a:cubicBezTo>
                <a:cubicBezTo>
                  <a:pt x="5270" y="12129"/>
                  <a:pt x="3620" y="9500"/>
                  <a:pt x="1423" y="12561"/>
                </a:cubicBezTo>
                <a:cubicBezTo>
                  <a:pt x="0" y="15101"/>
                  <a:pt x="4165" y="21400"/>
                  <a:pt x="3632" y="26327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 rot="0" flipH="0" flipV="0">
            <a:off x="2429120" y="933774"/>
            <a:ext cx="16700" cy="26327"/>
          </a:xfrm>
          <a:custGeom>
            <a:pathLst>
              <a:path w="16700" h="26327">
                <a:moveTo>
                  <a:pt x="3632" y="26327"/>
                </a:moveTo>
                <a:cubicBezTo>
                  <a:pt x="6629" y="21603"/>
                  <a:pt x="13677" y="19457"/>
                  <a:pt x="13753" y="15914"/>
                </a:cubicBezTo>
                <a:cubicBezTo>
                  <a:pt x="13817" y="12383"/>
                  <a:pt x="11252" y="14656"/>
                  <a:pt x="11036" y="13831"/>
                </a:cubicBezTo>
                <a:cubicBezTo>
                  <a:pt x="10820" y="12993"/>
                  <a:pt x="16700" y="11481"/>
                  <a:pt x="16141" y="7887"/>
                </a:cubicBezTo>
                <a:cubicBezTo>
                  <a:pt x="15569" y="4293"/>
                  <a:pt x="13093" y="6630"/>
                  <a:pt x="13093" y="6630"/>
                </a:cubicBezTo>
                <a:cubicBezTo>
                  <a:pt x="13093" y="6630"/>
                  <a:pt x="15379" y="1842"/>
                  <a:pt x="12356" y="927"/>
                </a:cubicBezTo>
                <a:cubicBezTo>
                  <a:pt x="9346" y="0"/>
                  <a:pt x="7848" y="3696"/>
                  <a:pt x="8229" y="5080"/>
                </a:cubicBezTo>
                <a:cubicBezTo>
                  <a:pt x="8229" y="5080"/>
                  <a:pt x="6743" y="2604"/>
                  <a:pt x="4686" y="4661"/>
                </a:cubicBezTo>
                <a:cubicBezTo>
                  <a:pt x="2629" y="6731"/>
                  <a:pt x="6387" y="10478"/>
                  <a:pt x="5613" y="11634"/>
                </a:cubicBezTo>
                <a:cubicBezTo>
                  <a:pt x="5270" y="12129"/>
                  <a:pt x="3620" y="9500"/>
                  <a:pt x="1423" y="12561"/>
                </a:cubicBezTo>
                <a:cubicBezTo>
                  <a:pt x="0" y="15101"/>
                  <a:pt x="4165" y="21400"/>
                  <a:pt x="3632" y="26327"/>
                </a:cubicBezTo>
                <a:close/>
                <a:moveTo>
                  <a:pt x="3632" y="26327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3" name="Picture 1073"/>
          <p:cNvPicPr>
            <a:picLocks noChangeAspect="0" noChangeArrowheads="1"/>
          </p:cNvPicPr>
          <p:nvPr/>
        </p:nvPicPr>
        <p:blipFill>
          <a:blip r:embed="rId10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7541" y="921855"/>
            <a:ext cx="40455" cy="50952"/>
          </a:xfrm>
          <a:prstGeom prst="rect">
            <a:avLst/>
          </a:prstGeom>
          <a:noFill/>
          <a:extLst/>
        </p:spPr>
      </p:pic>
      <p:sp>
        <p:nvSpPr>
          <p:cNvPr id="1074" name="Freeform 1074"/>
          <p:cNvSpPr/>
          <p:nvPr/>
        </p:nvSpPr>
        <p:spPr>
          <a:xfrm rot="0" flipH="0" flipV="0">
            <a:off x="2430622" y="934823"/>
            <a:ext cx="13981" cy="24396"/>
          </a:xfrm>
          <a:custGeom>
            <a:pathLst>
              <a:path w="13981" h="24396">
                <a:moveTo>
                  <a:pt x="2501" y="24396"/>
                </a:moveTo>
                <a:cubicBezTo>
                  <a:pt x="5193" y="20028"/>
                  <a:pt x="11276" y="18034"/>
                  <a:pt x="11022" y="15151"/>
                </a:cubicBezTo>
                <a:cubicBezTo>
                  <a:pt x="10755" y="12281"/>
                  <a:pt x="9460" y="14313"/>
                  <a:pt x="8901" y="13094"/>
                </a:cubicBezTo>
                <a:cubicBezTo>
                  <a:pt x="8355" y="11862"/>
                  <a:pt x="13981" y="9461"/>
                  <a:pt x="13791" y="7124"/>
                </a:cubicBezTo>
                <a:cubicBezTo>
                  <a:pt x="13600" y="4788"/>
                  <a:pt x="10362" y="6731"/>
                  <a:pt x="10362" y="6731"/>
                </a:cubicBezTo>
                <a:cubicBezTo>
                  <a:pt x="10362" y="6731"/>
                  <a:pt x="13245" y="1727"/>
                  <a:pt x="10527" y="863"/>
                </a:cubicBezTo>
                <a:cubicBezTo>
                  <a:pt x="7809" y="0"/>
                  <a:pt x="7339" y="3645"/>
                  <a:pt x="7123" y="4673"/>
                </a:cubicBezTo>
                <a:cubicBezTo>
                  <a:pt x="7123" y="4673"/>
                  <a:pt x="4850" y="2425"/>
                  <a:pt x="3923" y="4724"/>
                </a:cubicBezTo>
                <a:cubicBezTo>
                  <a:pt x="2996" y="7036"/>
                  <a:pt x="5574" y="10198"/>
                  <a:pt x="4875" y="11252"/>
                </a:cubicBezTo>
                <a:cubicBezTo>
                  <a:pt x="4571" y="11722"/>
                  <a:pt x="1714" y="9868"/>
                  <a:pt x="1270" y="12090"/>
                </a:cubicBezTo>
                <a:cubicBezTo>
                  <a:pt x="0" y="14440"/>
                  <a:pt x="2970" y="19824"/>
                  <a:pt x="2501" y="2439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 rot="0" flipH="0" flipV="0">
            <a:off x="2430622" y="934823"/>
            <a:ext cx="13981" cy="24396"/>
          </a:xfrm>
          <a:custGeom>
            <a:pathLst>
              <a:path w="13981" h="24396">
                <a:moveTo>
                  <a:pt x="2501" y="24396"/>
                </a:moveTo>
                <a:cubicBezTo>
                  <a:pt x="5193" y="20028"/>
                  <a:pt x="11276" y="18034"/>
                  <a:pt x="11022" y="15151"/>
                </a:cubicBezTo>
                <a:cubicBezTo>
                  <a:pt x="10755" y="12281"/>
                  <a:pt x="9460" y="14313"/>
                  <a:pt x="8901" y="13094"/>
                </a:cubicBezTo>
                <a:cubicBezTo>
                  <a:pt x="8355" y="11862"/>
                  <a:pt x="13981" y="9461"/>
                  <a:pt x="13791" y="7124"/>
                </a:cubicBezTo>
                <a:cubicBezTo>
                  <a:pt x="13600" y="4788"/>
                  <a:pt x="10362" y="6731"/>
                  <a:pt x="10362" y="6731"/>
                </a:cubicBezTo>
                <a:cubicBezTo>
                  <a:pt x="10362" y="6731"/>
                  <a:pt x="13245" y="1727"/>
                  <a:pt x="10527" y="863"/>
                </a:cubicBezTo>
                <a:cubicBezTo>
                  <a:pt x="7809" y="0"/>
                  <a:pt x="7339" y="3645"/>
                  <a:pt x="7123" y="4673"/>
                </a:cubicBezTo>
                <a:cubicBezTo>
                  <a:pt x="7123" y="4673"/>
                  <a:pt x="4850" y="2425"/>
                  <a:pt x="3923" y="4724"/>
                </a:cubicBezTo>
                <a:cubicBezTo>
                  <a:pt x="2996" y="7036"/>
                  <a:pt x="5574" y="10198"/>
                  <a:pt x="4875" y="11252"/>
                </a:cubicBezTo>
                <a:cubicBezTo>
                  <a:pt x="4571" y="11722"/>
                  <a:pt x="1714" y="9868"/>
                  <a:pt x="1270" y="12090"/>
                </a:cubicBezTo>
                <a:cubicBezTo>
                  <a:pt x="0" y="14440"/>
                  <a:pt x="2970" y="19824"/>
                  <a:pt x="2501" y="24396"/>
                </a:cubicBezTo>
                <a:close/>
                <a:moveTo>
                  <a:pt x="2501" y="2439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6" name="Picture 1076"/>
          <p:cNvPicPr>
            <a:picLocks noChangeAspect="0" noChangeArrowheads="1"/>
          </p:cNvPicPr>
          <p:nvPr/>
        </p:nvPicPr>
        <p:blipFill>
          <a:blip r:embed="rId10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8886" y="922859"/>
            <a:ext cx="38237" cy="49059"/>
          </a:xfrm>
          <a:prstGeom prst="rect">
            <a:avLst/>
          </a:prstGeom>
          <a:noFill/>
          <a:extLst/>
        </p:spPr>
      </p:pic>
      <p:sp>
        <p:nvSpPr>
          <p:cNvPr id="1077" name="Freeform 1077"/>
          <p:cNvSpPr/>
          <p:nvPr/>
        </p:nvSpPr>
        <p:spPr>
          <a:xfrm rot="0" flipH="0" flipV="0">
            <a:off x="2432172" y="939525"/>
            <a:ext cx="7428" cy="22085"/>
          </a:xfrm>
          <a:custGeom>
            <a:pathLst>
              <a:path w="7428" h="22085">
                <a:moveTo>
                  <a:pt x="126" y="22085"/>
                </a:moveTo>
                <a:cubicBezTo>
                  <a:pt x="0" y="17894"/>
                  <a:pt x="5459" y="2693"/>
                  <a:pt x="7428" y="0"/>
                </a:cubicBezTo>
                <a:cubicBezTo>
                  <a:pt x="6920" y="3239"/>
                  <a:pt x="2627" y="18466"/>
                  <a:pt x="126" y="2208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 rot="0" flipH="0" flipV="0">
            <a:off x="2432172" y="939525"/>
            <a:ext cx="7428" cy="22085"/>
          </a:xfrm>
          <a:custGeom>
            <a:pathLst>
              <a:path w="7428" h="22085">
                <a:moveTo>
                  <a:pt x="126" y="22085"/>
                </a:moveTo>
                <a:cubicBezTo>
                  <a:pt x="0" y="17894"/>
                  <a:pt x="5459" y="2693"/>
                  <a:pt x="7428" y="0"/>
                </a:cubicBezTo>
                <a:cubicBezTo>
                  <a:pt x="6920" y="3239"/>
                  <a:pt x="2627" y="18466"/>
                  <a:pt x="126" y="22085"/>
                </a:cubicBezTo>
                <a:close/>
                <a:moveTo>
                  <a:pt x="126" y="2208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9" name="Picture 1079"/>
          <p:cNvPicPr>
            <a:picLocks noChangeAspect="0" noChangeArrowheads="1"/>
          </p:cNvPicPr>
          <p:nvPr/>
        </p:nvPicPr>
        <p:blipFill>
          <a:blip r:embed="rId10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9601" y="926821"/>
            <a:ext cx="32704" cy="47497"/>
          </a:xfrm>
          <a:prstGeom prst="rect">
            <a:avLst/>
          </a:prstGeom>
          <a:noFill/>
          <a:extLst/>
        </p:spPr>
      </p:pic>
      <p:sp>
        <p:nvSpPr>
          <p:cNvPr id="1080" name="Freeform 1080"/>
          <p:cNvSpPr/>
          <p:nvPr/>
        </p:nvSpPr>
        <p:spPr>
          <a:xfrm rot="0" flipH="0" flipV="0">
            <a:off x="2423911" y="973689"/>
            <a:ext cx="4228" cy="2425"/>
          </a:xfrm>
          <a:custGeom>
            <a:pathLst>
              <a:path w="4228" h="2425">
                <a:moveTo>
                  <a:pt x="1549" y="2286"/>
                </a:moveTo>
                <a:cubicBezTo>
                  <a:pt x="673" y="2223"/>
                  <a:pt x="0" y="1677"/>
                  <a:pt x="38" y="1055"/>
                </a:cubicBezTo>
                <a:cubicBezTo>
                  <a:pt x="89" y="445"/>
                  <a:pt x="826" y="0"/>
                  <a:pt x="1714" y="64"/>
                </a:cubicBezTo>
                <a:cubicBezTo>
                  <a:pt x="1714" y="64"/>
                  <a:pt x="1714" y="64"/>
                  <a:pt x="1714" y="64"/>
                </a:cubicBezTo>
                <a:cubicBezTo>
                  <a:pt x="1866" y="77"/>
                  <a:pt x="2031" y="102"/>
                  <a:pt x="2184" y="153"/>
                </a:cubicBezTo>
                <a:cubicBezTo>
                  <a:pt x="2349" y="127"/>
                  <a:pt x="2514" y="127"/>
                  <a:pt x="2679" y="140"/>
                </a:cubicBezTo>
                <a:cubicBezTo>
                  <a:pt x="3555" y="204"/>
                  <a:pt x="4228" y="750"/>
                  <a:pt x="4190" y="1359"/>
                </a:cubicBezTo>
                <a:lnTo>
                  <a:pt x="4190" y="1359"/>
                </a:lnTo>
                <a:cubicBezTo>
                  <a:pt x="4139" y="1982"/>
                  <a:pt x="3390" y="2425"/>
                  <a:pt x="2514" y="2362"/>
                </a:cubicBezTo>
                <a:cubicBezTo>
                  <a:pt x="2349" y="2349"/>
                  <a:pt x="2196" y="2311"/>
                  <a:pt x="2044" y="2274"/>
                </a:cubicBezTo>
                <a:cubicBezTo>
                  <a:pt x="1879" y="2286"/>
                  <a:pt x="1714" y="2298"/>
                  <a:pt x="1549" y="2286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spect="0" noChangeArrowheads="1"/>
          </p:cNvPicPr>
          <p:nvPr/>
        </p:nvPicPr>
        <p:blipFill>
          <a:blip r:embed="rId10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1245" y="961047"/>
            <a:ext cx="29556" cy="27704"/>
          </a:xfrm>
          <a:prstGeom prst="rect">
            <a:avLst/>
          </a:prstGeom>
          <a:noFill/>
          <a:extLst/>
        </p:spPr>
      </p:pic>
      <p:sp>
        <p:nvSpPr>
          <p:cNvPr id="1082" name="Freeform 1082"/>
          <p:cNvSpPr/>
          <p:nvPr/>
        </p:nvSpPr>
        <p:spPr>
          <a:xfrm rot="0" flipH="0" flipV="0">
            <a:off x="2423911" y="973689"/>
            <a:ext cx="4228" cy="2425"/>
          </a:xfrm>
          <a:custGeom>
            <a:pathLst>
              <a:path w="4228" h="2425">
                <a:moveTo>
                  <a:pt x="1549" y="2286"/>
                </a:moveTo>
                <a:cubicBezTo>
                  <a:pt x="673" y="2223"/>
                  <a:pt x="0" y="1677"/>
                  <a:pt x="38" y="1055"/>
                </a:cubicBezTo>
                <a:cubicBezTo>
                  <a:pt x="89" y="445"/>
                  <a:pt x="826" y="0"/>
                  <a:pt x="1714" y="64"/>
                </a:cubicBezTo>
                <a:cubicBezTo>
                  <a:pt x="1714" y="64"/>
                  <a:pt x="1714" y="64"/>
                  <a:pt x="1714" y="64"/>
                </a:cubicBezTo>
                <a:cubicBezTo>
                  <a:pt x="1866" y="77"/>
                  <a:pt x="2031" y="102"/>
                  <a:pt x="2184" y="153"/>
                </a:cubicBezTo>
                <a:cubicBezTo>
                  <a:pt x="2349" y="127"/>
                  <a:pt x="2514" y="127"/>
                  <a:pt x="2679" y="140"/>
                </a:cubicBezTo>
                <a:cubicBezTo>
                  <a:pt x="3555" y="204"/>
                  <a:pt x="4228" y="750"/>
                  <a:pt x="4190" y="1359"/>
                </a:cubicBezTo>
                <a:lnTo>
                  <a:pt x="4190" y="1359"/>
                </a:lnTo>
                <a:cubicBezTo>
                  <a:pt x="4139" y="1982"/>
                  <a:pt x="3390" y="2425"/>
                  <a:pt x="2514" y="2362"/>
                </a:cubicBezTo>
                <a:cubicBezTo>
                  <a:pt x="2349" y="2349"/>
                  <a:pt x="2196" y="2311"/>
                  <a:pt x="2044" y="2274"/>
                </a:cubicBezTo>
                <a:cubicBezTo>
                  <a:pt x="1879" y="2286"/>
                  <a:pt x="1714" y="2298"/>
                  <a:pt x="1549" y="2286"/>
                </a:cubicBezTo>
                <a:close/>
                <a:moveTo>
                  <a:pt x="1549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3" name="Picture 1083"/>
          <p:cNvPicPr>
            <a:picLocks noChangeAspect="0" noChangeArrowheads="1"/>
          </p:cNvPicPr>
          <p:nvPr/>
        </p:nvPicPr>
        <p:blipFill>
          <a:blip r:embed="rId10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1245" y="961047"/>
            <a:ext cx="27548" cy="27630"/>
          </a:xfrm>
          <a:prstGeom prst="rect">
            <a:avLst/>
          </a:prstGeom>
          <a:noFill/>
          <a:extLst/>
        </p:spPr>
      </p:pic>
      <p:sp>
        <p:nvSpPr>
          <p:cNvPr id="1084" name="Freeform 1084"/>
          <p:cNvSpPr/>
          <p:nvPr/>
        </p:nvSpPr>
        <p:spPr>
          <a:xfrm rot="0" flipH="0" flipV="0">
            <a:off x="2423911" y="973689"/>
            <a:ext cx="2184" cy="2298"/>
          </a:xfrm>
          <a:custGeom>
            <a:pathLst>
              <a:path w="2184" h="2298">
                <a:moveTo>
                  <a:pt x="1549" y="2286"/>
                </a:moveTo>
                <a:cubicBezTo>
                  <a:pt x="673" y="2223"/>
                  <a:pt x="0" y="1677"/>
                  <a:pt x="38" y="1055"/>
                </a:cubicBezTo>
                <a:cubicBezTo>
                  <a:pt x="89" y="445"/>
                  <a:pt x="838" y="0"/>
                  <a:pt x="1714" y="64"/>
                </a:cubicBezTo>
                <a:cubicBezTo>
                  <a:pt x="1866" y="77"/>
                  <a:pt x="2031" y="102"/>
                  <a:pt x="2184" y="153"/>
                </a:cubicBezTo>
                <a:cubicBezTo>
                  <a:pt x="1841" y="369"/>
                  <a:pt x="1688" y="1918"/>
                  <a:pt x="2044" y="2274"/>
                </a:cubicBezTo>
                <a:cubicBezTo>
                  <a:pt x="1879" y="2286"/>
                  <a:pt x="1714" y="2298"/>
                  <a:pt x="1549" y="2286"/>
                </a:cubicBezTo>
                <a:close/>
                <a:moveTo>
                  <a:pt x="1549" y="2286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 rot="0" flipH="0" flipV="0">
            <a:off x="2430936" y="953609"/>
            <a:ext cx="3186" cy="4292"/>
          </a:xfrm>
          <a:custGeom>
            <a:pathLst>
              <a:path w="3186" h="4292">
                <a:moveTo>
                  <a:pt x="2374" y="3073"/>
                </a:moveTo>
                <a:cubicBezTo>
                  <a:pt x="1994" y="3873"/>
                  <a:pt x="1231" y="4292"/>
                  <a:pt x="685" y="4025"/>
                </a:cubicBezTo>
                <a:cubicBezTo>
                  <a:pt x="139" y="3758"/>
                  <a:pt x="0" y="2896"/>
                  <a:pt x="381" y="2108"/>
                </a:cubicBezTo>
                <a:cubicBezTo>
                  <a:pt x="381" y="2108"/>
                  <a:pt x="381" y="2108"/>
                  <a:pt x="381" y="2108"/>
                </a:cubicBezTo>
                <a:cubicBezTo>
                  <a:pt x="457" y="1956"/>
                  <a:pt x="546" y="1816"/>
                  <a:pt x="647" y="1689"/>
                </a:cubicBezTo>
                <a:cubicBezTo>
                  <a:pt x="685" y="1524"/>
                  <a:pt x="736" y="1372"/>
                  <a:pt x="812" y="1219"/>
                </a:cubicBezTo>
                <a:cubicBezTo>
                  <a:pt x="1193" y="419"/>
                  <a:pt x="1943" y="0"/>
                  <a:pt x="2500" y="267"/>
                </a:cubicBezTo>
                <a:lnTo>
                  <a:pt x="2500" y="267"/>
                </a:lnTo>
                <a:cubicBezTo>
                  <a:pt x="3047" y="533"/>
                  <a:pt x="3186" y="1397"/>
                  <a:pt x="2793" y="2197"/>
                </a:cubicBezTo>
                <a:cubicBezTo>
                  <a:pt x="2729" y="2337"/>
                  <a:pt x="2640" y="2477"/>
                  <a:pt x="2539" y="2604"/>
                </a:cubicBezTo>
                <a:cubicBezTo>
                  <a:pt x="2500" y="2769"/>
                  <a:pt x="2450" y="2921"/>
                  <a:pt x="2374" y="3073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6" name="Picture 1086"/>
          <p:cNvPicPr>
            <a:picLocks noChangeAspect="0" noChangeArrowheads="1"/>
          </p:cNvPicPr>
          <p:nvPr/>
        </p:nvPicPr>
        <p:blipFill>
          <a:blip r:embed="rId10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8406" y="941096"/>
            <a:ext cx="28247" cy="29320"/>
          </a:xfrm>
          <a:prstGeom prst="rect">
            <a:avLst/>
          </a:prstGeom>
          <a:noFill/>
          <a:extLst/>
        </p:spPr>
      </p:pic>
      <p:sp>
        <p:nvSpPr>
          <p:cNvPr id="1087" name="Freeform 1087"/>
          <p:cNvSpPr/>
          <p:nvPr/>
        </p:nvSpPr>
        <p:spPr>
          <a:xfrm rot="0" flipH="0" flipV="0">
            <a:off x="2430936" y="953609"/>
            <a:ext cx="3186" cy="4292"/>
          </a:xfrm>
          <a:custGeom>
            <a:pathLst>
              <a:path w="3186" h="4292">
                <a:moveTo>
                  <a:pt x="2374" y="3073"/>
                </a:moveTo>
                <a:cubicBezTo>
                  <a:pt x="1994" y="3873"/>
                  <a:pt x="1231" y="4292"/>
                  <a:pt x="685" y="4025"/>
                </a:cubicBezTo>
                <a:cubicBezTo>
                  <a:pt x="139" y="3758"/>
                  <a:pt x="0" y="2896"/>
                  <a:pt x="381" y="2108"/>
                </a:cubicBezTo>
                <a:cubicBezTo>
                  <a:pt x="381" y="2108"/>
                  <a:pt x="381" y="2108"/>
                  <a:pt x="381" y="2108"/>
                </a:cubicBezTo>
                <a:cubicBezTo>
                  <a:pt x="457" y="1956"/>
                  <a:pt x="546" y="1816"/>
                  <a:pt x="647" y="1689"/>
                </a:cubicBezTo>
                <a:cubicBezTo>
                  <a:pt x="685" y="1524"/>
                  <a:pt x="736" y="1372"/>
                  <a:pt x="812" y="1219"/>
                </a:cubicBezTo>
                <a:cubicBezTo>
                  <a:pt x="1193" y="419"/>
                  <a:pt x="1943" y="0"/>
                  <a:pt x="2500" y="267"/>
                </a:cubicBezTo>
                <a:lnTo>
                  <a:pt x="2500" y="267"/>
                </a:lnTo>
                <a:cubicBezTo>
                  <a:pt x="3047" y="533"/>
                  <a:pt x="3186" y="1397"/>
                  <a:pt x="2793" y="2197"/>
                </a:cubicBezTo>
                <a:cubicBezTo>
                  <a:pt x="2729" y="2337"/>
                  <a:pt x="2640" y="2477"/>
                  <a:pt x="2539" y="2604"/>
                </a:cubicBezTo>
                <a:cubicBezTo>
                  <a:pt x="2500" y="2769"/>
                  <a:pt x="2450" y="2921"/>
                  <a:pt x="2374" y="3073"/>
                </a:cubicBezTo>
                <a:close/>
                <a:moveTo>
                  <a:pt x="2374" y="3073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8" name="Picture 1088"/>
          <p:cNvPicPr>
            <a:picLocks noChangeAspect="0" noChangeArrowheads="1"/>
          </p:cNvPicPr>
          <p:nvPr/>
        </p:nvPicPr>
        <p:blipFill>
          <a:blip r:embed="rId10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8406" y="942594"/>
            <a:ext cx="27778" cy="27822"/>
          </a:xfrm>
          <a:prstGeom prst="rect">
            <a:avLst/>
          </a:prstGeom>
          <a:noFill/>
          <a:extLst/>
        </p:spPr>
      </p:pic>
      <p:sp>
        <p:nvSpPr>
          <p:cNvPr id="1089" name="Freeform 1089"/>
          <p:cNvSpPr/>
          <p:nvPr/>
        </p:nvSpPr>
        <p:spPr>
          <a:xfrm rot="0" flipH="0" flipV="0">
            <a:off x="2430936" y="955298"/>
            <a:ext cx="2539" cy="2603"/>
          </a:xfrm>
          <a:custGeom>
            <a:pathLst>
              <a:path w="2539" h="2603">
                <a:moveTo>
                  <a:pt x="2374" y="1384"/>
                </a:moveTo>
                <a:cubicBezTo>
                  <a:pt x="1994" y="2184"/>
                  <a:pt x="1231" y="2603"/>
                  <a:pt x="685" y="2336"/>
                </a:cubicBezTo>
                <a:cubicBezTo>
                  <a:pt x="139" y="2069"/>
                  <a:pt x="0" y="1207"/>
                  <a:pt x="381" y="419"/>
                </a:cubicBezTo>
                <a:cubicBezTo>
                  <a:pt x="457" y="267"/>
                  <a:pt x="546" y="127"/>
                  <a:pt x="647" y="0"/>
                </a:cubicBezTo>
                <a:cubicBezTo>
                  <a:pt x="711" y="407"/>
                  <a:pt x="2082" y="1118"/>
                  <a:pt x="2539" y="915"/>
                </a:cubicBezTo>
                <a:cubicBezTo>
                  <a:pt x="2500" y="1080"/>
                  <a:pt x="2450" y="1232"/>
                  <a:pt x="2374" y="1384"/>
                </a:cubicBezTo>
                <a:close/>
                <a:moveTo>
                  <a:pt x="2374" y="138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 rot="0" flipH="0" flipV="0">
            <a:off x="2418234" y="954719"/>
            <a:ext cx="21780" cy="20548"/>
          </a:xfrm>
          <a:custGeom>
            <a:pathLst>
              <a:path w="21780" h="20548">
                <a:moveTo>
                  <a:pt x="0" y="20548"/>
                </a:moveTo>
                <a:cubicBezTo>
                  <a:pt x="4851" y="17793"/>
                  <a:pt x="12077" y="19228"/>
                  <a:pt x="13792" y="16142"/>
                </a:cubicBezTo>
                <a:cubicBezTo>
                  <a:pt x="15494" y="13056"/>
                  <a:pt x="12166" y="13856"/>
                  <a:pt x="12369" y="13017"/>
                </a:cubicBezTo>
                <a:cubicBezTo>
                  <a:pt x="12560" y="12179"/>
                  <a:pt x="18453" y="13627"/>
                  <a:pt x="19634" y="10185"/>
                </a:cubicBezTo>
                <a:cubicBezTo>
                  <a:pt x="20815" y="6744"/>
                  <a:pt x="17525" y="7633"/>
                  <a:pt x="17525" y="7633"/>
                </a:cubicBezTo>
                <a:cubicBezTo>
                  <a:pt x="17525" y="7633"/>
                  <a:pt x="21780" y="4483"/>
                  <a:pt x="19545" y="2248"/>
                </a:cubicBezTo>
                <a:cubicBezTo>
                  <a:pt x="17310" y="0"/>
                  <a:pt x="14274" y="2565"/>
                  <a:pt x="13957" y="3962"/>
                </a:cubicBezTo>
                <a:cubicBezTo>
                  <a:pt x="13957" y="3962"/>
                  <a:pt x="13804" y="1067"/>
                  <a:pt x="11023" y="1918"/>
                </a:cubicBezTo>
                <a:cubicBezTo>
                  <a:pt x="8242" y="2769"/>
                  <a:pt x="9817" y="7861"/>
                  <a:pt x="8597" y="8509"/>
                </a:cubicBezTo>
                <a:cubicBezTo>
                  <a:pt x="8064" y="8788"/>
                  <a:pt x="7823" y="5690"/>
                  <a:pt x="4470" y="7341"/>
                </a:cubicBezTo>
                <a:cubicBezTo>
                  <a:pt x="2019" y="8915"/>
                  <a:pt x="2768" y="16446"/>
                  <a:pt x="0" y="2054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 rot="0" flipH="0" flipV="0">
            <a:off x="2418234" y="954719"/>
            <a:ext cx="21780" cy="20548"/>
          </a:xfrm>
          <a:custGeom>
            <a:pathLst>
              <a:path w="21780" h="20548">
                <a:moveTo>
                  <a:pt x="0" y="20548"/>
                </a:moveTo>
                <a:cubicBezTo>
                  <a:pt x="4851" y="17793"/>
                  <a:pt x="12077" y="19228"/>
                  <a:pt x="13792" y="16142"/>
                </a:cubicBezTo>
                <a:cubicBezTo>
                  <a:pt x="15494" y="13056"/>
                  <a:pt x="12166" y="13856"/>
                  <a:pt x="12369" y="13017"/>
                </a:cubicBezTo>
                <a:cubicBezTo>
                  <a:pt x="12560" y="12179"/>
                  <a:pt x="18453" y="13627"/>
                  <a:pt x="19634" y="10185"/>
                </a:cubicBezTo>
                <a:cubicBezTo>
                  <a:pt x="20815" y="6744"/>
                  <a:pt x="17525" y="7633"/>
                  <a:pt x="17525" y="7633"/>
                </a:cubicBezTo>
                <a:cubicBezTo>
                  <a:pt x="17525" y="7633"/>
                  <a:pt x="21780" y="4483"/>
                  <a:pt x="19545" y="2248"/>
                </a:cubicBezTo>
                <a:cubicBezTo>
                  <a:pt x="17310" y="0"/>
                  <a:pt x="14274" y="2565"/>
                  <a:pt x="13957" y="3962"/>
                </a:cubicBezTo>
                <a:cubicBezTo>
                  <a:pt x="13957" y="3962"/>
                  <a:pt x="13804" y="1067"/>
                  <a:pt x="11023" y="1918"/>
                </a:cubicBezTo>
                <a:cubicBezTo>
                  <a:pt x="8242" y="2769"/>
                  <a:pt x="9817" y="7861"/>
                  <a:pt x="8597" y="8509"/>
                </a:cubicBezTo>
                <a:cubicBezTo>
                  <a:pt x="8064" y="8788"/>
                  <a:pt x="7823" y="5690"/>
                  <a:pt x="4470" y="7341"/>
                </a:cubicBezTo>
                <a:cubicBezTo>
                  <a:pt x="2019" y="8915"/>
                  <a:pt x="2768" y="16446"/>
                  <a:pt x="0" y="20548"/>
                </a:cubicBezTo>
                <a:close/>
                <a:moveTo>
                  <a:pt x="0" y="2054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2" name="Picture 1092"/>
          <p:cNvPicPr>
            <a:picLocks noChangeAspect="0" noChangeArrowheads="1"/>
          </p:cNvPicPr>
          <p:nvPr/>
        </p:nvPicPr>
        <p:blipFill>
          <a:blip r:embed="rId10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5532" y="943381"/>
            <a:ext cx="45595" cy="44577"/>
          </a:xfrm>
          <a:prstGeom prst="rect">
            <a:avLst/>
          </a:prstGeom>
          <a:noFill/>
          <a:extLst/>
        </p:spPr>
      </p:pic>
      <p:sp>
        <p:nvSpPr>
          <p:cNvPr id="1093" name="Freeform 1093"/>
          <p:cNvSpPr/>
          <p:nvPr/>
        </p:nvSpPr>
        <p:spPr>
          <a:xfrm rot="0" flipH="0" flipV="0">
            <a:off x="2418975" y="955639"/>
            <a:ext cx="20053" cy="19024"/>
          </a:xfrm>
          <a:custGeom>
            <a:pathLst>
              <a:path w="20053" h="19024">
                <a:moveTo>
                  <a:pt x="0" y="19024"/>
                </a:moveTo>
                <a:cubicBezTo>
                  <a:pt x="4419" y="16446"/>
                  <a:pt x="10706" y="17564"/>
                  <a:pt x="11823" y="14897"/>
                </a:cubicBezTo>
                <a:cubicBezTo>
                  <a:pt x="12941" y="12230"/>
                  <a:pt x="10845" y="13411"/>
                  <a:pt x="10922" y="12065"/>
                </a:cubicBezTo>
                <a:cubicBezTo>
                  <a:pt x="11010" y="10719"/>
                  <a:pt x="17106" y="11265"/>
                  <a:pt x="18021" y="9119"/>
                </a:cubicBezTo>
                <a:cubicBezTo>
                  <a:pt x="18935" y="6960"/>
                  <a:pt x="15176" y="7150"/>
                  <a:pt x="15176" y="7150"/>
                </a:cubicBezTo>
                <a:cubicBezTo>
                  <a:pt x="15176" y="7150"/>
                  <a:pt x="20053" y="4089"/>
                  <a:pt x="18046" y="2045"/>
                </a:cubicBezTo>
                <a:cubicBezTo>
                  <a:pt x="16052" y="0"/>
                  <a:pt x="13944" y="2984"/>
                  <a:pt x="13258" y="3797"/>
                </a:cubicBezTo>
                <a:cubicBezTo>
                  <a:pt x="13258" y="3797"/>
                  <a:pt x="12306" y="736"/>
                  <a:pt x="10426" y="2337"/>
                </a:cubicBezTo>
                <a:cubicBezTo>
                  <a:pt x="8534" y="3924"/>
                  <a:pt x="9334" y="7937"/>
                  <a:pt x="8216" y="8547"/>
                </a:cubicBezTo>
                <a:cubicBezTo>
                  <a:pt x="7734" y="8814"/>
                  <a:pt x="6070" y="5829"/>
                  <a:pt x="4648" y="7582"/>
                </a:cubicBezTo>
                <a:cubicBezTo>
                  <a:pt x="2425" y="9042"/>
                  <a:pt x="2540" y="15214"/>
                  <a:pt x="0" y="19024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 rot="0" flipH="0" flipV="0">
            <a:off x="2418975" y="955639"/>
            <a:ext cx="20053" cy="19024"/>
          </a:xfrm>
          <a:custGeom>
            <a:pathLst>
              <a:path w="20053" h="19024">
                <a:moveTo>
                  <a:pt x="0" y="19024"/>
                </a:moveTo>
                <a:cubicBezTo>
                  <a:pt x="4419" y="16446"/>
                  <a:pt x="10706" y="17564"/>
                  <a:pt x="11823" y="14897"/>
                </a:cubicBezTo>
                <a:cubicBezTo>
                  <a:pt x="12941" y="12230"/>
                  <a:pt x="10845" y="13411"/>
                  <a:pt x="10922" y="12065"/>
                </a:cubicBezTo>
                <a:cubicBezTo>
                  <a:pt x="11010" y="10719"/>
                  <a:pt x="17106" y="11265"/>
                  <a:pt x="18021" y="9119"/>
                </a:cubicBezTo>
                <a:cubicBezTo>
                  <a:pt x="18935" y="6960"/>
                  <a:pt x="15176" y="7150"/>
                  <a:pt x="15176" y="7150"/>
                </a:cubicBezTo>
                <a:cubicBezTo>
                  <a:pt x="15176" y="7150"/>
                  <a:pt x="20053" y="4089"/>
                  <a:pt x="18046" y="2045"/>
                </a:cubicBezTo>
                <a:cubicBezTo>
                  <a:pt x="16052" y="0"/>
                  <a:pt x="13944" y="2984"/>
                  <a:pt x="13258" y="3797"/>
                </a:cubicBezTo>
                <a:cubicBezTo>
                  <a:pt x="13258" y="3797"/>
                  <a:pt x="12306" y="736"/>
                  <a:pt x="10426" y="2337"/>
                </a:cubicBezTo>
                <a:cubicBezTo>
                  <a:pt x="8534" y="3924"/>
                  <a:pt x="9334" y="7937"/>
                  <a:pt x="8216" y="8547"/>
                </a:cubicBezTo>
                <a:cubicBezTo>
                  <a:pt x="7734" y="8814"/>
                  <a:pt x="6070" y="5829"/>
                  <a:pt x="4648" y="7582"/>
                </a:cubicBezTo>
                <a:cubicBezTo>
                  <a:pt x="2425" y="9042"/>
                  <a:pt x="2540" y="15214"/>
                  <a:pt x="0" y="19024"/>
                </a:cubicBezTo>
                <a:close/>
                <a:moveTo>
                  <a:pt x="0" y="1902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5" name="Picture 1095"/>
          <p:cNvPicPr>
            <a:picLocks noChangeAspect="0" noChangeArrowheads="1"/>
          </p:cNvPicPr>
          <p:nvPr/>
        </p:nvPicPr>
        <p:blipFill>
          <a:blip r:embed="rId10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6281" y="944284"/>
            <a:ext cx="43926" cy="43077"/>
          </a:xfrm>
          <a:prstGeom prst="rect">
            <a:avLst/>
          </a:prstGeom>
          <a:noFill/>
          <a:extLst/>
        </p:spPr>
      </p:pic>
      <p:sp>
        <p:nvSpPr>
          <p:cNvPr id="1096" name="Freeform 1096"/>
          <p:cNvSpPr/>
          <p:nvPr/>
        </p:nvSpPr>
        <p:spPr>
          <a:xfrm rot="0" flipH="0" flipV="0">
            <a:off x="2417132" y="960332"/>
            <a:ext cx="16738" cy="16052"/>
          </a:xfrm>
          <a:custGeom>
            <a:pathLst>
              <a:path w="16738" h="16052">
                <a:moveTo>
                  <a:pt x="0" y="16052"/>
                </a:moveTo>
                <a:cubicBezTo>
                  <a:pt x="1841" y="12293"/>
                  <a:pt x="13741" y="1448"/>
                  <a:pt x="16738" y="0"/>
                </a:cubicBezTo>
                <a:cubicBezTo>
                  <a:pt x="14782" y="2629"/>
                  <a:pt x="3898" y="14033"/>
                  <a:pt x="0" y="1605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 rot="0" flipH="0" flipV="0">
            <a:off x="2417132" y="960332"/>
            <a:ext cx="16738" cy="16052"/>
          </a:xfrm>
          <a:custGeom>
            <a:pathLst>
              <a:path w="16738" h="16052">
                <a:moveTo>
                  <a:pt x="0" y="16052"/>
                </a:moveTo>
                <a:cubicBezTo>
                  <a:pt x="1841" y="12293"/>
                  <a:pt x="13741" y="1448"/>
                  <a:pt x="16738" y="0"/>
                </a:cubicBezTo>
                <a:cubicBezTo>
                  <a:pt x="14782" y="2629"/>
                  <a:pt x="3898" y="14033"/>
                  <a:pt x="0" y="16052"/>
                </a:cubicBezTo>
                <a:close/>
                <a:moveTo>
                  <a:pt x="0" y="1605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8" name="Picture 1098"/>
          <p:cNvPicPr>
            <a:picLocks noChangeAspect="0" noChangeArrowheads="1"/>
          </p:cNvPicPr>
          <p:nvPr/>
        </p:nvPicPr>
        <p:blipFill>
          <a:blip r:embed="rId10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4440" y="947636"/>
            <a:ext cx="42125" cy="41440"/>
          </a:xfrm>
          <a:prstGeom prst="rect">
            <a:avLst/>
          </a:prstGeom>
          <a:noFill/>
          <a:extLst/>
        </p:spPr>
      </p:pic>
      <p:sp>
        <p:nvSpPr>
          <p:cNvPr id="1099" name="Freeform 1099"/>
          <p:cNvSpPr/>
          <p:nvPr/>
        </p:nvSpPr>
        <p:spPr>
          <a:xfrm rot="0" flipH="0" flipV="0">
            <a:off x="2403321" y="983472"/>
            <a:ext cx="4165" cy="3352"/>
          </a:xfrm>
          <a:custGeom>
            <a:pathLst>
              <a:path w="4165" h="3352">
                <a:moveTo>
                  <a:pt x="1079" y="2362"/>
                </a:moveTo>
                <a:cubicBezTo>
                  <a:pt x="330" y="1893"/>
                  <a:pt x="0" y="1092"/>
                  <a:pt x="318" y="572"/>
                </a:cubicBezTo>
                <a:cubicBezTo>
                  <a:pt x="648" y="51"/>
                  <a:pt x="1510" y="0"/>
                  <a:pt x="2260" y="483"/>
                </a:cubicBezTo>
                <a:cubicBezTo>
                  <a:pt x="2260" y="483"/>
                  <a:pt x="2260" y="483"/>
                  <a:pt x="2260" y="483"/>
                </a:cubicBezTo>
                <a:cubicBezTo>
                  <a:pt x="2399" y="572"/>
                  <a:pt x="2526" y="673"/>
                  <a:pt x="2641" y="788"/>
                </a:cubicBezTo>
                <a:cubicBezTo>
                  <a:pt x="2793" y="839"/>
                  <a:pt x="2933" y="915"/>
                  <a:pt x="3072" y="1004"/>
                </a:cubicBezTo>
                <a:cubicBezTo>
                  <a:pt x="3822" y="1473"/>
                  <a:pt x="4165" y="2274"/>
                  <a:pt x="3834" y="2793"/>
                </a:cubicBezTo>
                <a:cubicBezTo>
                  <a:pt x="3834" y="2793"/>
                  <a:pt x="3834" y="2793"/>
                  <a:pt x="3834" y="2793"/>
                </a:cubicBezTo>
                <a:cubicBezTo>
                  <a:pt x="3517" y="3314"/>
                  <a:pt x="2641" y="3352"/>
                  <a:pt x="1904" y="2882"/>
                </a:cubicBezTo>
                <a:cubicBezTo>
                  <a:pt x="1764" y="2793"/>
                  <a:pt x="1637" y="2692"/>
                  <a:pt x="1523" y="2577"/>
                </a:cubicBezTo>
                <a:cubicBezTo>
                  <a:pt x="1371" y="2527"/>
                  <a:pt x="1218" y="2450"/>
                  <a:pt x="1079" y="2362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0" name="Picture 1100"/>
          <p:cNvPicPr>
            <a:picLocks noChangeAspect="0" noChangeArrowheads="1"/>
          </p:cNvPicPr>
          <p:nvPr/>
        </p:nvPicPr>
        <p:blipFill>
          <a:blip r:embed="rId1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0821" y="970915"/>
            <a:ext cx="29162" cy="28467"/>
          </a:xfrm>
          <a:prstGeom prst="rect">
            <a:avLst/>
          </a:prstGeom>
          <a:noFill/>
          <a:extLst/>
        </p:spPr>
      </p:pic>
      <p:pic>
        <p:nvPicPr>
          <p:cNvPr id="1101" name="Picture 1101"/>
          <p:cNvPicPr>
            <a:picLocks noChangeAspect="0" noChangeArrowheads="1"/>
          </p:cNvPicPr>
          <p:nvPr/>
        </p:nvPicPr>
        <p:blipFill>
          <a:blip r:embed="rId1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0821" y="970915"/>
            <a:ext cx="27842" cy="27838"/>
          </a:xfrm>
          <a:prstGeom prst="rect">
            <a:avLst/>
          </a:prstGeom>
          <a:noFill/>
          <a:extLst/>
        </p:spPr>
      </p:pic>
      <p:sp>
        <p:nvSpPr>
          <p:cNvPr id="1102" name="Freeform 1102"/>
          <p:cNvSpPr/>
          <p:nvPr/>
        </p:nvSpPr>
        <p:spPr>
          <a:xfrm rot="0" flipH="0" flipV="0">
            <a:off x="2403321" y="983472"/>
            <a:ext cx="2641" cy="2577"/>
          </a:xfrm>
          <a:custGeom>
            <a:pathLst>
              <a:path w="2641" h="2577">
                <a:moveTo>
                  <a:pt x="1079" y="2362"/>
                </a:moveTo>
                <a:cubicBezTo>
                  <a:pt x="330" y="1893"/>
                  <a:pt x="0" y="1092"/>
                  <a:pt x="318" y="572"/>
                </a:cubicBezTo>
                <a:cubicBezTo>
                  <a:pt x="648" y="51"/>
                  <a:pt x="1510" y="0"/>
                  <a:pt x="2260" y="483"/>
                </a:cubicBezTo>
                <a:cubicBezTo>
                  <a:pt x="2399" y="572"/>
                  <a:pt x="2526" y="673"/>
                  <a:pt x="2641" y="788"/>
                </a:cubicBezTo>
                <a:cubicBezTo>
                  <a:pt x="2222" y="800"/>
                  <a:pt x="1383" y="2096"/>
                  <a:pt x="1523" y="2577"/>
                </a:cubicBezTo>
                <a:cubicBezTo>
                  <a:pt x="1371" y="2527"/>
                  <a:pt x="1218" y="2450"/>
                  <a:pt x="1079" y="2362"/>
                </a:cubicBezTo>
                <a:close/>
                <a:moveTo>
                  <a:pt x="1079" y="2362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 rot="0" flipH="0" flipV="0">
            <a:off x="2418022" y="969592"/>
            <a:ext cx="4076" cy="3467"/>
          </a:xfrm>
          <a:custGeom>
            <a:pathLst>
              <a:path w="4076" h="3467">
                <a:moveTo>
                  <a:pt x="2298" y="2921"/>
                </a:moveTo>
                <a:cubicBezTo>
                  <a:pt x="1587" y="3441"/>
                  <a:pt x="724" y="3467"/>
                  <a:pt x="368" y="2971"/>
                </a:cubicBezTo>
                <a:cubicBezTo>
                  <a:pt x="0" y="2477"/>
                  <a:pt x="279" y="1651"/>
                  <a:pt x="990" y="1118"/>
                </a:cubicBezTo>
                <a:cubicBezTo>
                  <a:pt x="990" y="1118"/>
                  <a:pt x="990" y="1118"/>
                  <a:pt x="990" y="1118"/>
                </a:cubicBezTo>
                <a:cubicBezTo>
                  <a:pt x="1130" y="1029"/>
                  <a:pt x="1270" y="940"/>
                  <a:pt x="1422" y="877"/>
                </a:cubicBezTo>
                <a:cubicBezTo>
                  <a:pt x="1524" y="762"/>
                  <a:pt x="1651" y="648"/>
                  <a:pt x="1778" y="547"/>
                </a:cubicBezTo>
                <a:cubicBezTo>
                  <a:pt x="2488" y="26"/>
                  <a:pt x="3352" y="0"/>
                  <a:pt x="3720" y="496"/>
                </a:cubicBezTo>
                <a:lnTo>
                  <a:pt x="3720" y="496"/>
                </a:lnTo>
                <a:cubicBezTo>
                  <a:pt x="4076" y="991"/>
                  <a:pt x="3796" y="1817"/>
                  <a:pt x="3085" y="2337"/>
                </a:cubicBezTo>
                <a:cubicBezTo>
                  <a:pt x="2945" y="2439"/>
                  <a:pt x="2805" y="2528"/>
                  <a:pt x="2666" y="2591"/>
                </a:cubicBezTo>
                <a:cubicBezTo>
                  <a:pt x="2551" y="2706"/>
                  <a:pt x="2437" y="2820"/>
                  <a:pt x="2298" y="2921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4" name="Picture 1104"/>
          <p:cNvPicPr>
            <a:picLocks noChangeAspect="0" noChangeArrowheads="1"/>
          </p:cNvPicPr>
          <p:nvPr/>
        </p:nvPicPr>
        <p:blipFill>
          <a:blip r:embed="rId1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5530" y="957034"/>
            <a:ext cx="29061" cy="28586"/>
          </a:xfrm>
          <a:prstGeom prst="rect">
            <a:avLst/>
          </a:prstGeom>
          <a:noFill/>
          <a:extLst/>
        </p:spPr>
      </p:pic>
      <p:sp>
        <p:nvSpPr>
          <p:cNvPr id="1105" name="Freeform 1105"/>
          <p:cNvSpPr/>
          <p:nvPr/>
        </p:nvSpPr>
        <p:spPr>
          <a:xfrm rot="0" flipH="0" flipV="0">
            <a:off x="2418022" y="969592"/>
            <a:ext cx="4076" cy="3467"/>
          </a:xfrm>
          <a:custGeom>
            <a:pathLst>
              <a:path w="4076" h="3467">
                <a:moveTo>
                  <a:pt x="2298" y="2921"/>
                </a:moveTo>
                <a:cubicBezTo>
                  <a:pt x="1587" y="3441"/>
                  <a:pt x="724" y="3467"/>
                  <a:pt x="368" y="2971"/>
                </a:cubicBezTo>
                <a:cubicBezTo>
                  <a:pt x="0" y="2477"/>
                  <a:pt x="279" y="1651"/>
                  <a:pt x="990" y="1118"/>
                </a:cubicBezTo>
                <a:cubicBezTo>
                  <a:pt x="990" y="1118"/>
                  <a:pt x="990" y="1118"/>
                  <a:pt x="990" y="1118"/>
                </a:cubicBezTo>
                <a:cubicBezTo>
                  <a:pt x="1130" y="1029"/>
                  <a:pt x="1270" y="940"/>
                  <a:pt x="1422" y="877"/>
                </a:cubicBezTo>
                <a:cubicBezTo>
                  <a:pt x="1524" y="762"/>
                  <a:pt x="1651" y="648"/>
                  <a:pt x="1778" y="547"/>
                </a:cubicBezTo>
                <a:cubicBezTo>
                  <a:pt x="2488" y="26"/>
                  <a:pt x="3352" y="0"/>
                  <a:pt x="3720" y="496"/>
                </a:cubicBezTo>
                <a:lnTo>
                  <a:pt x="3720" y="496"/>
                </a:lnTo>
                <a:cubicBezTo>
                  <a:pt x="4076" y="991"/>
                  <a:pt x="3796" y="1817"/>
                  <a:pt x="3085" y="2337"/>
                </a:cubicBezTo>
                <a:cubicBezTo>
                  <a:pt x="2945" y="2439"/>
                  <a:pt x="2805" y="2528"/>
                  <a:pt x="2666" y="2591"/>
                </a:cubicBezTo>
                <a:cubicBezTo>
                  <a:pt x="2551" y="2706"/>
                  <a:pt x="2437" y="2820"/>
                  <a:pt x="2298" y="2921"/>
                </a:cubicBezTo>
                <a:close/>
                <a:moveTo>
                  <a:pt x="2298" y="2921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6" name="Picture 1106"/>
          <p:cNvPicPr>
            <a:picLocks noChangeAspect="0" noChangeArrowheads="1"/>
          </p:cNvPicPr>
          <p:nvPr/>
        </p:nvPicPr>
        <p:blipFill>
          <a:blip r:embed="rId1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05530" y="957771"/>
            <a:ext cx="27852" cy="27850"/>
          </a:xfrm>
          <a:prstGeom prst="rect">
            <a:avLst/>
          </a:prstGeom>
          <a:noFill/>
          <a:extLst/>
        </p:spPr>
      </p:pic>
      <p:sp>
        <p:nvSpPr>
          <p:cNvPr id="1107" name="Freeform 1107"/>
          <p:cNvSpPr/>
          <p:nvPr/>
        </p:nvSpPr>
        <p:spPr>
          <a:xfrm rot="0" flipH="0" flipV="0">
            <a:off x="2418022" y="970468"/>
            <a:ext cx="2666" cy="2590"/>
          </a:xfrm>
          <a:custGeom>
            <a:pathLst>
              <a:path w="2666" h="2590">
                <a:moveTo>
                  <a:pt x="2298" y="2044"/>
                </a:moveTo>
                <a:cubicBezTo>
                  <a:pt x="1587" y="2564"/>
                  <a:pt x="724" y="2590"/>
                  <a:pt x="368" y="2094"/>
                </a:cubicBezTo>
                <a:cubicBezTo>
                  <a:pt x="0" y="1600"/>
                  <a:pt x="279" y="774"/>
                  <a:pt x="990" y="241"/>
                </a:cubicBezTo>
                <a:cubicBezTo>
                  <a:pt x="1130" y="152"/>
                  <a:pt x="1270" y="63"/>
                  <a:pt x="1422" y="0"/>
                </a:cubicBezTo>
                <a:cubicBezTo>
                  <a:pt x="1283" y="394"/>
                  <a:pt x="2172" y="1664"/>
                  <a:pt x="2666" y="1714"/>
                </a:cubicBezTo>
                <a:cubicBezTo>
                  <a:pt x="2551" y="1829"/>
                  <a:pt x="2437" y="1943"/>
                  <a:pt x="2298" y="2044"/>
                </a:cubicBezTo>
                <a:close/>
                <a:moveTo>
                  <a:pt x="2298" y="2044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 rot="0" flipH="0" flipV="0">
            <a:off x="2398350" y="969993"/>
            <a:ext cx="26708" cy="16344"/>
          </a:xfrm>
          <a:custGeom>
            <a:pathLst>
              <a:path w="26708" h="16344">
                <a:moveTo>
                  <a:pt x="0" y="11798"/>
                </a:moveTo>
                <a:cubicBezTo>
                  <a:pt x="5562" y="11659"/>
                  <a:pt x="11277" y="16344"/>
                  <a:pt x="14224" y="14426"/>
                </a:cubicBezTo>
                <a:cubicBezTo>
                  <a:pt x="17170" y="12509"/>
                  <a:pt x="13868" y="11646"/>
                  <a:pt x="14427" y="10998"/>
                </a:cubicBezTo>
                <a:cubicBezTo>
                  <a:pt x="14985" y="10351"/>
                  <a:pt x="19519" y="14414"/>
                  <a:pt x="22161" y="11937"/>
                </a:cubicBezTo>
                <a:cubicBezTo>
                  <a:pt x="24803" y="9462"/>
                  <a:pt x="21488" y="8687"/>
                  <a:pt x="21488" y="8687"/>
                </a:cubicBezTo>
                <a:cubicBezTo>
                  <a:pt x="21488" y="8687"/>
                  <a:pt x="26708" y="7925"/>
                  <a:pt x="25780" y="4890"/>
                </a:cubicBezTo>
                <a:cubicBezTo>
                  <a:pt x="24853" y="1854"/>
                  <a:pt x="20980" y="2667"/>
                  <a:pt x="20053" y="3759"/>
                </a:cubicBezTo>
                <a:cubicBezTo>
                  <a:pt x="20053" y="3759"/>
                  <a:pt x="21259" y="1131"/>
                  <a:pt x="18415" y="572"/>
                </a:cubicBezTo>
                <a:cubicBezTo>
                  <a:pt x="15557" y="0"/>
                  <a:pt x="14579" y="5233"/>
                  <a:pt x="13195" y="5233"/>
                </a:cubicBezTo>
                <a:cubicBezTo>
                  <a:pt x="12598" y="5233"/>
                  <a:pt x="13830" y="2375"/>
                  <a:pt x="10096" y="2248"/>
                </a:cubicBezTo>
                <a:cubicBezTo>
                  <a:pt x="7213" y="2489"/>
                  <a:pt x="4356" y="9487"/>
                  <a:pt x="0" y="11798"/>
                </a:cubicBezTo>
              </a:path>
            </a:pathLst>
          </a:custGeom>
          <a:solidFill>
            <a:srgbClr val="FFDF00">
              <a:alpha val="100000"/>
            </a:srgbClr>
          </a:solidFill>
          <a:ln w="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 rot="0" flipH="0" flipV="0">
            <a:off x="2398350" y="969993"/>
            <a:ext cx="26708" cy="16344"/>
          </a:xfrm>
          <a:custGeom>
            <a:pathLst>
              <a:path w="26708" h="16344">
                <a:moveTo>
                  <a:pt x="0" y="11798"/>
                </a:moveTo>
                <a:cubicBezTo>
                  <a:pt x="5562" y="11659"/>
                  <a:pt x="11277" y="16344"/>
                  <a:pt x="14224" y="14426"/>
                </a:cubicBezTo>
                <a:cubicBezTo>
                  <a:pt x="17170" y="12509"/>
                  <a:pt x="13868" y="11646"/>
                  <a:pt x="14427" y="10998"/>
                </a:cubicBezTo>
                <a:cubicBezTo>
                  <a:pt x="14985" y="10351"/>
                  <a:pt x="19519" y="14414"/>
                  <a:pt x="22161" y="11937"/>
                </a:cubicBezTo>
                <a:cubicBezTo>
                  <a:pt x="24803" y="9462"/>
                  <a:pt x="21488" y="8687"/>
                  <a:pt x="21488" y="8687"/>
                </a:cubicBezTo>
                <a:cubicBezTo>
                  <a:pt x="21488" y="8687"/>
                  <a:pt x="26708" y="7925"/>
                  <a:pt x="25780" y="4890"/>
                </a:cubicBezTo>
                <a:cubicBezTo>
                  <a:pt x="24853" y="1854"/>
                  <a:pt x="20980" y="2667"/>
                  <a:pt x="20053" y="3759"/>
                </a:cubicBezTo>
                <a:cubicBezTo>
                  <a:pt x="20053" y="3759"/>
                  <a:pt x="21259" y="1131"/>
                  <a:pt x="18415" y="572"/>
                </a:cubicBezTo>
                <a:cubicBezTo>
                  <a:pt x="15557" y="0"/>
                  <a:pt x="14579" y="5233"/>
                  <a:pt x="13195" y="5233"/>
                </a:cubicBezTo>
                <a:cubicBezTo>
                  <a:pt x="12598" y="5233"/>
                  <a:pt x="13830" y="2375"/>
                  <a:pt x="10096" y="2248"/>
                </a:cubicBezTo>
                <a:cubicBezTo>
                  <a:pt x="7213" y="2489"/>
                  <a:pt x="4356" y="9487"/>
                  <a:pt x="0" y="11798"/>
                </a:cubicBezTo>
                <a:close/>
                <a:moveTo>
                  <a:pt x="0" y="1179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0" name="Picture 1110"/>
          <p:cNvPicPr>
            <a:picLocks noChangeAspect="0" noChangeArrowheads="1"/>
          </p:cNvPicPr>
          <p:nvPr/>
        </p:nvPicPr>
        <p:blipFill>
          <a:blip r:embed="rId1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5644" y="957822"/>
            <a:ext cx="51301" cy="39767"/>
          </a:xfrm>
          <a:prstGeom prst="rect">
            <a:avLst/>
          </a:prstGeom>
          <a:noFill/>
          <a:extLst/>
        </p:spPr>
      </p:pic>
      <p:sp>
        <p:nvSpPr>
          <p:cNvPr id="1111" name="Freeform 1111"/>
          <p:cNvSpPr/>
          <p:nvPr/>
        </p:nvSpPr>
        <p:spPr>
          <a:xfrm rot="0" flipH="0" flipV="0">
            <a:off x="2399285" y="971285"/>
            <a:ext cx="24663" cy="14096"/>
          </a:xfrm>
          <a:custGeom>
            <a:pathLst>
              <a:path w="24663" h="14096">
                <a:moveTo>
                  <a:pt x="0" y="10325"/>
                </a:moveTo>
                <a:cubicBezTo>
                  <a:pt x="5105" y="10135"/>
                  <a:pt x="10134" y="14096"/>
                  <a:pt x="12369" y="12268"/>
                </a:cubicBezTo>
                <a:cubicBezTo>
                  <a:pt x="14592" y="10439"/>
                  <a:pt x="12191" y="10502"/>
                  <a:pt x="12890" y="9348"/>
                </a:cubicBezTo>
                <a:cubicBezTo>
                  <a:pt x="13589" y="8205"/>
                  <a:pt x="18719" y="11569"/>
                  <a:pt x="20523" y="10097"/>
                </a:cubicBezTo>
                <a:cubicBezTo>
                  <a:pt x="22339" y="8636"/>
                  <a:pt x="18935" y="7024"/>
                  <a:pt x="18935" y="7024"/>
                </a:cubicBezTo>
                <a:cubicBezTo>
                  <a:pt x="18935" y="7024"/>
                  <a:pt x="24663" y="6630"/>
                  <a:pt x="23850" y="3874"/>
                </a:cubicBezTo>
                <a:cubicBezTo>
                  <a:pt x="23037" y="1118"/>
                  <a:pt x="19786" y="2756"/>
                  <a:pt x="18808" y="3150"/>
                </a:cubicBezTo>
                <a:cubicBezTo>
                  <a:pt x="18808" y="3150"/>
                  <a:pt x="19392" y="0"/>
                  <a:pt x="16979" y="521"/>
                </a:cubicBezTo>
                <a:cubicBezTo>
                  <a:pt x="14566" y="1029"/>
                  <a:pt x="13398" y="4941"/>
                  <a:pt x="12141" y="4966"/>
                </a:cubicBezTo>
                <a:cubicBezTo>
                  <a:pt x="11595" y="4966"/>
                  <a:pt x="11506" y="1537"/>
                  <a:pt x="9436" y="2413"/>
                </a:cubicBezTo>
                <a:cubicBezTo>
                  <a:pt x="6794" y="2667"/>
                  <a:pt x="4025" y="8166"/>
                  <a:pt x="0" y="10325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 rot="0" flipH="0" flipV="0">
            <a:off x="2399285" y="971285"/>
            <a:ext cx="24663" cy="14096"/>
          </a:xfrm>
          <a:custGeom>
            <a:pathLst>
              <a:path w="24663" h="14096">
                <a:moveTo>
                  <a:pt x="0" y="10325"/>
                </a:moveTo>
                <a:cubicBezTo>
                  <a:pt x="5105" y="10135"/>
                  <a:pt x="10134" y="14096"/>
                  <a:pt x="12369" y="12268"/>
                </a:cubicBezTo>
                <a:cubicBezTo>
                  <a:pt x="14592" y="10439"/>
                  <a:pt x="12191" y="10502"/>
                  <a:pt x="12890" y="9348"/>
                </a:cubicBezTo>
                <a:cubicBezTo>
                  <a:pt x="13589" y="8205"/>
                  <a:pt x="18719" y="11569"/>
                  <a:pt x="20523" y="10097"/>
                </a:cubicBezTo>
                <a:cubicBezTo>
                  <a:pt x="22339" y="8636"/>
                  <a:pt x="18935" y="7024"/>
                  <a:pt x="18935" y="7024"/>
                </a:cubicBezTo>
                <a:cubicBezTo>
                  <a:pt x="18935" y="7024"/>
                  <a:pt x="24663" y="6630"/>
                  <a:pt x="23850" y="3874"/>
                </a:cubicBezTo>
                <a:cubicBezTo>
                  <a:pt x="23037" y="1118"/>
                  <a:pt x="19786" y="2756"/>
                  <a:pt x="18808" y="3150"/>
                </a:cubicBezTo>
                <a:cubicBezTo>
                  <a:pt x="18808" y="3150"/>
                  <a:pt x="19392" y="0"/>
                  <a:pt x="16979" y="521"/>
                </a:cubicBezTo>
                <a:cubicBezTo>
                  <a:pt x="14566" y="1029"/>
                  <a:pt x="13398" y="4941"/>
                  <a:pt x="12141" y="4966"/>
                </a:cubicBezTo>
                <a:cubicBezTo>
                  <a:pt x="11595" y="4966"/>
                  <a:pt x="11506" y="1537"/>
                  <a:pt x="9436" y="2413"/>
                </a:cubicBezTo>
                <a:cubicBezTo>
                  <a:pt x="6794" y="2667"/>
                  <a:pt x="4025" y="8166"/>
                  <a:pt x="0" y="10325"/>
                </a:cubicBezTo>
                <a:close/>
                <a:moveTo>
                  <a:pt x="0" y="1032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3" name="Picture 1113"/>
          <p:cNvPicPr>
            <a:picLocks noChangeAspect="0" noChangeArrowheads="1"/>
          </p:cNvPicPr>
          <p:nvPr/>
        </p:nvPicPr>
        <p:blipFill>
          <a:blip r:embed="rId1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6583" y="959041"/>
            <a:ext cx="49329" cy="37701"/>
          </a:xfrm>
          <a:prstGeom prst="rect">
            <a:avLst/>
          </a:prstGeom>
          <a:noFill/>
          <a:extLst/>
        </p:spPr>
      </p:pic>
      <p:sp>
        <p:nvSpPr>
          <p:cNvPr id="1114" name="Freeform 1114"/>
          <p:cNvSpPr/>
          <p:nvPr/>
        </p:nvSpPr>
        <p:spPr>
          <a:xfrm rot="0" flipH="0" flipV="0">
            <a:off x="2396855" y="975869"/>
            <a:ext cx="22263" cy="6451"/>
          </a:xfrm>
          <a:custGeom>
            <a:pathLst>
              <a:path w="22263" h="6451">
                <a:moveTo>
                  <a:pt x="0" y="6388"/>
                </a:moveTo>
                <a:cubicBezTo>
                  <a:pt x="3378" y="3937"/>
                  <a:pt x="18935" y="0"/>
                  <a:pt x="22263" y="140"/>
                </a:cubicBezTo>
                <a:cubicBezTo>
                  <a:pt x="19303" y="1524"/>
                  <a:pt x="4381" y="6451"/>
                  <a:pt x="0" y="638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 rot="0" flipH="0" flipV="0">
            <a:off x="2396855" y="975869"/>
            <a:ext cx="22263" cy="6451"/>
          </a:xfrm>
          <a:custGeom>
            <a:pathLst>
              <a:path w="22263" h="6451">
                <a:moveTo>
                  <a:pt x="0" y="6388"/>
                </a:moveTo>
                <a:cubicBezTo>
                  <a:pt x="3378" y="3937"/>
                  <a:pt x="18935" y="0"/>
                  <a:pt x="22263" y="140"/>
                </a:cubicBezTo>
                <a:cubicBezTo>
                  <a:pt x="19303" y="1524"/>
                  <a:pt x="4381" y="6451"/>
                  <a:pt x="0" y="6388"/>
                </a:cubicBezTo>
                <a:close/>
                <a:moveTo>
                  <a:pt x="0" y="6388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6" name="Picture 1116"/>
          <p:cNvPicPr>
            <a:picLocks noChangeAspect="0" noChangeArrowheads="1"/>
          </p:cNvPicPr>
          <p:nvPr/>
        </p:nvPicPr>
        <p:blipFill>
          <a:blip r:embed="rId1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4158" y="963308"/>
            <a:ext cx="47650" cy="31648"/>
          </a:xfrm>
          <a:prstGeom prst="rect">
            <a:avLst/>
          </a:prstGeom>
          <a:noFill/>
          <a:extLst/>
        </p:spPr>
      </p:pic>
      <p:sp>
        <p:nvSpPr>
          <p:cNvPr id="1117" name="Freeform 1117"/>
          <p:cNvSpPr/>
          <p:nvPr/>
        </p:nvSpPr>
        <p:spPr>
          <a:xfrm rot="0" flipH="0" flipV="0">
            <a:off x="2386652" y="973012"/>
            <a:ext cx="17221" cy="12991"/>
          </a:xfrm>
          <a:custGeom>
            <a:pathLst>
              <a:path w="17221" h="12991">
                <a:moveTo>
                  <a:pt x="0" y="12458"/>
                </a:moveTo>
                <a:lnTo>
                  <a:pt x="8648" y="10427"/>
                </a:lnTo>
                <a:lnTo>
                  <a:pt x="17221" y="12991"/>
                </a:lnTo>
                <a:cubicBezTo>
                  <a:pt x="17221" y="12991"/>
                  <a:pt x="12877" y="305"/>
                  <a:pt x="8648" y="152"/>
                </a:cubicBezTo>
                <a:cubicBezTo>
                  <a:pt x="4432" y="0"/>
                  <a:pt x="0" y="12458"/>
                  <a:pt x="0" y="12458"/>
                </a:cubicBezTo>
              </a:path>
            </a:pathLst>
          </a:custGeom>
          <a:solidFill>
            <a:srgbClr val="FFD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 rot="0" flipH="0" flipV="0">
            <a:off x="2386652" y="973012"/>
            <a:ext cx="17221" cy="12991"/>
          </a:xfrm>
          <a:custGeom>
            <a:pathLst>
              <a:path w="17221" h="12991">
                <a:moveTo>
                  <a:pt x="0" y="12458"/>
                </a:moveTo>
                <a:lnTo>
                  <a:pt x="8648" y="10427"/>
                </a:lnTo>
                <a:lnTo>
                  <a:pt x="17221" y="12991"/>
                </a:lnTo>
                <a:cubicBezTo>
                  <a:pt x="17221" y="12991"/>
                  <a:pt x="12877" y="305"/>
                  <a:pt x="8648" y="152"/>
                </a:cubicBezTo>
                <a:cubicBezTo>
                  <a:pt x="4432" y="0"/>
                  <a:pt x="0" y="12458"/>
                  <a:pt x="0" y="12458"/>
                </a:cubicBezTo>
                <a:close/>
                <a:moveTo>
                  <a:pt x="0" y="12458"/>
                </a:moveTo>
              </a:path>
            </a:pathLst>
          </a:custGeom>
          <a:noFill/>
          <a:ln w="50" cap="rnd" cmpd="sng">
            <a:solidFill>
              <a:srgbClr val="2B2A2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 rot="0" flipH="0" flipV="0">
            <a:off x="2390156" y="976068"/>
            <a:ext cx="10299" cy="8025"/>
          </a:xfrm>
          <a:custGeom>
            <a:pathLst>
              <a:path w="10299" h="8025">
                <a:moveTo>
                  <a:pt x="5194" y="3517"/>
                </a:moveTo>
                <a:lnTo>
                  <a:pt x="0" y="4190"/>
                </a:lnTo>
                <a:lnTo>
                  <a:pt x="826" y="8025"/>
                </a:lnTo>
                <a:lnTo>
                  <a:pt x="5194" y="3517"/>
                </a:lnTo>
                <a:lnTo>
                  <a:pt x="1397" y="0"/>
                </a:lnTo>
                <a:lnTo>
                  <a:pt x="0" y="4190"/>
                </a:lnTo>
                <a:moveTo>
                  <a:pt x="5106" y="3517"/>
                </a:moveTo>
                <a:lnTo>
                  <a:pt x="10299" y="4190"/>
                </a:lnTo>
                <a:lnTo>
                  <a:pt x="9473" y="8025"/>
                </a:lnTo>
                <a:lnTo>
                  <a:pt x="5106" y="3517"/>
                </a:lnTo>
                <a:lnTo>
                  <a:pt x="8902" y="0"/>
                </a:lnTo>
                <a:lnTo>
                  <a:pt x="10299" y="4190"/>
                </a:lnTo>
              </a:path>
            </a:pathLst>
          </a:custGeom>
          <a:noFill/>
          <a:ln w="444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0" name="Picture 1120"/>
          <p:cNvPicPr>
            <a:picLocks noChangeAspect="0" noChangeArrowheads="1"/>
          </p:cNvPicPr>
          <p:nvPr/>
        </p:nvPicPr>
        <p:blipFill>
          <a:blip r:embed="rId1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3947" y="960463"/>
            <a:ext cx="42633" cy="38239"/>
          </a:xfrm>
          <a:prstGeom prst="rect">
            <a:avLst/>
          </a:prstGeom>
          <a:noFill/>
          <a:extLst/>
        </p:spPr>
      </p:pic>
      <p:sp>
        <p:nvSpPr>
          <p:cNvPr id="1121" name="Freeform 1121"/>
          <p:cNvSpPr/>
          <p:nvPr/>
        </p:nvSpPr>
        <p:spPr>
          <a:xfrm rot="0" flipH="0" flipV="0">
            <a:off x="2381222" y="973675"/>
            <a:ext cx="14084" cy="15201"/>
          </a:xfrm>
          <a:custGeom>
            <a:pathLst>
              <a:path w="14084" h="15201">
                <a:moveTo>
                  <a:pt x="14084" y="0"/>
                </a:moveTo>
                <a:cubicBezTo>
                  <a:pt x="11189" y="3454"/>
                  <a:pt x="10160" y="8343"/>
                  <a:pt x="9119" y="13550"/>
                </a:cubicBezTo>
                <a:cubicBezTo>
                  <a:pt x="6299" y="15201"/>
                  <a:pt x="2616" y="13970"/>
                  <a:pt x="0" y="12484"/>
                </a:cubicBezTo>
                <a:cubicBezTo>
                  <a:pt x="1245" y="7035"/>
                  <a:pt x="5436" y="2171"/>
                  <a:pt x="7671" y="0"/>
                </a:cubicBezTo>
                <a:close/>
                <a:moveTo>
                  <a:pt x="14084" y="0"/>
                </a:moveTo>
              </a:path>
            </a:pathLst>
          </a:custGeom>
          <a:solidFill>
            <a:srgbClr val="FFDF00">
              <a:alpha val="100000"/>
            </a:srgbClr>
          </a:solidFill>
          <a:ln w="50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 rot="0" flipH="0" flipV="0">
            <a:off x="2395306" y="973675"/>
            <a:ext cx="14084" cy="15201"/>
          </a:xfrm>
          <a:custGeom>
            <a:pathLst>
              <a:path w="14084" h="15201">
                <a:moveTo>
                  <a:pt x="0" y="0"/>
                </a:moveTo>
                <a:cubicBezTo>
                  <a:pt x="2895" y="3454"/>
                  <a:pt x="3924" y="8343"/>
                  <a:pt x="4965" y="13550"/>
                </a:cubicBezTo>
                <a:cubicBezTo>
                  <a:pt x="7785" y="15201"/>
                  <a:pt x="11468" y="13970"/>
                  <a:pt x="14084" y="12484"/>
                </a:cubicBezTo>
                <a:cubicBezTo>
                  <a:pt x="12839" y="7035"/>
                  <a:pt x="8648" y="2171"/>
                  <a:pt x="6413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DF00">
              <a:alpha val="100000"/>
            </a:srgbClr>
          </a:solidFill>
          <a:ln w="50" cap="flat" cmpd="sng">
            <a:solidFill>
              <a:srgbClr val="2B2A29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 rot="0" flipH="0" flipV="0">
            <a:off x="2395255" y="982003"/>
            <a:ext cx="3999" cy="4343"/>
          </a:xfrm>
          <a:custGeom>
            <a:pathLst>
              <a:path w="3999" h="4343">
                <a:moveTo>
                  <a:pt x="723" y="2565"/>
                </a:moveTo>
                <a:cubicBezTo>
                  <a:pt x="88" y="1829"/>
                  <a:pt x="0" y="889"/>
                  <a:pt x="508" y="445"/>
                </a:cubicBezTo>
                <a:cubicBezTo>
                  <a:pt x="1015" y="0"/>
                  <a:pt x="1942" y="229"/>
                  <a:pt x="2577" y="965"/>
                </a:cubicBezTo>
                <a:lnTo>
                  <a:pt x="2577" y="965"/>
                </a:lnTo>
                <a:cubicBezTo>
                  <a:pt x="2691" y="1105"/>
                  <a:pt x="2793" y="1245"/>
                  <a:pt x="2882" y="1410"/>
                </a:cubicBezTo>
                <a:cubicBezTo>
                  <a:pt x="3021" y="1511"/>
                  <a:pt x="3148" y="1638"/>
                  <a:pt x="3275" y="1778"/>
                </a:cubicBezTo>
                <a:cubicBezTo>
                  <a:pt x="3898" y="2502"/>
                  <a:pt x="3999" y="3454"/>
                  <a:pt x="3491" y="3898"/>
                </a:cubicBezTo>
                <a:cubicBezTo>
                  <a:pt x="3491" y="3898"/>
                  <a:pt x="3491" y="3898"/>
                  <a:pt x="3491" y="3898"/>
                </a:cubicBezTo>
                <a:cubicBezTo>
                  <a:pt x="2983" y="4343"/>
                  <a:pt x="2056" y="4101"/>
                  <a:pt x="1421" y="3377"/>
                </a:cubicBezTo>
                <a:cubicBezTo>
                  <a:pt x="1307" y="3238"/>
                  <a:pt x="1205" y="3085"/>
                  <a:pt x="1116" y="2933"/>
                </a:cubicBezTo>
                <a:cubicBezTo>
                  <a:pt x="976" y="2831"/>
                  <a:pt x="837" y="2704"/>
                  <a:pt x="723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4" name="Picture 1124"/>
          <p:cNvPicPr>
            <a:picLocks noChangeAspect="0" noChangeArrowheads="1"/>
          </p:cNvPicPr>
          <p:nvPr/>
        </p:nvPicPr>
        <p:blipFill>
          <a:blip r:embed="rId1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2732" y="969519"/>
            <a:ext cx="29042" cy="29300"/>
          </a:xfrm>
          <a:prstGeom prst="rect">
            <a:avLst/>
          </a:prstGeom>
          <a:noFill/>
          <a:extLst/>
        </p:spPr>
      </p:pic>
      <p:sp>
        <p:nvSpPr>
          <p:cNvPr id="1125" name="Freeform 1125"/>
          <p:cNvSpPr/>
          <p:nvPr/>
        </p:nvSpPr>
        <p:spPr>
          <a:xfrm rot="0" flipH="0" flipV="0">
            <a:off x="2395255" y="982003"/>
            <a:ext cx="3999" cy="4343"/>
          </a:xfrm>
          <a:custGeom>
            <a:pathLst>
              <a:path w="3999" h="4343">
                <a:moveTo>
                  <a:pt x="723" y="2565"/>
                </a:moveTo>
                <a:cubicBezTo>
                  <a:pt x="88" y="1829"/>
                  <a:pt x="0" y="889"/>
                  <a:pt x="508" y="445"/>
                </a:cubicBezTo>
                <a:cubicBezTo>
                  <a:pt x="1015" y="0"/>
                  <a:pt x="1942" y="229"/>
                  <a:pt x="2577" y="965"/>
                </a:cubicBezTo>
                <a:lnTo>
                  <a:pt x="2577" y="965"/>
                </a:lnTo>
                <a:cubicBezTo>
                  <a:pt x="2691" y="1105"/>
                  <a:pt x="2793" y="1245"/>
                  <a:pt x="2882" y="1410"/>
                </a:cubicBezTo>
                <a:cubicBezTo>
                  <a:pt x="3021" y="1511"/>
                  <a:pt x="3148" y="1638"/>
                  <a:pt x="3275" y="1778"/>
                </a:cubicBezTo>
                <a:cubicBezTo>
                  <a:pt x="3898" y="2502"/>
                  <a:pt x="3999" y="3454"/>
                  <a:pt x="3491" y="3898"/>
                </a:cubicBezTo>
                <a:cubicBezTo>
                  <a:pt x="3491" y="3898"/>
                  <a:pt x="3491" y="3898"/>
                  <a:pt x="3491" y="3898"/>
                </a:cubicBezTo>
                <a:cubicBezTo>
                  <a:pt x="2983" y="4343"/>
                  <a:pt x="2056" y="4101"/>
                  <a:pt x="1421" y="3377"/>
                </a:cubicBezTo>
                <a:cubicBezTo>
                  <a:pt x="1307" y="3238"/>
                  <a:pt x="1205" y="3085"/>
                  <a:pt x="1116" y="2933"/>
                </a:cubicBezTo>
                <a:cubicBezTo>
                  <a:pt x="976" y="2831"/>
                  <a:pt x="837" y="2704"/>
                  <a:pt x="723" y="2565"/>
                </a:cubicBezTo>
                <a:close/>
                <a:moveTo>
                  <a:pt x="723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6" name="Picture 1126"/>
          <p:cNvPicPr>
            <a:picLocks noChangeAspect="0" noChangeArrowheads="1"/>
          </p:cNvPicPr>
          <p:nvPr/>
        </p:nvPicPr>
        <p:blipFill>
          <a:blip r:embed="rId1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2732" y="969519"/>
            <a:ext cx="28095" cy="28117"/>
          </a:xfrm>
          <a:prstGeom prst="rect">
            <a:avLst/>
          </a:prstGeom>
          <a:noFill/>
          <a:extLst/>
        </p:spPr>
      </p:pic>
      <p:sp>
        <p:nvSpPr>
          <p:cNvPr id="1127" name="Freeform 1127"/>
          <p:cNvSpPr/>
          <p:nvPr/>
        </p:nvSpPr>
        <p:spPr>
          <a:xfrm rot="0" flipH="0" flipV="0">
            <a:off x="2395255" y="982003"/>
            <a:ext cx="2882" cy="2933"/>
          </a:xfrm>
          <a:custGeom>
            <a:pathLst>
              <a:path w="2882" h="2933">
                <a:moveTo>
                  <a:pt x="723" y="2565"/>
                </a:moveTo>
                <a:cubicBezTo>
                  <a:pt x="88" y="1829"/>
                  <a:pt x="0" y="889"/>
                  <a:pt x="508" y="445"/>
                </a:cubicBezTo>
                <a:cubicBezTo>
                  <a:pt x="1015" y="0"/>
                  <a:pt x="1942" y="229"/>
                  <a:pt x="2577" y="965"/>
                </a:cubicBezTo>
                <a:cubicBezTo>
                  <a:pt x="2691" y="1105"/>
                  <a:pt x="2793" y="1245"/>
                  <a:pt x="2882" y="1410"/>
                </a:cubicBezTo>
                <a:cubicBezTo>
                  <a:pt x="2437" y="1295"/>
                  <a:pt x="1116" y="2388"/>
                  <a:pt x="1116" y="2933"/>
                </a:cubicBezTo>
                <a:cubicBezTo>
                  <a:pt x="976" y="2831"/>
                  <a:pt x="837" y="2704"/>
                  <a:pt x="723" y="2565"/>
                </a:cubicBezTo>
                <a:close/>
                <a:moveTo>
                  <a:pt x="723" y="2565"/>
                </a:moveTo>
              </a:path>
            </a:pathLst>
          </a:custGeom>
          <a:noFill/>
          <a:ln w="50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 rot="0" flipH="0" flipV="0">
            <a:off x="2391357" y="982003"/>
            <a:ext cx="3999" cy="4343"/>
          </a:xfrm>
          <a:custGeom>
            <a:pathLst>
              <a:path w="3999" h="4343">
                <a:moveTo>
                  <a:pt x="3276" y="2565"/>
                </a:moveTo>
                <a:cubicBezTo>
                  <a:pt x="3911" y="1829"/>
                  <a:pt x="3999" y="889"/>
                  <a:pt x="3491" y="445"/>
                </a:cubicBezTo>
                <a:cubicBezTo>
                  <a:pt x="2984" y="0"/>
                  <a:pt x="2057" y="229"/>
                  <a:pt x="1422" y="965"/>
                </a:cubicBezTo>
                <a:lnTo>
                  <a:pt x="1422" y="965"/>
                </a:lnTo>
                <a:cubicBezTo>
                  <a:pt x="1308" y="1105"/>
                  <a:pt x="1206" y="1245"/>
                  <a:pt x="1117" y="1410"/>
                </a:cubicBezTo>
                <a:cubicBezTo>
                  <a:pt x="978" y="1511"/>
                  <a:pt x="851" y="1638"/>
                  <a:pt x="724" y="1778"/>
                </a:cubicBezTo>
                <a:cubicBezTo>
                  <a:pt x="101" y="2502"/>
                  <a:pt x="0" y="3454"/>
                  <a:pt x="508" y="3898"/>
                </a:cubicBezTo>
                <a:cubicBezTo>
                  <a:pt x="508" y="3898"/>
                  <a:pt x="508" y="3898"/>
                  <a:pt x="508" y="3898"/>
                </a:cubicBezTo>
                <a:cubicBezTo>
                  <a:pt x="1016" y="4343"/>
                  <a:pt x="1943" y="4101"/>
                  <a:pt x="2578" y="3377"/>
                </a:cubicBezTo>
                <a:cubicBezTo>
                  <a:pt x="2692" y="3238"/>
                  <a:pt x="2794" y="3085"/>
                  <a:pt x="2883" y="2933"/>
                </a:cubicBezTo>
                <a:cubicBezTo>
                  <a:pt x="3023" y="2831"/>
                  <a:pt x="3162" y="2704"/>
                  <a:pt x="3276" y="2565"/>
                </a:cubicBezTo>
              </a:path>
            </a:pathLst>
          </a:custGeom>
          <a:solidFill>
            <a:srgbClr val="FFDF00">
              <a:alpha val="100000"/>
            </a:srgbClr>
          </a:solidFill>
          <a:ln w="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9" name="Picture 1129"/>
          <p:cNvPicPr>
            <a:picLocks noChangeAspect="0" noChangeArrowheads="1"/>
          </p:cNvPicPr>
          <p:nvPr/>
        </p:nvPicPr>
        <p:blipFill>
          <a:blip r:embed="rId1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8833" y="969519"/>
            <a:ext cx="29046" cy="29300"/>
          </a:xfrm>
          <a:prstGeom prst="rect">
            <a:avLst/>
          </a:prstGeom>
          <a:noFill/>
          <a:extLst/>
        </p:spPr>
      </p:pic>
      <p:sp>
        <p:nvSpPr>
          <p:cNvPr id="1130" name="Freeform 1130"/>
          <p:cNvSpPr/>
          <p:nvPr/>
        </p:nvSpPr>
        <p:spPr>
          <a:xfrm rot="0" flipH="0" flipV="0">
            <a:off x="2391357" y="982003"/>
            <a:ext cx="3999" cy="4343"/>
          </a:xfrm>
          <a:custGeom>
            <a:pathLst>
              <a:path w="3999" h="4343">
                <a:moveTo>
                  <a:pt x="3276" y="2565"/>
                </a:moveTo>
                <a:cubicBezTo>
                  <a:pt x="3911" y="1829"/>
                  <a:pt x="3999" y="889"/>
                  <a:pt x="3491" y="445"/>
                </a:cubicBezTo>
                <a:cubicBezTo>
                  <a:pt x="2984" y="0"/>
                  <a:pt x="2057" y="229"/>
                  <a:pt x="1422" y="965"/>
                </a:cubicBezTo>
                <a:lnTo>
                  <a:pt x="1422" y="965"/>
                </a:lnTo>
                <a:cubicBezTo>
                  <a:pt x="1308" y="1105"/>
                  <a:pt x="1206" y="1245"/>
                  <a:pt x="1117" y="1410"/>
                </a:cubicBezTo>
                <a:cubicBezTo>
                  <a:pt x="978" y="1511"/>
                  <a:pt x="851" y="1638"/>
                  <a:pt x="724" y="1778"/>
                </a:cubicBezTo>
                <a:cubicBezTo>
                  <a:pt x="101" y="2502"/>
                  <a:pt x="0" y="3454"/>
                  <a:pt x="508" y="3898"/>
                </a:cubicBezTo>
                <a:cubicBezTo>
                  <a:pt x="508" y="3898"/>
                  <a:pt x="508" y="3898"/>
                  <a:pt x="508" y="3898"/>
                </a:cubicBezTo>
                <a:cubicBezTo>
                  <a:pt x="1016" y="4343"/>
                  <a:pt x="1943" y="4101"/>
                  <a:pt x="2578" y="3377"/>
                </a:cubicBezTo>
                <a:cubicBezTo>
                  <a:pt x="2692" y="3238"/>
                  <a:pt x="2794" y="3085"/>
                  <a:pt x="2883" y="2933"/>
                </a:cubicBezTo>
                <a:cubicBezTo>
                  <a:pt x="3023" y="2831"/>
                  <a:pt x="3162" y="2704"/>
                  <a:pt x="3276" y="2565"/>
                </a:cubicBezTo>
                <a:close/>
                <a:moveTo>
                  <a:pt x="3276" y="2565"/>
                </a:moveTo>
              </a:path>
            </a:pathLst>
          </a:custGeom>
          <a:noFill/>
          <a:ln w="38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1" name="Picture 1131"/>
          <p:cNvPicPr>
            <a:picLocks noChangeAspect="0" noChangeArrowheads="1"/>
          </p:cNvPicPr>
          <p:nvPr/>
        </p:nvPicPr>
        <p:blipFill>
          <a:blip r:embed="rId1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79776" y="969519"/>
            <a:ext cx="28103" cy="28117"/>
          </a:xfrm>
          <a:prstGeom prst="rect">
            <a:avLst/>
          </a:prstGeom>
          <a:noFill/>
          <a:extLst/>
        </p:spPr>
      </p:pic>
      <p:sp>
        <p:nvSpPr>
          <p:cNvPr id="1132" name="Freeform 1132"/>
          <p:cNvSpPr/>
          <p:nvPr/>
        </p:nvSpPr>
        <p:spPr>
          <a:xfrm rot="0" flipH="0" flipV="0">
            <a:off x="2392475" y="982003"/>
            <a:ext cx="2882" cy="2933"/>
          </a:xfrm>
          <a:custGeom>
            <a:pathLst>
              <a:path w="2882" h="2933">
                <a:moveTo>
                  <a:pt x="2159" y="2565"/>
                </a:moveTo>
                <a:cubicBezTo>
                  <a:pt x="2794" y="1829"/>
                  <a:pt x="2882" y="889"/>
                  <a:pt x="2374" y="445"/>
                </a:cubicBezTo>
                <a:cubicBezTo>
                  <a:pt x="1867" y="0"/>
                  <a:pt x="940" y="229"/>
                  <a:pt x="305" y="965"/>
                </a:cubicBezTo>
                <a:cubicBezTo>
                  <a:pt x="191" y="1105"/>
                  <a:pt x="89" y="1245"/>
                  <a:pt x="0" y="1410"/>
                </a:cubicBezTo>
                <a:cubicBezTo>
                  <a:pt x="445" y="1295"/>
                  <a:pt x="1766" y="2388"/>
                  <a:pt x="1766" y="2933"/>
                </a:cubicBezTo>
                <a:cubicBezTo>
                  <a:pt x="1906" y="2831"/>
                  <a:pt x="2045" y="2704"/>
                  <a:pt x="2159" y="2565"/>
                </a:cubicBezTo>
                <a:close/>
                <a:moveTo>
                  <a:pt x="2159" y="2565"/>
                </a:moveTo>
              </a:path>
            </a:pathLst>
          </a:custGeom>
          <a:noFill/>
          <a:ln w="50" cap="flat" cmpd="sng">
            <a:solidFill>
              <a:srgbClr val="806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3" name="Picture 1133"/>
          <p:cNvPicPr>
            <a:picLocks noChangeAspect="0" noChangeArrowheads="1"/>
          </p:cNvPicPr>
          <p:nvPr/>
        </p:nvPicPr>
        <p:blipFill>
          <a:blip r:embed="rId1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8524" y="960971"/>
            <a:ext cx="39484" cy="39742"/>
          </a:xfrm>
          <a:prstGeom prst="rect">
            <a:avLst/>
          </a:prstGeom>
          <a:noFill/>
          <a:extLst/>
        </p:spPr>
      </p:pic>
      <p:pic>
        <p:nvPicPr>
          <p:cNvPr id="1134" name="Picture 1134"/>
          <p:cNvPicPr>
            <a:picLocks noChangeAspect="0" noChangeArrowheads="1"/>
          </p:cNvPicPr>
          <p:nvPr/>
        </p:nvPicPr>
        <p:blipFill>
          <a:blip r:embed="rId1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82608" y="960971"/>
            <a:ext cx="39471" cy="39743"/>
          </a:xfrm>
          <a:prstGeom prst="rect">
            <a:avLst/>
          </a:prstGeom>
          <a:noFill/>
          <a:extLst/>
        </p:spPr>
      </p:pic>
      <p:pic>
        <p:nvPicPr>
          <p:cNvPr id="1135" name="Picture 1135"/>
          <p:cNvPicPr>
            <a:picLocks noChangeAspect="0" noChangeArrowheads="1"/>
          </p:cNvPicPr>
          <p:nvPr/>
        </p:nvPicPr>
        <p:blipFill>
          <a:blip r:embed="rId1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3251" y="893572"/>
            <a:ext cx="64109" cy="89890"/>
          </a:xfrm>
          <a:prstGeom prst="rect">
            <a:avLst/>
          </a:prstGeom>
          <a:noFill/>
          <a:extLst/>
        </p:spPr>
      </p:pic>
      <p:sp>
        <p:nvSpPr>
          <p:cNvPr id="1136" name="Freeform 1136"/>
          <p:cNvSpPr/>
          <p:nvPr/>
        </p:nvSpPr>
        <p:spPr>
          <a:xfrm rot="0" flipH="0" flipV="0">
            <a:off x="2605716" y="1546220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 rot="0" flipH="0" flipV="0">
            <a:off x="2605716" y="1607838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 rot="0" flipH="0" flipV="0">
            <a:off x="2605716" y="2318952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 rot="0" flipH="0" flipV="0">
            <a:off x="2605716" y="2380570"/>
            <a:ext cx="116573" cy="82384"/>
          </a:xfrm>
          <a:custGeom>
            <a:pathLst>
              <a:path w="116573" h="82384">
                <a:moveTo>
                  <a:pt x="116573" y="34925"/>
                </a:moveTo>
                <a:lnTo>
                  <a:pt x="116573" y="0"/>
                </a:lnTo>
                <a:lnTo>
                  <a:pt x="58280" y="47472"/>
                </a:lnTo>
                <a:lnTo>
                  <a:pt x="0" y="0"/>
                </a:lnTo>
                <a:lnTo>
                  <a:pt x="0" y="34925"/>
                </a:lnTo>
                <a:lnTo>
                  <a:pt x="58280" y="82384"/>
                </a:lnTo>
                <a:close/>
                <a:moveTo>
                  <a:pt x="116573" y="34925"/>
                </a:moveTo>
              </a:path>
            </a:pathLst>
          </a:custGeom>
          <a:solidFill>
            <a:srgbClr val="F7A600">
              <a:alpha val="100000"/>
            </a:srgbClr>
          </a:solidFill>
          <a:ln w="4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>
            <a:hlinkClick r:id="rId100"/>
          </p:cNvPr>
          <p:cNvSpPr/>
          <p:nvPr/>
        </p:nvSpPr>
        <p:spPr>
          <a:xfrm rot="0" flipH="0" flipV="0">
            <a:off x="2383116" y="3463798"/>
            <a:ext cx="561772" cy="561772"/>
          </a:xfrm>
          <a:custGeom>
            <a:pathLst>
              <a:path w="561772" h="561772">
                <a:moveTo>
                  <a:pt x="0" y="561772"/>
                </a:moveTo>
                <a:lnTo>
                  <a:pt x="561772" y="561772"/>
                </a:lnTo>
                <a:lnTo>
                  <a:pt x="561772" y="0"/>
                </a:lnTo>
                <a:lnTo>
                  <a:pt x="0" y="0"/>
                </a:lnTo>
                <a:lnTo>
                  <a:pt x="0" y="561772"/>
                </a:lnTo>
                <a:close/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1" name="Picture 1141">
            <a:hlinkClick r:id="rId100"/>
          </p:cNvPr>
          <p:cNvPicPr>
            <a:picLocks noChangeAspect="0" noChangeArrowheads="1"/>
          </p:cNvPicPr>
          <p:nvPr/>
        </p:nvPicPr>
        <p:blipFill>
          <a:blip r:embed="rId1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36558" y="3517240"/>
            <a:ext cx="454875" cy="454875"/>
          </a:xfrm>
          <a:prstGeom prst="rect">
            <a:avLst/>
          </a:prstGeom>
          <a:noFill/>
          <a:extLst/>
        </p:spPr>
      </p:pic>
      <p:pic>
        <p:nvPicPr>
          <p:cNvPr id="1142" name="Picture 1142"/>
          <p:cNvPicPr>
            <a:picLocks noChangeAspect="0" noChangeArrowheads="1"/>
          </p:cNvPicPr>
          <p:nvPr/>
        </p:nvPicPr>
        <p:blipFill>
          <a:blip r:embed="rId1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1179" y="4645381"/>
            <a:ext cx="4025649" cy="2122551"/>
          </a:xfrm>
          <a:prstGeom prst="rect">
            <a:avLst/>
          </a:prstGeom>
          <a:noFill/>
          <a:extLst/>
        </p:spPr>
      </p:pic>
      <p:sp>
        <p:nvSpPr>
          <p:cNvPr id="1143" name="Freeform 1143"/>
          <p:cNvSpPr/>
          <p:nvPr/>
        </p:nvSpPr>
        <p:spPr>
          <a:xfrm rot="0" flipH="0" flipV="0">
            <a:off x="647578" y="6648284"/>
            <a:ext cx="4032846" cy="263728"/>
          </a:xfrm>
          <a:custGeom>
            <a:pathLst>
              <a:path w="4032846" h="263728">
                <a:moveTo>
                  <a:pt x="4032846" y="131864"/>
                </a:moveTo>
                <a:cubicBezTo>
                  <a:pt x="4032846" y="204685"/>
                  <a:pt x="3130067" y="263728"/>
                  <a:pt x="2016429" y="263728"/>
                </a:cubicBezTo>
                <a:cubicBezTo>
                  <a:pt x="902779" y="263728"/>
                  <a:pt x="0" y="204685"/>
                  <a:pt x="0" y="131864"/>
                </a:cubicBezTo>
                <a:cubicBezTo>
                  <a:pt x="0" y="59043"/>
                  <a:pt x="902779" y="0"/>
                  <a:pt x="2016429" y="0"/>
                </a:cubicBezTo>
                <a:cubicBezTo>
                  <a:pt x="3130067" y="0"/>
                  <a:pt x="4032846" y="59043"/>
                  <a:pt x="4032846" y="131864"/>
                </a:cubicBezTo>
              </a:path>
            </a:pathLst>
          </a:custGeom>
          <a:solidFill>
            <a:srgbClr val="FFD176">
              <a:alpha val="1999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 rot="0" flipH="0" flipV="0">
            <a:off x="1422006" y="5033131"/>
            <a:ext cx="2499626" cy="1586038"/>
          </a:xfrm>
          <a:custGeom>
            <a:pathLst>
              <a:path w="2499626" h="1586038">
                <a:moveTo>
                  <a:pt x="2499626" y="22707"/>
                </a:moveTo>
                <a:lnTo>
                  <a:pt x="2499626" y="1586038"/>
                </a:lnTo>
                <a:lnTo>
                  <a:pt x="0" y="1586038"/>
                </a:lnTo>
                <a:lnTo>
                  <a:pt x="0" y="22707"/>
                </a:lnTo>
                <a:cubicBezTo>
                  <a:pt x="0" y="10211"/>
                  <a:pt x="10147" y="0"/>
                  <a:pt x="22657" y="0"/>
                </a:cubicBezTo>
                <a:lnTo>
                  <a:pt x="2476982" y="0"/>
                </a:lnTo>
                <a:cubicBezTo>
                  <a:pt x="2479980" y="0"/>
                  <a:pt x="2482850" y="571"/>
                  <a:pt x="2485466" y="1651"/>
                </a:cubicBezTo>
                <a:cubicBezTo>
                  <a:pt x="2493823" y="5042"/>
                  <a:pt x="2499626" y="13208"/>
                  <a:pt x="2499626" y="22707"/>
                </a:cubicBez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 rot="0" flipH="0" flipV="0">
            <a:off x="1488436" y="5123514"/>
            <a:ext cx="2366758" cy="1438465"/>
          </a:xfrm>
          <a:custGeom>
            <a:pathLst>
              <a:path w="2366758" h="1438465">
                <a:moveTo>
                  <a:pt x="2352255" y="1438465"/>
                </a:moveTo>
                <a:lnTo>
                  <a:pt x="14503" y="1438465"/>
                </a:lnTo>
                <a:cubicBezTo>
                  <a:pt x="6502" y="1438465"/>
                  <a:pt x="0" y="1431976"/>
                  <a:pt x="0" y="1423962"/>
                </a:cubicBezTo>
                <a:lnTo>
                  <a:pt x="0" y="14491"/>
                </a:lnTo>
                <a:cubicBezTo>
                  <a:pt x="0" y="6490"/>
                  <a:pt x="6502" y="0"/>
                  <a:pt x="14503" y="0"/>
                </a:cubicBezTo>
                <a:lnTo>
                  <a:pt x="2352255" y="0"/>
                </a:lnTo>
                <a:cubicBezTo>
                  <a:pt x="2360268" y="0"/>
                  <a:pt x="2366758" y="6490"/>
                  <a:pt x="2366758" y="14491"/>
                </a:cubicBezTo>
                <a:lnTo>
                  <a:pt x="2366758" y="1423962"/>
                </a:lnTo>
                <a:cubicBezTo>
                  <a:pt x="2366758" y="1431976"/>
                  <a:pt x="2360268" y="1438465"/>
                  <a:pt x="2352255" y="1438465"/>
                </a:cubicBezTo>
              </a:path>
            </a:pathLst>
          </a:custGeom>
          <a:solidFill>
            <a:srgbClr val="1B2F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 rot="0" flipH="0" flipV="0">
            <a:off x="1272247" y="6595491"/>
            <a:ext cx="2799144" cy="134303"/>
          </a:xfrm>
          <a:custGeom>
            <a:pathLst>
              <a:path w="2799144" h="134303">
                <a:moveTo>
                  <a:pt x="2799144" y="134303"/>
                </a:moveTo>
                <a:lnTo>
                  <a:pt x="0" y="134303"/>
                </a:lnTo>
                <a:lnTo>
                  <a:pt x="0" y="0"/>
                </a:lnTo>
                <a:lnTo>
                  <a:pt x="2799144" y="0"/>
                </a:lnTo>
                <a:lnTo>
                  <a:pt x="2799144" y="134303"/>
                </a:lnTo>
                <a:close/>
              </a:path>
            </a:pathLst>
          </a:custGeom>
          <a:solidFill>
            <a:srgbClr val="3A61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 rot="0" flipH="0" flipV="0">
            <a:off x="1272250" y="6658709"/>
            <a:ext cx="2799143" cy="71081"/>
          </a:xfrm>
          <a:custGeom>
            <a:pathLst>
              <a:path w="2799143" h="71081">
                <a:moveTo>
                  <a:pt x="2799143" y="71081"/>
                </a:moveTo>
                <a:lnTo>
                  <a:pt x="0" y="71081"/>
                </a:lnTo>
                <a:lnTo>
                  <a:pt x="0" y="36791"/>
                </a:lnTo>
                <a:lnTo>
                  <a:pt x="2799143" y="0"/>
                </a:lnTo>
                <a:close/>
                <a:moveTo>
                  <a:pt x="2799143" y="71081"/>
                </a:moveTo>
              </a:path>
            </a:pathLst>
          </a:custGeom>
          <a:solidFill>
            <a:srgbClr val="2442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 rot="0" flipH="0" flipV="0">
            <a:off x="1658703" y="5350042"/>
            <a:ext cx="1343989" cy="863434"/>
          </a:xfrm>
          <a:custGeom>
            <a:pathLst>
              <a:path w="1343989" h="863434">
                <a:moveTo>
                  <a:pt x="1333652" y="863434"/>
                </a:moveTo>
                <a:lnTo>
                  <a:pt x="10338" y="863434"/>
                </a:lnTo>
                <a:cubicBezTo>
                  <a:pt x="4636" y="863434"/>
                  <a:pt x="0" y="858812"/>
                  <a:pt x="0" y="853097"/>
                </a:cubicBezTo>
                <a:lnTo>
                  <a:pt x="0" y="10337"/>
                </a:lnTo>
                <a:cubicBezTo>
                  <a:pt x="0" y="4635"/>
                  <a:pt x="4636" y="0"/>
                  <a:pt x="10338" y="0"/>
                </a:cubicBezTo>
                <a:lnTo>
                  <a:pt x="1333652" y="0"/>
                </a:lnTo>
                <a:cubicBezTo>
                  <a:pt x="1339366" y="0"/>
                  <a:pt x="1343989" y="4635"/>
                  <a:pt x="1343989" y="10337"/>
                </a:cubicBezTo>
                <a:lnTo>
                  <a:pt x="1343989" y="853097"/>
                </a:lnTo>
                <a:cubicBezTo>
                  <a:pt x="1343989" y="858812"/>
                  <a:pt x="1339366" y="863434"/>
                  <a:pt x="1333652" y="86343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 rot="0" flipH="0" flipV="0">
            <a:off x="1625947" y="5318845"/>
            <a:ext cx="1343989" cy="863434"/>
          </a:xfrm>
          <a:custGeom>
            <a:pathLst>
              <a:path w="1343989" h="863434">
                <a:moveTo>
                  <a:pt x="1333652" y="863434"/>
                </a:moveTo>
                <a:lnTo>
                  <a:pt x="10338" y="863434"/>
                </a:lnTo>
                <a:cubicBezTo>
                  <a:pt x="4636" y="863434"/>
                  <a:pt x="0" y="858812"/>
                  <a:pt x="0" y="853097"/>
                </a:cubicBezTo>
                <a:lnTo>
                  <a:pt x="0" y="10337"/>
                </a:lnTo>
                <a:cubicBezTo>
                  <a:pt x="0" y="4622"/>
                  <a:pt x="4636" y="0"/>
                  <a:pt x="10338" y="0"/>
                </a:cubicBezTo>
                <a:lnTo>
                  <a:pt x="1333652" y="0"/>
                </a:lnTo>
                <a:cubicBezTo>
                  <a:pt x="1339366" y="0"/>
                  <a:pt x="1343989" y="4622"/>
                  <a:pt x="1343989" y="10337"/>
                </a:cubicBezTo>
                <a:lnTo>
                  <a:pt x="1343989" y="853097"/>
                </a:lnTo>
                <a:cubicBezTo>
                  <a:pt x="1343989" y="858812"/>
                  <a:pt x="1339366" y="863434"/>
                  <a:pt x="1333652" y="86343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0" name="Picture 1150"/>
          <p:cNvPicPr>
            <a:picLocks noChangeAspect="0" noChangeArrowheads="1"/>
          </p:cNvPicPr>
          <p:nvPr/>
        </p:nvPicPr>
        <p:blipFill>
          <a:blip r:embed="rId1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3255" y="5306149"/>
            <a:ext cx="1369377" cy="888834"/>
          </a:xfrm>
          <a:prstGeom prst="rect">
            <a:avLst/>
          </a:prstGeom>
          <a:noFill/>
          <a:extLst/>
        </p:spPr>
      </p:pic>
      <p:sp>
        <p:nvSpPr>
          <p:cNvPr id="1151" name="Freeform 1151"/>
          <p:cNvSpPr/>
          <p:nvPr/>
        </p:nvSpPr>
        <p:spPr>
          <a:xfrm rot="0" flipH="0" flipV="0">
            <a:off x="1625947" y="5318845"/>
            <a:ext cx="1343990" cy="87058"/>
          </a:xfrm>
          <a:custGeom>
            <a:pathLst>
              <a:path w="1343990" h="87058">
                <a:moveTo>
                  <a:pt x="1343990" y="87058"/>
                </a:moveTo>
                <a:lnTo>
                  <a:pt x="0" y="87058"/>
                </a:lnTo>
                <a:lnTo>
                  <a:pt x="0" y="10338"/>
                </a:lnTo>
                <a:cubicBezTo>
                  <a:pt x="0" y="4623"/>
                  <a:pt x="4636" y="0"/>
                  <a:pt x="10338" y="0"/>
                </a:cubicBezTo>
                <a:lnTo>
                  <a:pt x="1333653" y="0"/>
                </a:lnTo>
                <a:cubicBezTo>
                  <a:pt x="1339368" y="0"/>
                  <a:pt x="1343990" y="4623"/>
                  <a:pt x="1343990" y="10338"/>
                </a:cubicBezTo>
                <a:close/>
                <a:moveTo>
                  <a:pt x="1343990" y="87058"/>
                </a:moveTo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 rot="0" flipH="0" flipV="0">
            <a:off x="1706272" y="5489932"/>
            <a:ext cx="359524" cy="422706"/>
          </a:xfrm>
          <a:custGeom>
            <a:pathLst>
              <a:path w="359524" h="422706">
                <a:moveTo>
                  <a:pt x="349453" y="422706"/>
                </a:moveTo>
                <a:lnTo>
                  <a:pt x="10059" y="422706"/>
                </a:lnTo>
                <a:cubicBezTo>
                  <a:pt x="4509" y="422706"/>
                  <a:pt x="0" y="418198"/>
                  <a:pt x="0" y="412635"/>
                </a:cubicBezTo>
                <a:lnTo>
                  <a:pt x="0" y="10058"/>
                </a:lnTo>
                <a:cubicBezTo>
                  <a:pt x="0" y="4495"/>
                  <a:pt x="4509" y="0"/>
                  <a:pt x="10059" y="0"/>
                </a:cubicBezTo>
                <a:lnTo>
                  <a:pt x="349453" y="0"/>
                </a:lnTo>
                <a:cubicBezTo>
                  <a:pt x="355015" y="0"/>
                  <a:pt x="359524" y="4495"/>
                  <a:pt x="359524" y="10058"/>
                </a:cubicBezTo>
                <a:lnTo>
                  <a:pt x="359524" y="412635"/>
                </a:lnTo>
                <a:cubicBezTo>
                  <a:pt x="359524" y="418198"/>
                  <a:pt x="355015" y="422706"/>
                  <a:pt x="349453" y="422706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Freeform 1153"/>
          <p:cNvSpPr/>
          <p:nvPr/>
        </p:nvSpPr>
        <p:spPr>
          <a:xfrm rot="0" flipH="0" flipV="0">
            <a:off x="1734877" y="5537743"/>
            <a:ext cx="302310" cy="374890"/>
          </a:xfrm>
          <a:custGeom>
            <a:pathLst>
              <a:path w="302310" h="374890">
                <a:moveTo>
                  <a:pt x="193141" y="261708"/>
                </a:moveTo>
                <a:lnTo>
                  <a:pt x="183070" y="261708"/>
                </a:lnTo>
                <a:lnTo>
                  <a:pt x="183070" y="235305"/>
                </a:lnTo>
                <a:cubicBezTo>
                  <a:pt x="183070" y="227825"/>
                  <a:pt x="186411" y="220459"/>
                  <a:pt x="192595" y="216611"/>
                </a:cubicBezTo>
                <a:cubicBezTo>
                  <a:pt x="219810" y="199694"/>
                  <a:pt x="238352" y="166763"/>
                  <a:pt x="238352" y="128714"/>
                </a:cubicBezTo>
                <a:cubicBezTo>
                  <a:pt x="238352" y="126720"/>
                  <a:pt x="237946" y="124853"/>
                  <a:pt x="237844" y="122885"/>
                </a:cubicBezTo>
                <a:cubicBezTo>
                  <a:pt x="242226" y="118935"/>
                  <a:pt x="245566" y="114312"/>
                  <a:pt x="246519" y="108801"/>
                </a:cubicBezTo>
                <a:cubicBezTo>
                  <a:pt x="248627" y="96583"/>
                  <a:pt x="240994" y="84442"/>
                  <a:pt x="241324" y="72771"/>
                </a:cubicBezTo>
                <a:cubicBezTo>
                  <a:pt x="243077" y="76123"/>
                  <a:pt x="250443" y="77533"/>
                  <a:pt x="250316" y="70993"/>
                </a:cubicBezTo>
                <a:cubicBezTo>
                  <a:pt x="250151" y="62433"/>
                  <a:pt x="234200" y="45123"/>
                  <a:pt x="220242" y="35623"/>
                </a:cubicBezTo>
                <a:cubicBezTo>
                  <a:pt x="207707" y="27089"/>
                  <a:pt x="190182" y="14947"/>
                  <a:pt x="175222" y="12344"/>
                </a:cubicBezTo>
                <a:cubicBezTo>
                  <a:pt x="161696" y="9982"/>
                  <a:pt x="147701" y="8597"/>
                  <a:pt x="134290" y="11582"/>
                </a:cubicBezTo>
                <a:cubicBezTo>
                  <a:pt x="125501" y="13538"/>
                  <a:pt x="120485" y="17246"/>
                  <a:pt x="113055" y="22110"/>
                </a:cubicBezTo>
                <a:cubicBezTo>
                  <a:pt x="109868" y="24193"/>
                  <a:pt x="105397" y="25463"/>
                  <a:pt x="103340" y="28918"/>
                </a:cubicBezTo>
                <a:cubicBezTo>
                  <a:pt x="105562" y="25501"/>
                  <a:pt x="116421" y="6019"/>
                  <a:pt x="108178" y="4584"/>
                </a:cubicBezTo>
                <a:cubicBezTo>
                  <a:pt x="99682" y="3098"/>
                  <a:pt x="97498" y="25577"/>
                  <a:pt x="96329" y="30340"/>
                </a:cubicBezTo>
                <a:cubicBezTo>
                  <a:pt x="95339" y="24993"/>
                  <a:pt x="90716" y="0"/>
                  <a:pt x="84315" y="12801"/>
                </a:cubicBezTo>
                <a:cubicBezTo>
                  <a:pt x="80302" y="20790"/>
                  <a:pt x="84087" y="34937"/>
                  <a:pt x="85395" y="43065"/>
                </a:cubicBezTo>
                <a:cubicBezTo>
                  <a:pt x="67348" y="44323"/>
                  <a:pt x="58064" y="47853"/>
                  <a:pt x="54838" y="67881"/>
                </a:cubicBezTo>
                <a:cubicBezTo>
                  <a:pt x="52349" y="83248"/>
                  <a:pt x="54280" y="98958"/>
                  <a:pt x="56756" y="114274"/>
                </a:cubicBezTo>
                <a:cubicBezTo>
                  <a:pt x="56528" y="114249"/>
                  <a:pt x="56312" y="114109"/>
                  <a:pt x="56096" y="114096"/>
                </a:cubicBezTo>
                <a:cubicBezTo>
                  <a:pt x="46279" y="113792"/>
                  <a:pt x="45542" y="127393"/>
                  <a:pt x="45009" y="135077"/>
                </a:cubicBezTo>
                <a:cubicBezTo>
                  <a:pt x="44005" y="149491"/>
                  <a:pt x="47803" y="160553"/>
                  <a:pt x="61265" y="166649"/>
                </a:cubicBezTo>
                <a:cubicBezTo>
                  <a:pt x="63640" y="167728"/>
                  <a:pt x="67932" y="169748"/>
                  <a:pt x="72237" y="170954"/>
                </a:cubicBezTo>
                <a:cubicBezTo>
                  <a:pt x="80188" y="190373"/>
                  <a:pt x="93319" y="206425"/>
                  <a:pt x="109715" y="216611"/>
                </a:cubicBezTo>
                <a:cubicBezTo>
                  <a:pt x="115900" y="220459"/>
                  <a:pt x="119227" y="227825"/>
                  <a:pt x="119227" y="235305"/>
                </a:cubicBezTo>
                <a:lnTo>
                  <a:pt x="119227" y="261708"/>
                </a:lnTo>
                <a:lnTo>
                  <a:pt x="109169" y="261708"/>
                </a:lnTo>
                <a:cubicBezTo>
                  <a:pt x="48882" y="261708"/>
                  <a:pt x="0" y="312381"/>
                  <a:pt x="0" y="374890"/>
                </a:cubicBezTo>
                <a:lnTo>
                  <a:pt x="302310" y="374890"/>
                </a:lnTo>
                <a:cubicBezTo>
                  <a:pt x="302310" y="312381"/>
                  <a:pt x="253427" y="261708"/>
                  <a:pt x="193141" y="2617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4" name="Freeform 1154"/>
          <p:cNvSpPr/>
          <p:nvPr/>
        </p:nvSpPr>
        <p:spPr>
          <a:xfrm rot="0" flipH="0" flipV="0">
            <a:off x="2890399" y="5334675"/>
            <a:ext cx="54025" cy="52095"/>
          </a:xfrm>
          <a:custGeom>
            <a:pathLst>
              <a:path w="54025" h="52095">
                <a:moveTo>
                  <a:pt x="39941" y="52095"/>
                </a:moveTo>
                <a:lnTo>
                  <a:pt x="14084" y="52095"/>
                </a:lnTo>
                <a:cubicBezTo>
                  <a:pt x="6312" y="52095"/>
                  <a:pt x="0" y="45784"/>
                  <a:pt x="0" y="38011"/>
                </a:cubicBezTo>
                <a:lnTo>
                  <a:pt x="0" y="14084"/>
                </a:lnTo>
                <a:cubicBezTo>
                  <a:pt x="0" y="6299"/>
                  <a:pt x="6312" y="0"/>
                  <a:pt x="14084" y="0"/>
                </a:cubicBezTo>
                <a:lnTo>
                  <a:pt x="39941" y="0"/>
                </a:lnTo>
                <a:cubicBezTo>
                  <a:pt x="47726" y="0"/>
                  <a:pt x="54025" y="6299"/>
                  <a:pt x="54025" y="14084"/>
                </a:cubicBezTo>
                <a:lnTo>
                  <a:pt x="54025" y="38011"/>
                </a:lnTo>
                <a:cubicBezTo>
                  <a:pt x="54025" y="45784"/>
                  <a:pt x="47726" y="52095"/>
                  <a:pt x="39941" y="52095"/>
                </a:cubicBezTo>
              </a:path>
            </a:pathLst>
          </a:custGeom>
          <a:solidFill>
            <a:srgbClr val="FF55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5" name="Freeform 1155"/>
          <p:cNvSpPr/>
          <p:nvPr/>
        </p:nvSpPr>
        <p:spPr>
          <a:xfrm rot="0" flipH="0" flipV="0">
            <a:off x="2820413" y="5334675"/>
            <a:ext cx="54025" cy="52095"/>
          </a:xfrm>
          <a:custGeom>
            <a:pathLst>
              <a:path w="54025" h="52095">
                <a:moveTo>
                  <a:pt x="39941" y="52095"/>
                </a:moveTo>
                <a:lnTo>
                  <a:pt x="14084" y="52095"/>
                </a:lnTo>
                <a:cubicBezTo>
                  <a:pt x="6312" y="52095"/>
                  <a:pt x="0" y="45784"/>
                  <a:pt x="0" y="38011"/>
                </a:cubicBezTo>
                <a:lnTo>
                  <a:pt x="0" y="14084"/>
                </a:lnTo>
                <a:cubicBezTo>
                  <a:pt x="0" y="6299"/>
                  <a:pt x="6312" y="0"/>
                  <a:pt x="14084" y="0"/>
                </a:cubicBezTo>
                <a:lnTo>
                  <a:pt x="39941" y="0"/>
                </a:lnTo>
                <a:cubicBezTo>
                  <a:pt x="47726" y="0"/>
                  <a:pt x="54025" y="6299"/>
                  <a:pt x="54025" y="14084"/>
                </a:cubicBezTo>
                <a:lnTo>
                  <a:pt x="54025" y="38011"/>
                </a:lnTo>
                <a:cubicBezTo>
                  <a:pt x="54025" y="45784"/>
                  <a:pt x="47726" y="52095"/>
                  <a:pt x="39941" y="52095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 rot="0" flipH="0" flipV="0">
            <a:off x="2750426" y="5334675"/>
            <a:ext cx="54025" cy="52095"/>
          </a:xfrm>
          <a:custGeom>
            <a:pathLst>
              <a:path w="54025" h="52095">
                <a:moveTo>
                  <a:pt x="39941" y="52095"/>
                </a:moveTo>
                <a:lnTo>
                  <a:pt x="14084" y="52095"/>
                </a:lnTo>
                <a:cubicBezTo>
                  <a:pt x="6312" y="52095"/>
                  <a:pt x="0" y="45784"/>
                  <a:pt x="0" y="38011"/>
                </a:cubicBezTo>
                <a:lnTo>
                  <a:pt x="0" y="14084"/>
                </a:lnTo>
                <a:cubicBezTo>
                  <a:pt x="0" y="6299"/>
                  <a:pt x="6312" y="0"/>
                  <a:pt x="14084" y="0"/>
                </a:cubicBezTo>
                <a:lnTo>
                  <a:pt x="39941" y="0"/>
                </a:lnTo>
                <a:cubicBezTo>
                  <a:pt x="47726" y="0"/>
                  <a:pt x="54025" y="6299"/>
                  <a:pt x="54025" y="14084"/>
                </a:cubicBezTo>
                <a:lnTo>
                  <a:pt x="54025" y="38011"/>
                </a:lnTo>
                <a:cubicBezTo>
                  <a:pt x="54025" y="45784"/>
                  <a:pt x="47726" y="52095"/>
                  <a:pt x="39941" y="520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 rot="0" flipH="0" flipV="0">
            <a:off x="1706778" y="6008929"/>
            <a:ext cx="326885" cy="37097"/>
          </a:xfrm>
          <a:custGeom>
            <a:pathLst>
              <a:path w="326885" h="37097">
                <a:moveTo>
                  <a:pt x="326885" y="37097"/>
                </a:moveTo>
                <a:lnTo>
                  <a:pt x="0" y="37097"/>
                </a:lnTo>
                <a:lnTo>
                  <a:pt x="0" y="0"/>
                </a:lnTo>
                <a:lnTo>
                  <a:pt x="326885" y="0"/>
                </a:lnTo>
                <a:lnTo>
                  <a:pt x="326885" y="37097"/>
                </a:lnTo>
                <a:close/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 rot="0" flipH="0" flipV="0">
            <a:off x="1706778" y="6072264"/>
            <a:ext cx="448056" cy="37097"/>
          </a:xfrm>
          <a:custGeom>
            <a:pathLst>
              <a:path w="448056" h="37097">
                <a:moveTo>
                  <a:pt x="448056" y="37097"/>
                </a:moveTo>
                <a:lnTo>
                  <a:pt x="0" y="37097"/>
                </a:lnTo>
                <a:lnTo>
                  <a:pt x="0" y="0"/>
                </a:lnTo>
                <a:lnTo>
                  <a:pt x="448056" y="0"/>
                </a:lnTo>
                <a:lnTo>
                  <a:pt x="448056" y="37097"/>
                </a:lnTo>
                <a:close/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 rot="0" flipH="0" flipV="0">
            <a:off x="2805903" y="5525627"/>
            <a:ext cx="923200" cy="960653"/>
          </a:xfrm>
          <a:custGeom>
            <a:pathLst>
              <a:path w="923200" h="960653">
                <a:moveTo>
                  <a:pt x="461594" y="0"/>
                </a:moveTo>
                <a:lnTo>
                  <a:pt x="0" y="422351"/>
                </a:lnTo>
                <a:lnTo>
                  <a:pt x="0" y="960653"/>
                </a:lnTo>
                <a:lnTo>
                  <a:pt x="923200" y="960653"/>
                </a:lnTo>
                <a:lnTo>
                  <a:pt x="923200" y="422351"/>
                </a:lnTo>
                <a:close/>
                <a:moveTo>
                  <a:pt x="461594" y="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 rot="0" flipH="0" flipV="0">
            <a:off x="2762380" y="5500970"/>
            <a:ext cx="923200" cy="960653"/>
          </a:xfrm>
          <a:custGeom>
            <a:pathLst>
              <a:path w="923200" h="960653">
                <a:moveTo>
                  <a:pt x="461606" y="0"/>
                </a:moveTo>
                <a:lnTo>
                  <a:pt x="0" y="422351"/>
                </a:lnTo>
                <a:lnTo>
                  <a:pt x="0" y="960653"/>
                </a:lnTo>
                <a:lnTo>
                  <a:pt x="923200" y="960653"/>
                </a:lnTo>
                <a:lnTo>
                  <a:pt x="923200" y="422351"/>
                </a:lnTo>
                <a:close/>
                <a:moveTo>
                  <a:pt x="461606" y="0"/>
                </a:move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 rot="0" flipH="0" flipV="0">
            <a:off x="2834195" y="5725541"/>
            <a:ext cx="799376" cy="648551"/>
          </a:xfrm>
          <a:custGeom>
            <a:pathLst>
              <a:path w="799376" h="648551">
                <a:moveTo>
                  <a:pt x="799376" y="0"/>
                </a:moveTo>
                <a:lnTo>
                  <a:pt x="0" y="0"/>
                </a:lnTo>
                <a:lnTo>
                  <a:pt x="0" y="648551"/>
                </a:lnTo>
                <a:lnTo>
                  <a:pt x="799376" y="648551"/>
                </a:lnTo>
                <a:lnTo>
                  <a:pt x="799376" y="0"/>
                </a:lnTo>
                <a:close/>
              </a:path>
            </a:pathLst>
          </a:custGeom>
          <a:solidFill>
            <a:srgbClr val="33467C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 rot="0" flipH="0" flipV="0">
            <a:off x="2813901" y="5709590"/>
            <a:ext cx="799376" cy="648551"/>
          </a:xfrm>
          <a:custGeom>
            <a:pathLst>
              <a:path w="799376" h="648551">
                <a:moveTo>
                  <a:pt x="799376" y="0"/>
                </a:moveTo>
                <a:lnTo>
                  <a:pt x="0" y="0"/>
                </a:lnTo>
                <a:lnTo>
                  <a:pt x="0" y="648551"/>
                </a:lnTo>
                <a:lnTo>
                  <a:pt x="799376" y="648551"/>
                </a:lnTo>
                <a:lnTo>
                  <a:pt x="79937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 rot="0" flipH="0" flipV="0">
            <a:off x="2900362" y="5807901"/>
            <a:ext cx="628117" cy="31356"/>
          </a:xfrm>
          <a:custGeom>
            <a:pathLst>
              <a:path w="628117" h="31356">
                <a:moveTo>
                  <a:pt x="628117" y="31356"/>
                </a:moveTo>
                <a:lnTo>
                  <a:pt x="0" y="31356"/>
                </a:lnTo>
                <a:lnTo>
                  <a:pt x="0" y="0"/>
                </a:lnTo>
                <a:lnTo>
                  <a:pt x="628117" y="0"/>
                </a:lnTo>
                <a:lnTo>
                  <a:pt x="628117" y="31356"/>
                </a:lnTo>
                <a:close/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 rot="0" flipH="0" flipV="0">
            <a:off x="2900349" y="5888736"/>
            <a:ext cx="608610" cy="31357"/>
          </a:xfrm>
          <a:custGeom>
            <a:pathLst>
              <a:path w="608610" h="31357">
                <a:moveTo>
                  <a:pt x="608610" y="31357"/>
                </a:moveTo>
                <a:lnTo>
                  <a:pt x="0" y="31357"/>
                </a:lnTo>
                <a:lnTo>
                  <a:pt x="0" y="0"/>
                </a:lnTo>
                <a:lnTo>
                  <a:pt x="608610" y="0"/>
                </a:lnTo>
                <a:lnTo>
                  <a:pt x="608610" y="31357"/>
                </a:lnTo>
                <a:close/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 rot="0" flipH="0" flipV="0">
            <a:off x="2900362" y="5969572"/>
            <a:ext cx="619836" cy="31356"/>
          </a:xfrm>
          <a:custGeom>
            <a:pathLst>
              <a:path w="619836" h="31356">
                <a:moveTo>
                  <a:pt x="619836" y="31356"/>
                </a:moveTo>
                <a:lnTo>
                  <a:pt x="0" y="31356"/>
                </a:lnTo>
                <a:lnTo>
                  <a:pt x="0" y="0"/>
                </a:lnTo>
                <a:lnTo>
                  <a:pt x="619836" y="0"/>
                </a:lnTo>
                <a:lnTo>
                  <a:pt x="619836" y="31356"/>
                </a:lnTo>
                <a:close/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 rot="0" flipH="0" flipV="0">
            <a:off x="2900362" y="6050407"/>
            <a:ext cx="604584" cy="31357"/>
          </a:xfrm>
          <a:custGeom>
            <a:pathLst>
              <a:path w="604584" h="31357">
                <a:moveTo>
                  <a:pt x="604584" y="31357"/>
                </a:moveTo>
                <a:lnTo>
                  <a:pt x="0" y="31357"/>
                </a:lnTo>
                <a:lnTo>
                  <a:pt x="0" y="0"/>
                </a:lnTo>
                <a:lnTo>
                  <a:pt x="604584" y="0"/>
                </a:lnTo>
                <a:lnTo>
                  <a:pt x="604584" y="31357"/>
                </a:lnTo>
                <a:close/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 rot="0" flipH="0" flipV="0">
            <a:off x="2900362" y="6131243"/>
            <a:ext cx="627215" cy="31356"/>
          </a:xfrm>
          <a:custGeom>
            <a:pathLst>
              <a:path w="627215" h="31356">
                <a:moveTo>
                  <a:pt x="627215" y="31356"/>
                </a:moveTo>
                <a:lnTo>
                  <a:pt x="0" y="31356"/>
                </a:lnTo>
                <a:lnTo>
                  <a:pt x="0" y="0"/>
                </a:lnTo>
                <a:lnTo>
                  <a:pt x="627215" y="0"/>
                </a:lnTo>
                <a:lnTo>
                  <a:pt x="627215" y="31356"/>
                </a:lnTo>
                <a:close/>
              </a:path>
            </a:pathLst>
          </a:custGeom>
          <a:solidFill>
            <a:srgbClr val="A7C2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 rot="0" flipH="0" flipV="0">
            <a:off x="2762385" y="5923325"/>
            <a:ext cx="923201" cy="538302"/>
          </a:xfrm>
          <a:custGeom>
            <a:pathLst>
              <a:path w="923201" h="538302">
                <a:moveTo>
                  <a:pt x="0" y="0"/>
                </a:moveTo>
                <a:lnTo>
                  <a:pt x="0" y="538302"/>
                </a:lnTo>
                <a:lnTo>
                  <a:pt x="923201" y="538302"/>
                </a:lnTo>
                <a:close/>
                <a:moveTo>
                  <a:pt x="0" y="0"/>
                </a:move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 rot="0" flipH="0" flipV="0">
            <a:off x="2762385" y="5923325"/>
            <a:ext cx="923201" cy="538302"/>
          </a:xfrm>
          <a:custGeom>
            <a:pathLst>
              <a:path w="923201" h="538302">
                <a:moveTo>
                  <a:pt x="0" y="538302"/>
                </a:moveTo>
                <a:lnTo>
                  <a:pt x="923201" y="0"/>
                </a:lnTo>
                <a:lnTo>
                  <a:pt x="923201" y="538302"/>
                </a:lnTo>
              </a:path>
            </a:pathLst>
          </a:custGeom>
          <a:solidFill>
            <a:srgbClr val="FFD3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0" name="Freeform 1170"/>
          <p:cNvSpPr/>
          <p:nvPr/>
        </p:nvSpPr>
        <p:spPr>
          <a:xfrm rot="0" flipH="0" flipV="0">
            <a:off x="1926851" y="4771667"/>
            <a:ext cx="724623" cy="464070"/>
          </a:xfrm>
          <a:custGeom>
            <a:pathLst>
              <a:path w="724623" h="464070">
                <a:moveTo>
                  <a:pt x="674027" y="241"/>
                </a:moveTo>
                <a:lnTo>
                  <a:pt x="46190" y="6286"/>
                </a:lnTo>
                <a:cubicBezTo>
                  <a:pt x="20562" y="6527"/>
                  <a:pt x="0" y="27507"/>
                  <a:pt x="242" y="53123"/>
                </a:cubicBezTo>
                <a:lnTo>
                  <a:pt x="3747" y="417880"/>
                </a:lnTo>
                <a:cubicBezTo>
                  <a:pt x="4001" y="443496"/>
                  <a:pt x="24969" y="464070"/>
                  <a:pt x="50597" y="463829"/>
                </a:cubicBezTo>
                <a:lnTo>
                  <a:pt x="678433" y="457783"/>
                </a:lnTo>
                <a:cubicBezTo>
                  <a:pt x="704049" y="457542"/>
                  <a:pt x="724623" y="436562"/>
                  <a:pt x="724382" y="410946"/>
                </a:cubicBezTo>
                <a:lnTo>
                  <a:pt x="720864" y="46189"/>
                </a:lnTo>
                <a:cubicBezTo>
                  <a:pt x="720623" y="20561"/>
                  <a:pt x="699655" y="0"/>
                  <a:pt x="674027" y="241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 rot="0" flipH="0" flipV="0">
            <a:off x="1984070" y="4809583"/>
            <a:ext cx="129793" cy="62064"/>
          </a:xfrm>
          <a:custGeom>
            <a:pathLst>
              <a:path w="129793" h="62064">
                <a:moveTo>
                  <a:pt x="118732" y="50"/>
                </a:moveTo>
                <a:lnTo>
                  <a:pt x="10478" y="1091"/>
                </a:lnTo>
                <a:cubicBezTo>
                  <a:pt x="4674" y="1142"/>
                  <a:pt x="0" y="5904"/>
                  <a:pt x="64" y="11721"/>
                </a:cubicBezTo>
                <a:lnTo>
                  <a:pt x="445" y="51586"/>
                </a:lnTo>
                <a:cubicBezTo>
                  <a:pt x="495" y="57403"/>
                  <a:pt x="5258" y="62064"/>
                  <a:pt x="11062" y="62013"/>
                </a:cubicBezTo>
                <a:lnTo>
                  <a:pt x="119316" y="60971"/>
                </a:lnTo>
                <a:cubicBezTo>
                  <a:pt x="125132" y="60908"/>
                  <a:pt x="129793" y="56158"/>
                  <a:pt x="129742" y="50342"/>
                </a:cubicBezTo>
                <a:lnTo>
                  <a:pt x="129361" y="10476"/>
                </a:lnTo>
                <a:cubicBezTo>
                  <a:pt x="129298" y="4660"/>
                  <a:pt x="124548" y="0"/>
                  <a:pt x="118732" y="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 rot="0" flipH="0" flipV="0">
            <a:off x="1928489" y="4775640"/>
            <a:ext cx="285534" cy="247483"/>
          </a:xfrm>
          <a:custGeom>
            <a:pathLst>
              <a:path w="285534" h="247483">
                <a:moveTo>
                  <a:pt x="0" y="194398"/>
                </a:moveTo>
                <a:lnTo>
                  <a:pt x="507" y="247483"/>
                </a:lnTo>
                <a:lnTo>
                  <a:pt x="285534" y="0"/>
                </a:lnTo>
                <a:lnTo>
                  <a:pt x="223189" y="596"/>
                </a:lnTo>
                <a:close/>
                <a:moveTo>
                  <a:pt x="0" y="194398"/>
                </a:moveTo>
              </a:path>
            </a:pathLst>
          </a:custGeom>
          <a:solidFill>
            <a:srgbClr val="FFD17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 rot="0" flipH="0" flipV="0">
            <a:off x="2127647" y="4771629"/>
            <a:ext cx="523836" cy="462419"/>
          </a:xfrm>
          <a:custGeom>
            <a:pathLst>
              <a:path w="523836" h="462419">
                <a:moveTo>
                  <a:pt x="481215" y="203"/>
                </a:moveTo>
                <a:cubicBezTo>
                  <a:pt x="481532" y="37896"/>
                  <a:pt x="476948" y="85826"/>
                  <a:pt x="458622" y="137388"/>
                </a:cubicBezTo>
                <a:cubicBezTo>
                  <a:pt x="409194" y="276440"/>
                  <a:pt x="294322" y="344944"/>
                  <a:pt x="234391" y="380694"/>
                </a:cubicBezTo>
                <a:cubicBezTo>
                  <a:pt x="157480" y="426554"/>
                  <a:pt x="76835" y="451053"/>
                  <a:pt x="0" y="462419"/>
                </a:cubicBezTo>
                <a:lnTo>
                  <a:pt x="478688" y="457809"/>
                </a:lnTo>
                <a:cubicBezTo>
                  <a:pt x="503732" y="457568"/>
                  <a:pt x="523836" y="437070"/>
                  <a:pt x="523594" y="412038"/>
                </a:cubicBezTo>
                <a:lnTo>
                  <a:pt x="520000" y="38239"/>
                </a:lnTo>
                <a:cubicBezTo>
                  <a:pt x="519797" y="17030"/>
                  <a:pt x="502423" y="0"/>
                  <a:pt x="481215" y="203"/>
                </a:cubicBezTo>
              </a:path>
            </a:pathLst>
          </a:custGeom>
          <a:solidFill>
            <a:srgbClr val="6D0C16">
              <a:alpha val="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4" name="Freeform 1174"/>
          <p:cNvSpPr/>
          <p:nvPr/>
        </p:nvSpPr>
        <p:spPr>
          <a:xfrm rot="0" flipH="0" flipV="0">
            <a:off x="1973285" y="5082157"/>
            <a:ext cx="205358" cy="34200"/>
          </a:xfrm>
          <a:custGeom>
            <a:pathLst>
              <a:path w="205358" h="34200">
                <a:moveTo>
                  <a:pt x="194525" y="50"/>
                </a:moveTo>
                <a:lnTo>
                  <a:pt x="10528" y="1815"/>
                </a:lnTo>
                <a:cubicBezTo>
                  <a:pt x="4686" y="1878"/>
                  <a:pt x="0" y="6653"/>
                  <a:pt x="63" y="12496"/>
                </a:cubicBezTo>
                <a:lnTo>
                  <a:pt x="165" y="23684"/>
                </a:lnTo>
                <a:cubicBezTo>
                  <a:pt x="228" y="29513"/>
                  <a:pt x="5003" y="34200"/>
                  <a:pt x="10833" y="34149"/>
                </a:cubicBezTo>
                <a:lnTo>
                  <a:pt x="194842" y="32371"/>
                </a:lnTo>
                <a:cubicBezTo>
                  <a:pt x="200671" y="32320"/>
                  <a:pt x="205358" y="27545"/>
                  <a:pt x="205307" y="21703"/>
                </a:cubicBezTo>
                <a:lnTo>
                  <a:pt x="205192" y="10514"/>
                </a:lnTo>
                <a:cubicBezTo>
                  <a:pt x="205142" y="4685"/>
                  <a:pt x="200367" y="0"/>
                  <a:pt x="194525" y="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 rot="0" flipH="0" flipV="0">
            <a:off x="2210734" y="5080639"/>
            <a:ext cx="124574" cy="33439"/>
          </a:xfrm>
          <a:custGeom>
            <a:pathLst>
              <a:path w="124574" h="33439">
                <a:moveTo>
                  <a:pt x="116065" y="38"/>
                </a:moveTo>
                <a:lnTo>
                  <a:pt x="8192" y="1079"/>
                </a:lnTo>
                <a:cubicBezTo>
                  <a:pt x="3645" y="1117"/>
                  <a:pt x="0" y="4838"/>
                  <a:pt x="51" y="9385"/>
                </a:cubicBezTo>
                <a:lnTo>
                  <a:pt x="203" y="25247"/>
                </a:lnTo>
                <a:cubicBezTo>
                  <a:pt x="242" y="29794"/>
                  <a:pt x="3963" y="33439"/>
                  <a:pt x="8509" y="33400"/>
                </a:cubicBezTo>
                <a:lnTo>
                  <a:pt x="116382" y="32359"/>
                </a:lnTo>
                <a:cubicBezTo>
                  <a:pt x="120916" y="32321"/>
                  <a:pt x="124574" y="28600"/>
                  <a:pt x="124523" y="24053"/>
                </a:cubicBezTo>
                <a:lnTo>
                  <a:pt x="124370" y="8191"/>
                </a:lnTo>
                <a:cubicBezTo>
                  <a:pt x="124332" y="3644"/>
                  <a:pt x="120611" y="0"/>
                  <a:pt x="116065" y="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 rot="0" flipH="0" flipV="0">
            <a:off x="2361167" y="5079191"/>
            <a:ext cx="124574" cy="33439"/>
          </a:xfrm>
          <a:custGeom>
            <a:pathLst>
              <a:path w="124574" h="33439">
                <a:moveTo>
                  <a:pt x="116065" y="38"/>
                </a:moveTo>
                <a:lnTo>
                  <a:pt x="8192" y="1079"/>
                </a:lnTo>
                <a:cubicBezTo>
                  <a:pt x="3645" y="1117"/>
                  <a:pt x="0" y="4838"/>
                  <a:pt x="51" y="9385"/>
                </a:cubicBezTo>
                <a:lnTo>
                  <a:pt x="203" y="25247"/>
                </a:lnTo>
                <a:cubicBezTo>
                  <a:pt x="242" y="29794"/>
                  <a:pt x="3963" y="33439"/>
                  <a:pt x="8509" y="33400"/>
                </a:cubicBezTo>
                <a:lnTo>
                  <a:pt x="116382" y="32359"/>
                </a:lnTo>
                <a:cubicBezTo>
                  <a:pt x="120916" y="32321"/>
                  <a:pt x="124574" y="28600"/>
                  <a:pt x="124523" y="24053"/>
                </a:cubicBezTo>
                <a:lnTo>
                  <a:pt x="124370" y="8191"/>
                </a:lnTo>
                <a:cubicBezTo>
                  <a:pt x="124332" y="3644"/>
                  <a:pt x="120611" y="0"/>
                  <a:pt x="116065" y="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 rot="0" flipH="0" flipV="0">
            <a:off x="2515322" y="5078065"/>
            <a:ext cx="86105" cy="33096"/>
          </a:xfrm>
          <a:custGeom>
            <a:pathLst>
              <a:path w="86105" h="33096">
                <a:moveTo>
                  <a:pt x="78981" y="38"/>
                </a:moveTo>
                <a:lnTo>
                  <a:pt x="6807" y="736"/>
                </a:lnTo>
                <a:cubicBezTo>
                  <a:pt x="3035" y="774"/>
                  <a:pt x="0" y="3860"/>
                  <a:pt x="38" y="7632"/>
                </a:cubicBezTo>
                <a:lnTo>
                  <a:pt x="216" y="26288"/>
                </a:lnTo>
                <a:cubicBezTo>
                  <a:pt x="254" y="30060"/>
                  <a:pt x="3340" y="33096"/>
                  <a:pt x="7125" y="33057"/>
                </a:cubicBezTo>
                <a:lnTo>
                  <a:pt x="79298" y="32359"/>
                </a:lnTo>
                <a:cubicBezTo>
                  <a:pt x="83070" y="32321"/>
                  <a:pt x="86105" y="29235"/>
                  <a:pt x="86067" y="25463"/>
                </a:cubicBezTo>
                <a:lnTo>
                  <a:pt x="85877" y="6807"/>
                </a:lnTo>
                <a:cubicBezTo>
                  <a:pt x="85851" y="3035"/>
                  <a:pt x="82752" y="0"/>
                  <a:pt x="78981" y="38"/>
                </a:cubicBezTo>
              </a:path>
            </a:pathLst>
          </a:custGeom>
          <a:solidFill>
            <a:srgbClr val="F4F4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 rot="0" flipH="0" flipV="0">
            <a:off x="2161374" y="4830537"/>
            <a:ext cx="12928" cy="38429"/>
          </a:xfrm>
          <a:custGeom>
            <a:pathLst>
              <a:path w="12928" h="38429">
                <a:moveTo>
                  <a:pt x="9512" y="3111"/>
                </a:moveTo>
                <a:cubicBezTo>
                  <a:pt x="8636" y="927"/>
                  <a:pt x="6045" y="0"/>
                  <a:pt x="3963" y="1105"/>
                </a:cubicBezTo>
                <a:lnTo>
                  <a:pt x="3950" y="1105"/>
                </a:lnTo>
                <a:cubicBezTo>
                  <a:pt x="2159" y="2057"/>
                  <a:pt x="1359" y="4190"/>
                  <a:pt x="2108" y="6070"/>
                </a:cubicBezTo>
                <a:cubicBezTo>
                  <a:pt x="3251" y="8953"/>
                  <a:pt x="3963" y="11950"/>
                  <a:pt x="4229" y="15023"/>
                </a:cubicBezTo>
                <a:cubicBezTo>
                  <a:pt x="4826" y="22097"/>
                  <a:pt x="2858" y="28053"/>
                  <a:pt x="902" y="32041"/>
                </a:cubicBezTo>
                <a:cubicBezTo>
                  <a:pt x="0" y="33883"/>
                  <a:pt x="623" y="36092"/>
                  <a:pt x="2350" y="37172"/>
                </a:cubicBezTo>
                <a:lnTo>
                  <a:pt x="2362" y="37172"/>
                </a:lnTo>
                <a:cubicBezTo>
                  <a:pt x="4356" y="38429"/>
                  <a:pt x="7011" y="37693"/>
                  <a:pt x="8052" y="35572"/>
                </a:cubicBezTo>
                <a:cubicBezTo>
                  <a:pt x="10477" y="30606"/>
                  <a:pt x="12928" y="23202"/>
                  <a:pt x="12178" y="14350"/>
                </a:cubicBezTo>
                <a:cubicBezTo>
                  <a:pt x="11848" y="10489"/>
                  <a:pt x="10959" y="6717"/>
                  <a:pt x="9512" y="31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 rot="0" flipH="0" flipV="0">
            <a:off x="2178147" y="4820174"/>
            <a:ext cx="17259" cy="51497"/>
          </a:xfrm>
          <a:custGeom>
            <a:pathLst>
              <a:path w="17259" h="51497">
                <a:moveTo>
                  <a:pt x="7696" y="2247"/>
                </a:moveTo>
                <a:cubicBezTo>
                  <a:pt x="6338" y="330"/>
                  <a:pt x="3620" y="0"/>
                  <a:pt x="1842" y="1549"/>
                </a:cubicBezTo>
                <a:lnTo>
                  <a:pt x="1829" y="1562"/>
                </a:lnTo>
                <a:cubicBezTo>
                  <a:pt x="280" y="2894"/>
                  <a:pt x="0" y="5193"/>
                  <a:pt x="1194" y="6857"/>
                </a:cubicBezTo>
                <a:cubicBezTo>
                  <a:pt x="3912" y="10679"/>
                  <a:pt x="7100" y="16623"/>
                  <a:pt x="8038" y="24357"/>
                </a:cubicBezTo>
                <a:cubicBezTo>
                  <a:pt x="9118" y="33158"/>
                  <a:pt x="6858" y="40435"/>
                  <a:pt x="4649" y="45160"/>
                </a:cubicBezTo>
                <a:cubicBezTo>
                  <a:pt x="3772" y="47014"/>
                  <a:pt x="4433" y="49237"/>
                  <a:pt x="6198" y="50291"/>
                </a:cubicBezTo>
                <a:lnTo>
                  <a:pt x="6211" y="50303"/>
                </a:lnTo>
                <a:cubicBezTo>
                  <a:pt x="8229" y="51497"/>
                  <a:pt x="10845" y="50697"/>
                  <a:pt x="11848" y="48576"/>
                </a:cubicBezTo>
                <a:cubicBezTo>
                  <a:pt x="14528" y="42861"/>
                  <a:pt x="17259" y="34060"/>
                  <a:pt x="15963" y="23392"/>
                </a:cubicBezTo>
                <a:cubicBezTo>
                  <a:pt x="14820" y="14058"/>
                  <a:pt x="10985" y="6869"/>
                  <a:pt x="7696" y="224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 rot="0" flipH="0" flipV="0">
            <a:off x="2195672" y="4810236"/>
            <a:ext cx="21779" cy="71043"/>
          </a:xfrm>
          <a:custGeom>
            <a:pathLst>
              <a:path w="21779" h="71043">
                <a:moveTo>
                  <a:pt x="7670" y="2197"/>
                </a:moveTo>
                <a:cubicBezTo>
                  <a:pt x="6324" y="331"/>
                  <a:pt x="3683" y="0"/>
                  <a:pt x="1917" y="1474"/>
                </a:cubicBezTo>
                <a:lnTo>
                  <a:pt x="1905" y="1474"/>
                </a:lnTo>
                <a:cubicBezTo>
                  <a:pt x="279" y="2819"/>
                  <a:pt x="0" y="5194"/>
                  <a:pt x="1232" y="6896"/>
                </a:cubicBezTo>
                <a:cubicBezTo>
                  <a:pt x="5156" y="12344"/>
                  <a:pt x="9397" y="20230"/>
                  <a:pt x="11086" y="30352"/>
                </a:cubicBezTo>
                <a:cubicBezTo>
                  <a:pt x="13562" y="45084"/>
                  <a:pt x="9486" y="57315"/>
                  <a:pt x="5854" y="64706"/>
                </a:cubicBezTo>
                <a:cubicBezTo>
                  <a:pt x="4927" y="66573"/>
                  <a:pt x="5639" y="68846"/>
                  <a:pt x="7455" y="69887"/>
                </a:cubicBezTo>
                <a:lnTo>
                  <a:pt x="7455" y="69887"/>
                </a:lnTo>
                <a:cubicBezTo>
                  <a:pt x="9460" y="71043"/>
                  <a:pt x="12013" y="70256"/>
                  <a:pt x="13029" y="68186"/>
                </a:cubicBezTo>
                <a:cubicBezTo>
                  <a:pt x="17156" y="59766"/>
                  <a:pt x="21779" y="45846"/>
                  <a:pt x="18960" y="29032"/>
                </a:cubicBezTo>
                <a:cubicBezTo>
                  <a:pt x="17017" y="17424"/>
                  <a:pt x="12153" y="8407"/>
                  <a:pt x="7670" y="219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 rot="0" flipH="0" flipV="0">
            <a:off x="2216678" y="4801437"/>
            <a:ext cx="21284" cy="90397"/>
          </a:xfrm>
          <a:custGeom>
            <a:pathLst>
              <a:path w="21284" h="90397">
                <a:moveTo>
                  <a:pt x="8000" y="2628"/>
                </a:moveTo>
                <a:cubicBezTo>
                  <a:pt x="6883" y="647"/>
                  <a:pt x="4343" y="0"/>
                  <a:pt x="2413" y="1206"/>
                </a:cubicBezTo>
                <a:lnTo>
                  <a:pt x="2400" y="1206"/>
                </a:lnTo>
                <a:cubicBezTo>
                  <a:pt x="596" y="2336"/>
                  <a:pt x="0" y="4685"/>
                  <a:pt x="1041" y="6526"/>
                </a:cubicBezTo>
                <a:cubicBezTo>
                  <a:pt x="6972" y="17004"/>
                  <a:pt x="10616" y="28701"/>
                  <a:pt x="11632" y="40575"/>
                </a:cubicBezTo>
                <a:cubicBezTo>
                  <a:pt x="13181" y="58876"/>
                  <a:pt x="8431" y="73887"/>
                  <a:pt x="3505" y="84085"/>
                </a:cubicBezTo>
                <a:cubicBezTo>
                  <a:pt x="2578" y="86003"/>
                  <a:pt x="3340" y="88302"/>
                  <a:pt x="5207" y="89305"/>
                </a:cubicBezTo>
                <a:lnTo>
                  <a:pt x="5219" y="89318"/>
                </a:lnTo>
                <a:cubicBezTo>
                  <a:pt x="7213" y="90397"/>
                  <a:pt x="9701" y="89597"/>
                  <a:pt x="10679" y="87565"/>
                </a:cubicBezTo>
                <a:cubicBezTo>
                  <a:pt x="16077" y="76389"/>
                  <a:pt x="21284" y="59955"/>
                  <a:pt x="19569" y="39902"/>
                </a:cubicBezTo>
                <a:cubicBezTo>
                  <a:pt x="18477" y="26897"/>
                  <a:pt x="14489" y="14096"/>
                  <a:pt x="8000" y="262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 rot="0" flipH="0" flipV="0">
            <a:off x="1991833" y="4921814"/>
            <a:ext cx="115963" cy="87807"/>
          </a:xfrm>
          <a:custGeom>
            <a:pathLst>
              <a:path w="115963" h="87807">
                <a:moveTo>
                  <a:pt x="97040" y="101"/>
                </a:moveTo>
                <a:lnTo>
                  <a:pt x="18085" y="862"/>
                </a:lnTo>
                <a:cubicBezTo>
                  <a:pt x="8052" y="951"/>
                  <a:pt x="0" y="9168"/>
                  <a:pt x="101" y="19189"/>
                </a:cubicBezTo>
                <a:lnTo>
                  <a:pt x="584" y="69722"/>
                </a:lnTo>
                <a:cubicBezTo>
                  <a:pt x="686" y="79755"/>
                  <a:pt x="8890" y="87807"/>
                  <a:pt x="18923" y="87705"/>
                </a:cubicBezTo>
                <a:lnTo>
                  <a:pt x="97878" y="86956"/>
                </a:lnTo>
                <a:cubicBezTo>
                  <a:pt x="107898" y="86854"/>
                  <a:pt x="115963" y="78650"/>
                  <a:pt x="115861" y="68617"/>
                </a:cubicBezTo>
                <a:lnTo>
                  <a:pt x="115378" y="18084"/>
                </a:lnTo>
                <a:cubicBezTo>
                  <a:pt x="115277" y="8051"/>
                  <a:pt x="107073" y="0"/>
                  <a:pt x="97040" y="101"/>
                </a:cubicBezTo>
              </a:path>
            </a:pathLst>
          </a:custGeom>
          <a:solidFill>
            <a:srgbClr val="FFC7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3" name="Picture 1183"/>
          <p:cNvPicPr>
            <a:picLocks noChangeAspect="0" noChangeArrowheads="1"/>
          </p:cNvPicPr>
          <p:nvPr/>
        </p:nvPicPr>
        <p:blipFill>
          <a:blip r:embed="rId1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18136" y="4939153"/>
            <a:ext cx="64109" cy="56286"/>
          </a:xfrm>
          <a:prstGeom prst="rect">
            <a:avLst/>
          </a:prstGeom>
          <a:noFill/>
          <a:extLst/>
        </p:spPr>
      </p:pic>
      <p:sp>
        <p:nvSpPr>
          <p:cNvPr id="1184" name="Freeform 1184"/>
          <p:cNvSpPr/>
          <p:nvPr/>
        </p:nvSpPr>
        <p:spPr>
          <a:xfrm rot="0" flipH="0" flipV="0">
            <a:off x="1996219" y="4926126"/>
            <a:ext cx="107060" cy="22161"/>
          </a:xfrm>
          <a:custGeom>
            <a:pathLst>
              <a:path w="107060" h="22161">
                <a:moveTo>
                  <a:pt x="104495" y="38"/>
                </a:moveTo>
                <a:lnTo>
                  <a:pt x="65519" y="0"/>
                </a:lnTo>
                <a:lnTo>
                  <a:pt x="53734" y="17538"/>
                </a:lnTo>
                <a:lnTo>
                  <a:pt x="42189" y="1295"/>
                </a:lnTo>
                <a:lnTo>
                  <a:pt x="2667" y="418"/>
                </a:lnTo>
                <a:cubicBezTo>
                  <a:pt x="1702" y="1181"/>
                  <a:pt x="800" y="2044"/>
                  <a:pt x="0" y="2997"/>
                </a:cubicBezTo>
                <a:lnTo>
                  <a:pt x="40805" y="3898"/>
                </a:lnTo>
                <a:lnTo>
                  <a:pt x="53797" y="22161"/>
                </a:lnTo>
                <a:lnTo>
                  <a:pt x="66916" y="2628"/>
                </a:lnTo>
                <a:lnTo>
                  <a:pt x="107060" y="2666"/>
                </a:lnTo>
                <a:cubicBezTo>
                  <a:pt x="106298" y="1714"/>
                  <a:pt x="105434" y="825"/>
                  <a:pt x="104495" y="3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 rot="0" flipH="0" flipV="0">
            <a:off x="1996920" y="4981564"/>
            <a:ext cx="107048" cy="22720"/>
          </a:xfrm>
          <a:custGeom>
            <a:pathLst>
              <a:path w="107048" h="22720">
                <a:moveTo>
                  <a:pt x="53416" y="0"/>
                </a:moveTo>
                <a:lnTo>
                  <a:pt x="40780" y="18516"/>
                </a:lnTo>
                <a:lnTo>
                  <a:pt x="0" y="20205"/>
                </a:lnTo>
                <a:cubicBezTo>
                  <a:pt x="826" y="21132"/>
                  <a:pt x="1727" y="21983"/>
                  <a:pt x="2718" y="22720"/>
                </a:cubicBezTo>
                <a:lnTo>
                  <a:pt x="42202" y="21081"/>
                </a:lnTo>
                <a:lnTo>
                  <a:pt x="53441" y="4622"/>
                </a:lnTo>
                <a:lnTo>
                  <a:pt x="65557" y="21945"/>
                </a:lnTo>
                <a:lnTo>
                  <a:pt x="104533" y="21145"/>
                </a:lnTo>
                <a:cubicBezTo>
                  <a:pt x="105460" y="20345"/>
                  <a:pt x="106298" y="19443"/>
                  <a:pt x="107048" y="18465"/>
                </a:cubicBezTo>
                <a:lnTo>
                  <a:pt x="66916" y="19278"/>
                </a:lnTo>
                <a:close/>
                <a:moveTo>
                  <a:pt x="53416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 rot="0" flipH="0" flipV="0">
            <a:off x="1991989" y="4946309"/>
            <a:ext cx="42328" cy="9765"/>
          </a:xfrm>
          <a:custGeom>
            <a:pathLst>
              <a:path w="42328" h="9765">
                <a:moveTo>
                  <a:pt x="32956" y="406"/>
                </a:moveTo>
                <a:lnTo>
                  <a:pt x="32626" y="178"/>
                </a:lnTo>
                <a:lnTo>
                  <a:pt x="0" y="0"/>
                </a:lnTo>
                <a:lnTo>
                  <a:pt x="25" y="2641"/>
                </a:lnTo>
                <a:lnTo>
                  <a:pt x="31813" y="2806"/>
                </a:lnTo>
                <a:cubicBezTo>
                  <a:pt x="33552" y="4000"/>
                  <a:pt x="38569" y="7187"/>
                  <a:pt x="40779" y="9765"/>
                </a:cubicBezTo>
                <a:lnTo>
                  <a:pt x="42328" y="7695"/>
                </a:lnTo>
                <a:cubicBezTo>
                  <a:pt x="39636" y="4546"/>
                  <a:pt x="33375" y="685"/>
                  <a:pt x="32956" y="40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 rot="0" flipH="0" flipV="0">
            <a:off x="1992369" y="4978840"/>
            <a:ext cx="42201" cy="10553"/>
          </a:xfrm>
          <a:custGeom>
            <a:pathLst>
              <a:path w="42201" h="10553">
                <a:moveTo>
                  <a:pt x="31788" y="7137"/>
                </a:moveTo>
                <a:lnTo>
                  <a:pt x="0" y="7924"/>
                </a:lnTo>
                <a:lnTo>
                  <a:pt x="26" y="10553"/>
                </a:lnTo>
                <a:lnTo>
                  <a:pt x="32651" y="9753"/>
                </a:lnTo>
                <a:lnTo>
                  <a:pt x="32981" y="9524"/>
                </a:lnTo>
                <a:cubicBezTo>
                  <a:pt x="33388" y="9232"/>
                  <a:pt x="39573" y="5715"/>
                  <a:pt x="42201" y="2515"/>
                </a:cubicBezTo>
                <a:lnTo>
                  <a:pt x="40639" y="0"/>
                </a:lnTo>
                <a:cubicBezTo>
                  <a:pt x="38480" y="2616"/>
                  <a:pt x="33515" y="5918"/>
                  <a:pt x="31788" y="713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 rot="0" flipH="0" flipV="0">
            <a:off x="1992165" y="4964579"/>
            <a:ext cx="39992" cy="3008"/>
          </a:xfrm>
          <a:custGeom>
            <a:pathLst>
              <a:path w="39992" h="3008">
                <a:moveTo>
                  <a:pt x="0" y="380"/>
                </a:moveTo>
                <a:lnTo>
                  <a:pt x="25" y="3008"/>
                </a:lnTo>
                <a:lnTo>
                  <a:pt x="39992" y="2627"/>
                </a:lnTo>
                <a:lnTo>
                  <a:pt x="39966" y="0"/>
                </a:lnTo>
                <a:close/>
                <a:moveTo>
                  <a:pt x="0" y="38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 rot="0" flipH="0" flipV="0">
            <a:off x="2065616" y="4945216"/>
            <a:ext cx="41667" cy="9270"/>
          </a:xfrm>
          <a:custGeom>
            <a:pathLst>
              <a:path w="41667" h="9270">
                <a:moveTo>
                  <a:pt x="9740" y="787"/>
                </a:moveTo>
                <a:lnTo>
                  <a:pt x="9410" y="1015"/>
                </a:lnTo>
                <a:cubicBezTo>
                  <a:pt x="9004" y="1307"/>
                  <a:pt x="3225" y="5435"/>
                  <a:pt x="0" y="8178"/>
                </a:cubicBezTo>
                <a:lnTo>
                  <a:pt x="2806" y="9270"/>
                </a:lnTo>
                <a:cubicBezTo>
                  <a:pt x="3657" y="9130"/>
                  <a:pt x="8877" y="4622"/>
                  <a:pt x="10603" y="3403"/>
                </a:cubicBezTo>
                <a:lnTo>
                  <a:pt x="41667" y="2628"/>
                </a:lnTo>
                <a:lnTo>
                  <a:pt x="41642" y="0"/>
                </a:lnTo>
                <a:close/>
                <a:moveTo>
                  <a:pt x="9740" y="78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 rot="0" flipH="0" flipV="0">
            <a:off x="2065464" y="4979148"/>
            <a:ext cx="42214" cy="9130"/>
          </a:xfrm>
          <a:custGeom>
            <a:pathLst>
              <a:path w="42214" h="9130">
                <a:moveTo>
                  <a:pt x="11112" y="6324"/>
                </a:moveTo>
                <a:cubicBezTo>
                  <a:pt x="9373" y="5131"/>
                  <a:pt x="5169" y="2578"/>
                  <a:pt x="2959" y="0"/>
                </a:cubicBezTo>
                <a:lnTo>
                  <a:pt x="0" y="965"/>
                </a:lnTo>
                <a:cubicBezTo>
                  <a:pt x="2692" y="4115"/>
                  <a:pt x="9550" y="8444"/>
                  <a:pt x="9969" y="8724"/>
                </a:cubicBezTo>
                <a:lnTo>
                  <a:pt x="10300" y="8952"/>
                </a:lnTo>
                <a:lnTo>
                  <a:pt x="42214" y="9130"/>
                </a:lnTo>
                <a:lnTo>
                  <a:pt x="42188" y="6489"/>
                </a:lnTo>
                <a:close/>
                <a:moveTo>
                  <a:pt x="11112" y="632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 rot="0" flipH="0" flipV="0">
            <a:off x="2067793" y="4963851"/>
            <a:ext cx="39674" cy="3008"/>
          </a:xfrm>
          <a:custGeom>
            <a:pathLst>
              <a:path w="39674" h="3008">
                <a:moveTo>
                  <a:pt x="0" y="380"/>
                </a:moveTo>
                <a:lnTo>
                  <a:pt x="25" y="3008"/>
                </a:lnTo>
                <a:lnTo>
                  <a:pt x="39674" y="2627"/>
                </a:lnTo>
                <a:lnTo>
                  <a:pt x="39649" y="0"/>
                </a:lnTo>
                <a:close/>
                <a:moveTo>
                  <a:pt x="0" y="38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 rot="0" flipH="0" flipV="0">
            <a:off x="1984562" y="4810073"/>
            <a:ext cx="129298" cy="61569"/>
          </a:xfrm>
          <a:custGeom>
            <a:pathLst>
              <a:path w="129298" h="61569">
                <a:moveTo>
                  <a:pt x="121361" y="0"/>
                </a:moveTo>
                <a:cubicBezTo>
                  <a:pt x="107506" y="15532"/>
                  <a:pt x="88977" y="30518"/>
                  <a:pt x="64529" y="40513"/>
                </a:cubicBezTo>
                <a:cubicBezTo>
                  <a:pt x="40310" y="50406"/>
                  <a:pt x="17526" y="52451"/>
                  <a:pt x="0" y="51879"/>
                </a:cubicBezTo>
                <a:cubicBezTo>
                  <a:pt x="445" y="57315"/>
                  <a:pt x="5030" y="61569"/>
                  <a:pt x="10579" y="61518"/>
                </a:cubicBezTo>
                <a:lnTo>
                  <a:pt x="118821" y="60477"/>
                </a:lnTo>
                <a:cubicBezTo>
                  <a:pt x="124637" y="60426"/>
                  <a:pt x="129298" y="55664"/>
                  <a:pt x="129247" y="49860"/>
                </a:cubicBezTo>
                <a:lnTo>
                  <a:pt x="128866" y="9982"/>
                </a:lnTo>
                <a:cubicBezTo>
                  <a:pt x="128815" y="5257"/>
                  <a:pt x="125666" y="1282"/>
                  <a:pt x="121361" y="0"/>
                </a:cubicBezTo>
              </a:path>
            </a:pathLst>
          </a:custGeom>
          <a:solidFill>
            <a:srgbClr val="F2F6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 rot="0" flipH="0" flipV="0">
            <a:off x="3355569" y="4819187"/>
            <a:ext cx="653261" cy="570318"/>
          </a:xfrm>
          <a:custGeom>
            <a:pathLst>
              <a:path w="653261" h="570318">
                <a:moveTo>
                  <a:pt x="589330" y="570318"/>
                </a:moveTo>
                <a:lnTo>
                  <a:pt x="63932" y="570318"/>
                </a:lnTo>
                <a:cubicBezTo>
                  <a:pt x="24625" y="570318"/>
                  <a:pt x="0" y="527862"/>
                  <a:pt x="19507" y="493750"/>
                </a:cubicBezTo>
                <a:lnTo>
                  <a:pt x="282206" y="34366"/>
                </a:lnTo>
                <a:cubicBezTo>
                  <a:pt x="301853" y="0"/>
                  <a:pt x="351409" y="0"/>
                  <a:pt x="371056" y="34366"/>
                </a:cubicBezTo>
                <a:lnTo>
                  <a:pt x="633754" y="493750"/>
                </a:lnTo>
                <a:cubicBezTo>
                  <a:pt x="653261" y="527862"/>
                  <a:pt x="628623" y="570318"/>
                  <a:pt x="589330" y="570318"/>
                </a:cubicBezTo>
              </a:path>
            </a:pathLst>
          </a:custGeom>
          <a:solidFill>
            <a:srgbClr val="F5AE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 rot="0" flipH="0" flipV="0">
            <a:off x="3401706" y="4826229"/>
            <a:ext cx="607123" cy="563270"/>
          </a:xfrm>
          <a:custGeom>
            <a:pathLst>
              <a:path w="607123" h="563270">
                <a:moveTo>
                  <a:pt x="587616" y="486702"/>
                </a:moveTo>
                <a:lnTo>
                  <a:pt x="324917" y="27318"/>
                </a:lnTo>
                <a:cubicBezTo>
                  <a:pt x="314147" y="8484"/>
                  <a:pt x="294399" y="0"/>
                  <a:pt x="275501" y="1816"/>
                </a:cubicBezTo>
                <a:cubicBezTo>
                  <a:pt x="306489" y="65291"/>
                  <a:pt x="332816" y="116637"/>
                  <a:pt x="352146" y="153645"/>
                </a:cubicBezTo>
                <a:cubicBezTo>
                  <a:pt x="387058" y="220472"/>
                  <a:pt x="411937" y="265037"/>
                  <a:pt x="422720" y="333998"/>
                </a:cubicBezTo>
                <a:cubicBezTo>
                  <a:pt x="429362" y="376454"/>
                  <a:pt x="435001" y="415862"/>
                  <a:pt x="414884" y="451625"/>
                </a:cubicBezTo>
                <a:cubicBezTo>
                  <a:pt x="386703" y="501700"/>
                  <a:pt x="324244" y="515797"/>
                  <a:pt x="269812" y="526110"/>
                </a:cubicBezTo>
                <a:cubicBezTo>
                  <a:pt x="202464" y="538873"/>
                  <a:pt x="112103" y="552500"/>
                  <a:pt x="0" y="560146"/>
                </a:cubicBezTo>
                <a:cubicBezTo>
                  <a:pt x="5461" y="562152"/>
                  <a:pt x="11430" y="563270"/>
                  <a:pt x="17793" y="563270"/>
                </a:cubicBezTo>
                <a:lnTo>
                  <a:pt x="543192" y="563270"/>
                </a:lnTo>
                <a:cubicBezTo>
                  <a:pt x="582498" y="563270"/>
                  <a:pt x="607123" y="520814"/>
                  <a:pt x="587616" y="486702"/>
                </a:cubicBez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 rot="0" flipH="0" flipV="0">
            <a:off x="3457659" y="4932872"/>
            <a:ext cx="172998" cy="240879"/>
          </a:xfrm>
          <a:custGeom>
            <a:pathLst>
              <a:path w="172998" h="240879">
                <a:moveTo>
                  <a:pt x="104076" y="211670"/>
                </a:moveTo>
                <a:cubicBezTo>
                  <a:pt x="149414" y="180619"/>
                  <a:pt x="172998" y="126758"/>
                  <a:pt x="166814" y="74447"/>
                </a:cubicBezTo>
                <a:cubicBezTo>
                  <a:pt x="162877" y="41262"/>
                  <a:pt x="147852" y="16205"/>
                  <a:pt x="134759" y="0"/>
                </a:cubicBezTo>
                <a:lnTo>
                  <a:pt x="0" y="235647"/>
                </a:lnTo>
                <a:cubicBezTo>
                  <a:pt x="35979" y="240879"/>
                  <a:pt x="73266" y="232777"/>
                  <a:pt x="104076" y="211670"/>
                </a:cubicBezTo>
              </a:path>
            </a:pathLst>
          </a:custGeom>
          <a:solidFill>
            <a:srgbClr val="FFE4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6" name="Picture 1196"/>
          <p:cNvPicPr>
            <a:picLocks noChangeAspect="0" noChangeArrowheads="1"/>
          </p:cNvPicPr>
          <p:nvPr/>
        </p:nvPicPr>
        <p:blipFill>
          <a:blip r:embed="rId1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37808" y="4979519"/>
            <a:ext cx="88785" cy="343166"/>
          </a:xfrm>
          <a:prstGeom prst="rect">
            <a:avLst/>
          </a:prstGeom>
          <a:noFill/>
          <a:extLst/>
        </p:spPr>
      </p:pic>
      <p:sp>
        <p:nvSpPr>
          <p:cNvPr id="1197" name="Freeform 1197"/>
          <p:cNvSpPr/>
          <p:nvPr/>
        </p:nvSpPr>
        <p:spPr>
          <a:xfrm rot="0" flipH="0" flipV="0">
            <a:off x="1927795" y="5809248"/>
            <a:ext cx="374472" cy="317131"/>
          </a:xfrm>
          <a:custGeom>
            <a:pathLst>
              <a:path w="374472" h="317131">
                <a:moveTo>
                  <a:pt x="74930" y="305473"/>
                </a:moveTo>
                <a:lnTo>
                  <a:pt x="1728" y="100000"/>
                </a:lnTo>
                <a:cubicBezTo>
                  <a:pt x="0" y="95136"/>
                  <a:pt x="2769" y="89828"/>
                  <a:pt x="7748" y="88469"/>
                </a:cubicBezTo>
                <a:lnTo>
                  <a:pt x="332143" y="0"/>
                </a:lnTo>
                <a:lnTo>
                  <a:pt x="374472" y="208776"/>
                </a:lnTo>
                <a:lnTo>
                  <a:pt x="93840" y="314248"/>
                </a:lnTo>
                <a:cubicBezTo>
                  <a:pt x="86194" y="317131"/>
                  <a:pt x="77673" y="313169"/>
                  <a:pt x="74930" y="305473"/>
                </a:cubicBez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 rot="0" flipH="0" flipV="0">
            <a:off x="2767501" y="5716118"/>
            <a:ext cx="182790" cy="170852"/>
          </a:xfrm>
          <a:custGeom>
            <a:pathLst>
              <a:path w="182790" h="170852">
                <a:moveTo>
                  <a:pt x="98818" y="144678"/>
                </a:moveTo>
                <a:cubicBezTo>
                  <a:pt x="121677" y="131775"/>
                  <a:pt x="151713" y="106718"/>
                  <a:pt x="165823" y="92088"/>
                </a:cubicBezTo>
                <a:cubicBezTo>
                  <a:pt x="180796" y="76581"/>
                  <a:pt x="179031" y="70574"/>
                  <a:pt x="165924" y="78778"/>
                </a:cubicBezTo>
                <a:cubicBezTo>
                  <a:pt x="153453" y="86589"/>
                  <a:pt x="140804" y="97447"/>
                  <a:pt x="139038" y="95110"/>
                </a:cubicBezTo>
                <a:cubicBezTo>
                  <a:pt x="138124" y="93929"/>
                  <a:pt x="148741" y="87897"/>
                  <a:pt x="160260" y="75502"/>
                </a:cubicBezTo>
                <a:cubicBezTo>
                  <a:pt x="173608" y="61138"/>
                  <a:pt x="182790" y="49009"/>
                  <a:pt x="177011" y="45453"/>
                </a:cubicBezTo>
                <a:cubicBezTo>
                  <a:pt x="171220" y="41910"/>
                  <a:pt x="141185" y="68974"/>
                  <a:pt x="130237" y="76378"/>
                </a:cubicBezTo>
                <a:cubicBezTo>
                  <a:pt x="120814" y="85331"/>
                  <a:pt x="153148" y="50559"/>
                  <a:pt x="161505" y="34138"/>
                </a:cubicBezTo>
                <a:cubicBezTo>
                  <a:pt x="171779" y="16739"/>
                  <a:pt x="165746" y="7798"/>
                  <a:pt x="149719" y="26276"/>
                </a:cubicBezTo>
                <a:cubicBezTo>
                  <a:pt x="133209" y="44412"/>
                  <a:pt x="120217" y="57468"/>
                  <a:pt x="114159" y="59690"/>
                </a:cubicBezTo>
                <a:cubicBezTo>
                  <a:pt x="115975" y="53759"/>
                  <a:pt x="120611" y="48565"/>
                  <a:pt x="135686" y="24702"/>
                </a:cubicBezTo>
                <a:cubicBezTo>
                  <a:pt x="146201" y="6401"/>
                  <a:pt x="137794" y="0"/>
                  <a:pt x="124230" y="14973"/>
                </a:cubicBezTo>
                <a:cubicBezTo>
                  <a:pt x="108025" y="33134"/>
                  <a:pt x="87287" y="63411"/>
                  <a:pt x="79832" y="59982"/>
                </a:cubicBezTo>
                <a:cubicBezTo>
                  <a:pt x="75946" y="55347"/>
                  <a:pt x="82715" y="48768"/>
                  <a:pt x="84544" y="26213"/>
                </a:cubicBezTo>
                <a:cubicBezTo>
                  <a:pt x="86182" y="3442"/>
                  <a:pt x="72745" y="28931"/>
                  <a:pt x="62293" y="48019"/>
                </a:cubicBezTo>
                <a:cubicBezTo>
                  <a:pt x="51828" y="68199"/>
                  <a:pt x="33159" y="84646"/>
                  <a:pt x="23126" y="97803"/>
                </a:cubicBezTo>
                <a:cubicBezTo>
                  <a:pt x="9703" y="115684"/>
                  <a:pt x="0" y="121133"/>
                  <a:pt x="11798" y="139598"/>
                </a:cubicBezTo>
                <a:cubicBezTo>
                  <a:pt x="18682" y="150367"/>
                  <a:pt x="26937" y="169354"/>
                  <a:pt x="43942" y="170179"/>
                </a:cubicBezTo>
                <a:cubicBezTo>
                  <a:pt x="57582" y="170852"/>
                  <a:pt x="78092" y="156006"/>
                  <a:pt x="98818" y="144678"/>
                </a:cubicBezTo>
              </a:path>
            </a:pathLst>
          </a:custGeom>
          <a:solidFill>
            <a:srgbClr val="FFAA7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9" name="Picture 1199"/>
          <p:cNvPicPr>
            <a:picLocks noChangeAspect="0" noChangeArrowheads="1"/>
          </p:cNvPicPr>
          <p:nvPr/>
        </p:nvPicPr>
        <p:blipFill>
          <a:blip r:embed="rId1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50039" y="6793256"/>
            <a:ext cx="188815" cy="91944"/>
          </a:xfrm>
          <a:prstGeom prst="rect">
            <a:avLst/>
          </a:prstGeom>
          <a:noFill/>
          <a:extLst/>
        </p:spPr>
      </p:pic>
      <p:pic>
        <p:nvPicPr>
          <p:cNvPr id="1200" name="Picture 1200"/>
          <p:cNvPicPr>
            <a:picLocks noChangeAspect="0" noChangeArrowheads="1"/>
          </p:cNvPicPr>
          <p:nvPr/>
        </p:nvPicPr>
        <p:blipFill>
          <a:blip r:embed="rId1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50040" y="6793256"/>
            <a:ext cx="188804" cy="91941"/>
          </a:xfrm>
          <a:prstGeom prst="rect">
            <a:avLst/>
          </a:prstGeom>
          <a:noFill/>
          <a:extLst/>
        </p:spPr>
      </p:pic>
      <p:pic>
        <p:nvPicPr>
          <p:cNvPr id="1201" name="Picture 1201"/>
          <p:cNvPicPr>
            <a:picLocks noChangeAspect="0" noChangeArrowheads="1"/>
          </p:cNvPicPr>
          <p:nvPr/>
        </p:nvPicPr>
        <p:blipFill>
          <a:blip r:embed="rId1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45651" y="6723596"/>
            <a:ext cx="162710" cy="143569"/>
          </a:xfrm>
          <a:prstGeom prst="rect">
            <a:avLst/>
          </a:prstGeom>
          <a:noFill/>
          <a:extLst/>
        </p:spPr>
      </p:pic>
      <p:pic>
        <p:nvPicPr>
          <p:cNvPr id="1202" name="Picture 1202"/>
          <p:cNvPicPr>
            <a:picLocks noChangeAspect="0" noChangeArrowheads="1"/>
          </p:cNvPicPr>
          <p:nvPr/>
        </p:nvPicPr>
        <p:blipFill>
          <a:blip r:embed="rId1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45640" y="6723596"/>
            <a:ext cx="162720" cy="143568"/>
          </a:xfrm>
          <a:prstGeom prst="rect">
            <a:avLst/>
          </a:prstGeom>
          <a:noFill/>
          <a:extLst/>
        </p:spPr>
      </p:pic>
      <p:pic>
        <p:nvPicPr>
          <p:cNvPr id="1203" name="Picture 1203"/>
          <p:cNvPicPr>
            <a:picLocks noChangeAspect="0" noChangeArrowheads="1"/>
          </p:cNvPicPr>
          <p:nvPr/>
        </p:nvPicPr>
        <p:blipFill>
          <a:blip r:embed="rId1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51507" y="6001977"/>
            <a:ext cx="602754" cy="846497"/>
          </a:xfrm>
          <a:prstGeom prst="rect">
            <a:avLst/>
          </a:prstGeom>
          <a:noFill/>
          <a:extLst/>
        </p:spPr>
      </p:pic>
      <p:pic>
        <p:nvPicPr>
          <p:cNvPr id="1204" name="Picture 1204"/>
          <p:cNvPicPr>
            <a:picLocks noChangeAspect="0" noChangeArrowheads="1"/>
          </p:cNvPicPr>
          <p:nvPr/>
        </p:nvPicPr>
        <p:blipFill>
          <a:blip r:embed="rId1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4194" y="6036839"/>
            <a:ext cx="473659" cy="786401"/>
          </a:xfrm>
          <a:prstGeom prst="rect">
            <a:avLst/>
          </a:prstGeom>
          <a:noFill/>
          <a:extLst/>
        </p:spPr>
      </p:pic>
      <p:sp>
        <p:nvSpPr>
          <p:cNvPr id="1205" name="Freeform 1205"/>
          <p:cNvSpPr/>
          <p:nvPr/>
        </p:nvSpPr>
        <p:spPr>
          <a:xfrm rot="0" flipH="0" flipV="0">
            <a:off x="2440878" y="6097185"/>
            <a:ext cx="163423" cy="734085"/>
          </a:xfrm>
          <a:custGeom>
            <a:pathLst>
              <a:path w="163423" h="734085">
                <a:moveTo>
                  <a:pt x="162153" y="369849"/>
                </a:moveTo>
                <a:cubicBezTo>
                  <a:pt x="160947" y="395426"/>
                  <a:pt x="155778" y="421068"/>
                  <a:pt x="151562" y="446264"/>
                </a:cubicBezTo>
                <a:cubicBezTo>
                  <a:pt x="142761" y="498830"/>
                  <a:pt x="131978" y="551078"/>
                  <a:pt x="119164" y="602741"/>
                </a:cubicBezTo>
                <a:cubicBezTo>
                  <a:pt x="108255" y="646632"/>
                  <a:pt x="97218" y="691273"/>
                  <a:pt x="82029" y="734085"/>
                </a:cubicBezTo>
                <a:cubicBezTo>
                  <a:pt x="79870" y="733830"/>
                  <a:pt x="77762" y="733576"/>
                  <a:pt x="75590" y="733323"/>
                </a:cubicBezTo>
                <a:cubicBezTo>
                  <a:pt x="81775" y="711948"/>
                  <a:pt x="88544" y="690701"/>
                  <a:pt x="94602" y="669276"/>
                </a:cubicBezTo>
                <a:cubicBezTo>
                  <a:pt x="102578" y="641209"/>
                  <a:pt x="109969" y="612952"/>
                  <a:pt x="116802" y="584567"/>
                </a:cubicBezTo>
                <a:cubicBezTo>
                  <a:pt x="129045" y="533780"/>
                  <a:pt x="139636" y="482625"/>
                  <a:pt x="148374" y="431151"/>
                </a:cubicBezTo>
                <a:cubicBezTo>
                  <a:pt x="152717" y="405193"/>
                  <a:pt x="158966" y="378078"/>
                  <a:pt x="156921" y="351676"/>
                </a:cubicBezTo>
                <a:cubicBezTo>
                  <a:pt x="154940" y="326860"/>
                  <a:pt x="144805" y="303632"/>
                  <a:pt x="135420" y="280924"/>
                </a:cubicBezTo>
                <a:cubicBezTo>
                  <a:pt x="115519" y="232893"/>
                  <a:pt x="93967" y="185496"/>
                  <a:pt x="71196" y="138748"/>
                </a:cubicBezTo>
                <a:cubicBezTo>
                  <a:pt x="48742" y="92685"/>
                  <a:pt x="23927" y="47841"/>
                  <a:pt x="571" y="2235"/>
                </a:cubicBezTo>
                <a:cubicBezTo>
                  <a:pt x="0" y="1029"/>
                  <a:pt x="1664" y="0"/>
                  <a:pt x="2426" y="1156"/>
                </a:cubicBezTo>
                <a:cubicBezTo>
                  <a:pt x="33807" y="51219"/>
                  <a:pt x="60414" y="104674"/>
                  <a:pt x="85928" y="158013"/>
                </a:cubicBezTo>
                <a:cubicBezTo>
                  <a:pt x="108001" y="204191"/>
                  <a:pt x="129108" y="251016"/>
                  <a:pt x="147866" y="298666"/>
                </a:cubicBezTo>
                <a:cubicBezTo>
                  <a:pt x="156858" y="321628"/>
                  <a:pt x="163423" y="344907"/>
                  <a:pt x="162153" y="36984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 rot="0" flipH="0" flipV="0">
            <a:off x="2296157" y="6232401"/>
            <a:ext cx="79069" cy="21322"/>
          </a:xfrm>
          <a:custGeom>
            <a:pathLst>
              <a:path w="79069" h="21322">
                <a:moveTo>
                  <a:pt x="77876" y="18821"/>
                </a:moveTo>
                <a:cubicBezTo>
                  <a:pt x="66535" y="11379"/>
                  <a:pt x="53721" y="6655"/>
                  <a:pt x="40488" y="3836"/>
                </a:cubicBezTo>
                <a:cubicBezTo>
                  <a:pt x="27813" y="1143"/>
                  <a:pt x="13843" y="0"/>
                  <a:pt x="1118" y="2946"/>
                </a:cubicBezTo>
                <a:cubicBezTo>
                  <a:pt x="0" y="3213"/>
                  <a:pt x="279" y="4877"/>
                  <a:pt x="1384" y="4902"/>
                </a:cubicBezTo>
                <a:cubicBezTo>
                  <a:pt x="14427" y="5245"/>
                  <a:pt x="27178" y="5296"/>
                  <a:pt x="40056" y="7861"/>
                </a:cubicBezTo>
                <a:cubicBezTo>
                  <a:pt x="52832" y="10414"/>
                  <a:pt x="65037" y="15126"/>
                  <a:pt x="76772" y="20713"/>
                </a:cubicBezTo>
                <a:cubicBezTo>
                  <a:pt x="78041" y="21322"/>
                  <a:pt x="79069" y="19608"/>
                  <a:pt x="77876" y="1882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 rot="0" flipH="0" flipV="0">
            <a:off x="2394366" y="5589590"/>
            <a:ext cx="97078" cy="109766"/>
          </a:xfrm>
          <a:custGeom>
            <a:pathLst>
              <a:path w="97078" h="109766">
                <a:moveTo>
                  <a:pt x="29946" y="0"/>
                </a:moveTo>
                <a:lnTo>
                  <a:pt x="0" y="92379"/>
                </a:lnTo>
                <a:lnTo>
                  <a:pt x="79056" y="109766"/>
                </a:lnTo>
                <a:lnTo>
                  <a:pt x="97078" y="37617"/>
                </a:lnTo>
                <a:close/>
                <a:moveTo>
                  <a:pt x="29946" y="0"/>
                </a:moveTo>
              </a:path>
            </a:pathLst>
          </a:custGeom>
          <a:solidFill>
            <a:srgbClr val="FFAA7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 rot="0" flipH="0" flipV="0">
            <a:off x="2421252" y="5589590"/>
            <a:ext cx="70192" cy="86562"/>
          </a:xfrm>
          <a:custGeom>
            <a:pathLst>
              <a:path w="70192" h="86562">
                <a:moveTo>
                  <a:pt x="1358" y="14579"/>
                </a:moveTo>
                <a:cubicBezTo>
                  <a:pt x="5637" y="29323"/>
                  <a:pt x="12038" y="43877"/>
                  <a:pt x="20966" y="56577"/>
                </a:cubicBezTo>
                <a:cubicBezTo>
                  <a:pt x="25462" y="62965"/>
                  <a:pt x="30606" y="68909"/>
                  <a:pt x="36371" y="74192"/>
                </a:cubicBezTo>
                <a:cubicBezTo>
                  <a:pt x="42975" y="80238"/>
                  <a:pt x="49567" y="83527"/>
                  <a:pt x="57961" y="86562"/>
                </a:cubicBezTo>
                <a:lnTo>
                  <a:pt x="70192" y="37616"/>
                </a:lnTo>
                <a:lnTo>
                  <a:pt x="3059" y="0"/>
                </a:lnTo>
                <a:lnTo>
                  <a:pt x="0" y="9436"/>
                </a:lnTo>
                <a:cubicBezTo>
                  <a:pt x="419" y="11163"/>
                  <a:pt x="863" y="12890"/>
                  <a:pt x="1358" y="14579"/>
                </a:cubicBezTo>
              </a:path>
            </a:pathLst>
          </a:custGeom>
          <a:solidFill>
            <a:srgbClr val="D68A6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 rot="0" flipH="0" flipV="0">
            <a:off x="2409902" y="5476799"/>
            <a:ext cx="152056" cy="190766"/>
          </a:xfrm>
          <a:custGeom>
            <a:pathLst>
              <a:path w="152056" h="190766">
                <a:moveTo>
                  <a:pt x="151091" y="77355"/>
                </a:moveTo>
                <a:cubicBezTo>
                  <a:pt x="151383" y="79590"/>
                  <a:pt x="151548" y="81850"/>
                  <a:pt x="151700" y="84111"/>
                </a:cubicBezTo>
                <a:cubicBezTo>
                  <a:pt x="151865" y="86371"/>
                  <a:pt x="151903" y="88645"/>
                  <a:pt x="151967" y="91032"/>
                </a:cubicBezTo>
                <a:cubicBezTo>
                  <a:pt x="152056" y="100646"/>
                  <a:pt x="151383" y="110095"/>
                  <a:pt x="150025" y="119252"/>
                </a:cubicBezTo>
                <a:cubicBezTo>
                  <a:pt x="144500" y="157936"/>
                  <a:pt x="140119" y="190766"/>
                  <a:pt x="92240" y="189457"/>
                </a:cubicBezTo>
                <a:cubicBezTo>
                  <a:pt x="50253" y="188314"/>
                  <a:pt x="444" y="141909"/>
                  <a:pt x="63" y="91718"/>
                </a:cubicBezTo>
                <a:cubicBezTo>
                  <a:pt x="0" y="77418"/>
                  <a:pt x="2692" y="63919"/>
                  <a:pt x="7594" y="51892"/>
                </a:cubicBezTo>
                <a:cubicBezTo>
                  <a:pt x="19634" y="21488"/>
                  <a:pt x="45643" y="432"/>
                  <a:pt x="75742" y="228"/>
                </a:cubicBezTo>
                <a:cubicBezTo>
                  <a:pt x="110007" y="0"/>
                  <a:pt x="139357" y="27483"/>
                  <a:pt x="148755" y="65125"/>
                </a:cubicBezTo>
                <a:cubicBezTo>
                  <a:pt x="149517" y="68072"/>
                  <a:pt x="150025" y="71044"/>
                  <a:pt x="150533" y="74015"/>
                </a:cubicBezTo>
                <a:cubicBezTo>
                  <a:pt x="150672" y="75133"/>
                  <a:pt x="150952" y="76238"/>
                  <a:pt x="151091" y="77355"/>
                </a:cubicBezTo>
              </a:path>
            </a:pathLst>
          </a:custGeom>
          <a:solidFill>
            <a:srgbClr val="FFAA7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 rot="0" flipH="0" flipV="0">
            <a:off x="2525528" y="5580350"/>
            <a:ext cx="10020" cy="29551"/>
          </a:xfrm>
          <a:custGeom>
            <a:pathLst>
              <a:path w="10020" h="29551">
                <a:moveTo>
                  <a:pt x="5842" y="10121"/>
                </a:moveTo>
                <a:cubicBezTo>
                  <a:pt x="4103" y="7188"/>
                  <a:pt x="2553" y="3987"/>
                  <a:pt x="1601" y="609"/>
                </a:cubicBezTo>
                <a:cubicBezTo>
                  <a:pt x="1436" y="0"/>
                  <a:pt x="610" y="292"/>
                  <a:pt x="661" y="889"/>
                </a:cubicBezTo>
                <a:cubicBezTo>
                  <a:pt x="928" y="3771"/>
                  <a:pt x="1753" y="6299"/>
                  <a:pt x="2947" y="8839"/>
                </a:cubicBezTo>
                <a:cubicBezTo>
                  <a:pt x="4179" y="11454"/>
                  <a:pt x="5930" y="13854"/>
                  <a:pt x="6985" y="16559"/>
                </a:cubicBezTo>
                <a:cubicBezTo>
                  <a:pt x="7975" y="19112"/>
                  <a:pt x="7150" y="21690"/>
                  <a:pt x="5398" y="23532"/>
                </a:cubicBezTo>
                <a:cubicBezTo>
                  <a:pt x="4572" y="24395"/>
                  <a:pt x="3569" y="25119"/>
                  <a:pt x="2617" y="25805"/>
                </a:cubicBezTo>
                <a:cubicBezTo>
                  <a:pt x="1753" y="26402"/>
                  <a:pt x="483" y="27139"/>
                  <a:pt x="115" y="28256"/>
                </a:cubicBezTo>
                <a:cubicBezTo>
                  <a:pt x="0" y="28586"/>
                  <a:pt x="115" y="29056"/>
                  <a:pt x="445" y="29171"/>
                </a:cubicBezTo>
                <a:cubicBezTo>
                  <a:pt x="1474" y="29551"/>
                  <a:pt x="2795" y="28967"/>
                  <a:pt x="3747" y="28447"/>
                </a:cubicBezTo>
                <a:cubicBezTo>
                  <a:pt x="5004" y="27735"/>
                  <a:pt x="6134" y="26897"/>
                  <a:pt x="7137" y="25767"/>
                </a:cubicBezTo>
                <a:cubicBezTo>
                  <a:pt x="8839" y="23837"/>
                  <a:pt x="10020" y="21182"/>
                  <a:pt x="9804" y="18414"/>
                </a:cubicBezTo>
                <a:cubicBezTo>
                  <a:pt x="9550" y="15239"/>
                  <a:pt x="7340" y="12648"/>
                  <a:pt x="5842" y="10121"/>
                </a:cubicBezTo>
              </a:path>
            </a:pathLst>
          </a:custGeom>
          <a:solidFill>
            <a:srgbClr val="D68A6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 rot="0" flipH="0" flipV="0">
            <a:off x="2488702" y="5606157"/>
            <a:ext cx="48983" cy="27545"/>
          </a:xfrm>
          <a:custGeom>
            <a:pathLst>
              <a:path w="48983" h="27545">
                <a:moveTo>
                  <a:pt x="28600" y="6946"/>
                </a:moveTo>
                <a:cubicBezTo>
                  <a:pt x="19126" y="5943"/>
                  <a:pt x="7315" y="0"/>
                  <a:pt x="3658" y="1371"/>
                </a:cubicBezTo>
                <a:cubicBezTo>
                  <a:pt x="0" y="2755"/>
                  <a:pt x="4661" y="24624"/>
                  <a:pt x="24028" y="26110"/>
                </a:cubicBezTo>
                <a:cubicBezTo>
                  <a:pt x="42824" y="27545"/>
                  <a:pt x="48983" y="10489"/>
                  <a:pt x="47535" y="8304"/>
                </a:cubicBezTo>
                <a:cubicBezTo>
                  <a:pt x="46087" y="6134"/>
                  <a:pt x="38137" y="7949"/>
                  <a:pt x="28600" y="694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 rot="0" flipH="0" flipV="0">
            <a:off x="2429005" y="5530161"/>
            <a:ext cx="134644" cy="68808"/>
          </a:xfrm>
          <a:custGeom>
            <a:pathLst>
              <a:path w="134644" h="68808">
                <a:moveTo>
                  <a:pt x="133781" y="25463"/>
                </a:moveTo>
                <a:lnTo>
                  <a:pt x="133667" y="25475"/>
                </a:lnTo>
                <a:cubicBezTo>
                  <a:pt x="133920" y="27723"/>
                  <a:pt x="134187" y="29958"/>
                  <a:pt x="134327" y="32219"/>
                </a:cubicBezTo>
                <a:cubicBezTo>
                  <a:pt x="134466" y="34479"/>
                  <a:pt x="134504" y="36753"/>
                  <a:pt x="134555" y="39140"/>
                </a:cubicBezTo>
                <a:cubicBezTo>
                  <a:pt x="134644" y="48754"/>
                  <a:pt x="134034" y="58203"/>
                  <a:pt x="132842" y="67360"/>
                </a:cubicBezTo>
                <a:cubicBezTo>
                  <a:pt x="131432" y="67817"/>
                  <a:pt x="130340" y="68109"/>
                  <a:pt x="129451" y="68109"/>
                </a:cubicBezTo>
                <a:cubicBezTo>
                  <a:pt x="111214" y="68350"/>
                  <a:pt x="104495" y="55663"/>
                  <a:pt x="98107" y="56590"/>
                </a:cubicBezTo>
                <a:cubicBezTo>
                  <a:pt x="91275" y="57581"/>
                  <a:pt x="85598" y="61823"/>
                  <a:pt x="79286" y="64515"/>
                </a:cubicBezTo>
                <a:cubicBezTo>
                  <a:pt x="68910" y="68808"/>
                  <a:pt x="59448" y="68401"/>
                  <a:pt x="48666" y="66179"/>
                </a:cubicBezTo>
                <a:cubicBezTo>
                  <a:pt x="40856" y="64528"/>
                  <a:pt x="33185" y="62102"/>
                  <a:pt x="25920" y="58343"/>
                </a:cubicBezTo>
                <a:cubicBezTo>
                  <a:pt x="20345" y="55612"/>
                  <a:pt x="14795" y="52107"/>
                  <a:pt x="9842" y="48018"/>
                </a:cubicBezTo>
                <a:cubicBezTo>
                  <a:pt x="6642" y="45452"/>
                  <a:pt x="3302" y="42646"/>
                  <a:pt x="63" y="39826"/>
                </a:cubicBezTo>
                <a:cubicBezTo>
                  <a:pt x="0" y="25526"/>
                  <a:pt x="2387" y="12027"/>
                  <a:pt x="6731" y="0"/>
                </a:cubicBezTo>
                <a:cubicBezTo>
                  <a:pt x="11074" y="2667"/>
                  <a:pt x="14655" y="6579"/>
                  <a:pt x="19456" y="8407"/>
                </a:cubicBezTo>
                <a:cubicBezTo>
                  <a:pt x="26949" y="11239"/>
                  <a:pt x="35738" y="11735"/>
                  <a:pt x="43561" y="12497"/>
                </a:cubicBezTo>
                <a:cubicBezTo>
                  <a:pt x="51828" y="13322"/>
                  <a:pt x="59690" y="13449"/>
                  <a:pt x="67780" y="14554"/>
                </a:cubicBezTo>
                <a:cubicBezTo>
                  <a:pt x="73253" y="15405"/>
                  <a:pt x="78549" y="17666"/>
                  <a:pt x="83655" y="20218"/>
                </a:cubicBezTo>
                <a:cubicBezTo>
                  <a:pt x="87579" y="22174"/>
                  <a:pt x="91160" y="25070"/>
                  <a:pt x="95516" y="25958"/>
                </a:cubicBezTo>
                <a:cubicBezTo>
                  <a:pt x="102311" y="27507"/>
                  <a:pt x="108686" y="23546"/>
                  <a:pt x="114427" y="19799"/>
                </a:cubicBezTo>
                <a:cubicBezTo>
                  <a:pt x="119646" y="16510"/>
                  <a:pt x="125552" y="13246"/>
                  <a:pt x="131711" y="13233"/>
                </a:cubicBezTo>
                <a:cubicBezTo>
                  <a:pt x="132385" y="16180"/>
                  <a:pt x="132842" y="19152"/>
                  <a:pt x="133286" y="22123"/>
                </a:cubicBezTo>
                <a:cubicBezTo>
                  <a:pt x="133413" y="23241"/>
                  <a:pt x="133655" y="24346"/>
                  <a:pt x="133781" y="2546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3" name="Picture 1213"/>
          <p:cNvPicPr>
            <a:picLocks noChangeAspect="0" noChangeArrowheads="1"/>
          </p:cNvPicPr>
          <p:nvPr/>
        </p:nvPicPr>
        <p:blipFill>
          <a:blip r:embed="rId1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67439" y="5443321"/>
            <a:ext cx="215080" cy="152975"/>
          </a:xfrm>
          <a:prstGeom prst="rect">
            <a:avLst/>
          </a:prstGeom>
          <a:noFill/>
          <a:extLst/>
        </p:spPr>
      </p:pic>
      <p:sp>
        <p:nvSpPr>
          <p:cNvPr id="1214" name="Freeform 1214"/>
          <p:cNvSpPr/>
          <p:nvPr/>
        </p:nvSpPr>
        <p:spPr>
          <a:xfrm rot="0" flipH="0" flipV="0">
            <a:off x="2475240" y="5562772"/>
            <a:ext cx="32739" cy="31711"/>
          </a:xfrm>
          <a:custGeom>
            <a:pathLst>
              <a:path w="32739" h="31711">
                <a:moveTo>
                  <a:pt x="32473" y="18427"/>
                </a:moveTo>
                <a:cubicBezTo>
                  <a:pt x="32207" y="21868"/>
                  <a:pt x="24130" y="31711"/>
                  <a:pt x="10985" y="22986"/>
                </a:cubicBezTo>
                <a:cubicBezTo>
                  <a:pt x="1460" y="16675"/>
                  <a:pt x="0" y="5296"/>
                  <a:pt x="1993" y="2641"/>
                </a:cubicBezTo>
                <a:cubicBezTo>
                  <a:pt x="3975" y="0"/>
                  <a:pt x="17056" y="4242"/>
                  <a:pt x="23037" y="7493"/>
                </a:cubicBezTo>
                <a:cubicBezTo>
                  <a:pt x="28829" y="10630"/>
                  <a:pt x="32739" y="14986"/>
                  <a:pt x="32473" y="184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 rot="0" flipH="0" flipV="0">
            <a:off x="2536751" y="5568084"/>
            <a:ext cx="24650" cy="25564"/>
          </a:xfrm>
          <a:custGeom>
            <a:pathLst>
              <a:path w="24650" h="25564">
                <a:moveTo>
                  <a:pt x="825" y="14592"/>
                </a:moveTo>
                <a:cubicBezTo>
                  <a:pt x="1650" y="17398"/>
                  <a:pt x="9727" y="25564"/>
                  <a:pt x="18389" y="18655"/>
                </a:cubicBezTo>
                <a:cubicBezTo>
                  <a:pt x="24650" y="13653"/>
                  <a:pt x="23723" y="4394"/>
                  <a:pt x="21691" y="2197"/>
                </a:cubicBezTo>
                <a:cubicBezTo>
                  <a:pt x="19659" y="0"/>
                  <a:pt x="10248" y="3264"/>
                  <a:pt x="6184" y="5817"/>
                </a:cubicBezTo>
                <a:cubicBezTo>
                  <a:pt x="2247" y="8293"/>
                  <a:pt x="0" y="11773"/>
                  <a:pt x="825" y="1459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 rot="0" flipH="0" flipV="0">
            <a:off x="2381091" y="5546815"/>
            <a:ext cx="49961" cy="60223"/>
          </a:xfrm>
          <a:custGeom>
            <a:pathLst>
              <a:path w="49961" h="60223">
                <a:moveTo>
                  <a:pt x="45504" y="51714"/>
                </a:moveTo>
                <a:cubicBezTo>
                  <a:pt x="41618" y="59156"/>
                  <a:pt x="27140" y="60223"/>
                  <a:pt x="16510" y="51764"/>
                </a:cubicBezTo>
                <a:cubicBezTo>
                  <a:pt x="5893" y="43320"/>
                  <a:pt x="0" y="21031"/>
                  <a:pt x="9818" y="10516"/>
                </a:cubicBezTo>
                <a:cubicBezTo>
                  <a:pt x="19622" y="0"/>
                  <a:pt x="39231" y="7645"/>
                  <a:pt x="45352" y="22365"/>
                </a:cubicBezTo>
                <a:cubicBezTo>
                  <a:pt x="49961" y="33477"/>
                  <a:pt x="48539" y="45911"/>
                  <a:pt x="45504" y="51714"/>
                </a:cubicBezTo>
              </a:path>
            </a:pathLst>
          </a:custGeom>
          <a:solidFill>
            <a:srgbClr val="FFAC9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" name="Freeform 1217"/>
          <p:cNvSpPr/>
          <p:nvPr/>
        </p:nvSpPr>
        <p:spPr>
          <a:xfrm rot="0" flipH="0" flipV="0">
            <a:off x="2381091" y="5546815"/>
            <a:ext cx="49961" cy="60223"/>
          </a:xfrm>
          <a:custGeom>
            <a:pathLst>
              <a:path w="49961" h="60223">
                <a:moveTo>
                  <a:pt x="45504" y="51714"/>
                </a:moveTo>
                <a:cubicBezTo>
                  <a:pt x="41618" y="59156"/>
                  <a:pt x="27140" y="60223"/>
                  <a:pt x="16510" y="51764"/>
                </a:cubicBezTo>
                <a:cubicBezTo>
                  <a:pt x="5893" y="43320"/>
                  <a:pt x="0" y="21031"/>
                  <a:pt x="9818" y="10516"/>
                </a:cubicBezTo>
                <a:cubicBezTo>
                  <a:pt x="19622" y="0"/>
                  <a:pt x="39231" y="7645"/>
                  <a:pt x="45352" y="22365"/>
                </a:cubicBezTo>
                <a:cubicBezTo>
                  <a:pt x="49961" y="33477"/>
                  <a:pt x="48539" y="45911"/>
                  <a:pt x="45504" y="51714"/>
                </a:cubicBezTo>
              </a:path>
            </a:pathLst>
          </a:custGeom>
          <a:solidFill>
            <a:srgbClr val="FFAA7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 rot="0" flipH="0" flipV="0">
            <a:off x="2397494" y="5564552"/>
            <a:ext cx="20065" cy="25755"/>
          </a:xfrm>
          <a:custGeom>
            <a:pathLst>
              <a:path w="20065" h="25755">
                <a:moveTo>
                  <a:pt x="406" y="1511"/>
                </a:moveTo>
                <a:cubicBezTo>
                  <a:pt x="0" y="1054"/>
                  <a:pt x="292" y="330"/>
                  <a:pt x="926" y="267"/>
                </a:cubicBezTo>
                <a:cubicBezTo>
                  <a:pt x="3707" y="0"/>
                  <a:pt x="6540" y="1904"/>
                  <a:pt x="8648" y="3416"/>
                </a:cubicBezTo>
                <a:cubicBezTo>
                  <a:pt x="10972" y="5067"/>
                  <a:pt x="13093" y="7060"/>
                  <a:pt x="14756" y="9270"/>
                </a:cubicBezTo>
                <a:cubicBezTo>
                  <a:pt x="18109" y="13753"/>
                  <a:pt x="20065" y="19354"/>
                  <a:pt x="19329" y="24675"/>
                </a:cubicBezTo>
                <a:cubicBezTo>
                  <a:pt x="19189" y="25679"/>
                  <a:pt x="17436" y="25755"/>
                  <a:pt x="17309" y="24675"/>
                </a:cubicBezTo>
                <a:cubicBezTo>
                  <a:pt x="16738" y="19786"/>
                  <a:pt x="15328" y="15023"/>
                  <a:pt x="12140" y="10896"/>
                </a:cubicBezTo>
                <a:cubicBezTo>
                  <a:pt x="11708" y="10337"/>
                  <a:pt x="11201" y="9842"/>
                  <a:pt x="10731" y="9321"/>
                </a:cubicBezTo>
                <a:cubicBezTo>
                  <a:pt x="10489" y="9537"/>
                  <a:pt x="10210" y="9727"/>
                  <a:pt x="9969" y="9918"/>
                </a:cubicBezTo>
                <a:cubicBezTo>
                  <a:pt x="9537" y="10286"/>
                  <a:pt x="9092" y="10629"/>
                  <a:pt x="8660" y="10985"/>
                </a:cubicBezTo>
                <a:cubicBezTo>
                  <a:pt x="7784" y="11721"/>
                  <a:pt x="7009" y="12547"/>
                  <a:pt x="6273" y="13398"/>
                </a:cubicBezTo>
                <a:cubicBezTo>
                  <a:pt x="4787" y="15125"/>
                  <a:pt x="3758" y="17157"/>
                  <a:pt x="2120" y="18783"/>
                </a:cubicBezTo>
                <a:cubicBezTo>
                  <a:pt x="1815" y="19075"/>
                  <a:pt x="1053" y="19036"/>
                  <a:pt x="1028" y="18516"/>
                </a:cubicBezTo>
                <a:cubicBezTo>
                  <a:pt x="888" y="15963"/>
                  <a:pt x="2387" y="13753"/>
                  <a:pt x="4038" y="11848"/>
                </a:cubicBezTo>
                <a:cubicBezTo>
                  <a:pt x="4863" y="10883"/>
                  <a:pt x="5828" y="10007"/>
                  <a:pt x="6844" y="9194"/>
                </a:cubicBezTo>
                <a:cubicBezTo>
                  <a:pt x="7327" y="8800"/>
                  <a:pt x="7835" y="8419"/>
                  <a:pt x="8381" y="8102"/>
                </a:cubicBezTo>
                <a:cubicBezTo>
                  <a:pt x="8635" y="7962"/>
                  <a:pt x="8889" y="7810"/>
                  <a:pt x="9143" y="7683"/>
                </a:cubicBezTo>
                <a:cubicBezTo>
                  <a:pt x="8381" y="6997"/>
                  <a:pt x="7606" y="6311"/>
                  <a:pt x="6756" y="5702"/>
                </a:cubicBezTo>
                <a:cubicBezTo>
                  <a:pt x="4749" y="4266"/>
                  <a:pt x="2031" y="3327"/>
                  <a:pt x="406" y="1511"/>
                </a:cubicBezTo>
              </a:path>
            </a:pathLst>
          </a:custGeom>
          <a:solidFill>
            <a:srgbClr val="D68A6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" name="Freeform 1219"/>
          <p:cNvSpPr/>
          <p:nvPr/>
        </p:nvSpPr>
        <p:spPr>
          <a:xfrm rot="0" flipH="0" flipV="0">
            <a:off x="1944444" y="5790182"/>
            <a:ext cx="392429" cy="337641"/>
          </a:xfrm>
          <a:custGeom>
            <a:pathLst>
              <a:path w="392429" h="337641">
                <a:moveTo>
                  <a:pt x="350545" y="2044"/>
                </a:moveTo>
                <a:lnTo>
                  <a:pt x="117450" y="72147"/>
                </a:lnTo>
                <a:cubicBezTo>
                  <a:pt x="113068" y="73468"/>
                  <a:pt x="108318" y="72059"/>
                  <a:pt x="105359" y="68566"/>
                </a:cubicBezTo>
                <a:lnTo>
                  <a:pt x="98133" y="60057"/>
                </a:lnTo>
                <a:cubicBezTo>
                  <a:pt x="95187" y="56577"/>
                  <a:pt x="90475" y="55168"/>
                  <a:pt x="86106" y="56463"/>
                </a:cubicBezTo>
                <a:lnTo>
                  <a:pt x="9385" y="79082"/>
                </a:lnTo>
                <a:cubicBezTo>
                  <a:pt x="3493" y="80822"/>
                  <a:pt x="0" y="86879"/>
                  <a:pt x="1461" y="92861"/>
                </a:cubicBezTo>
                <a:lnTo>
                  <a:pt x="58839" y="327329"/>
                </a:lnTo>
                <a:cubicBezTo>
                  <a:pt x="60439" y="333856"/>
                  <a:pt x="67272" y="337641"/>
                  <a:pt x="73660" y="335507"/>
                </a:cubicBezTo>
                <a:lnTo>
                  <a:pt x="383946" y="232269"/>
                </a:lnTo>
                <a:cubicBezTo>
                  <a:pt x="389165" y="230529"/>
                  <a:pt x="392429" y="225348"/>
                  <a:pt x="391731" y="219899"/>
                </a:cubicBezTo>
                <a:lnTo>
                  <a:pt x="365276" y="11619"/>
                </a:lnTo>
                <a:cubicBezTo>
                  <a:pt x="364388" y="4558"/>
                  <a:pt x="357364" y="0"/>
                  <a:pt x="350545" y="2044"/>
                </a:cubicBezTo>
              </a:path>
            </a:pathLst>
          </a:custGeom>
          <a:solidFill>
            <a:srgbClr val="FFBA1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 rot="0" flipH="0" flipV="0">
            <a:off x="2069871" y="5790181"/>
            <a:ext cx="266991" cy="318286"/>
          </a:xfrm>
          <a:custGeom>
            <a:pathLst>
              <a:path w="266991" h="318286">
                <a:moveTo>
                  <a:pt x="266306" y="219900"/>
                </a:moveTo>
                <a:lnTo>
                  <a:pt x="239852" y="11621"/>
                </a:lnTo>
                <a:cubicBezTo>
                  <a:pt x="238951" y="4559"/>
                  <a:pt x="231928" y="0"/>
                  <a:pt x="225120" y="2045"/>
                </a:cubicBezTo>
                <a:lnTo>
                  <a:pt x="129286" y="30874"/>
                </a:lnTo>
                <a:cubicBezTo>
                  <a:pt x="130963" y="55766"/>
                  <a:pt x="130899" y="80721"/>
                  <a:pt x="127546" y="105550"/>
                </a:cubicBezTo>
                <a:cubicBezTo>
                  <a:pt x="124778" y="126060"/>
                  <a:pt x="119799" y="146304"/>
                  <a:pt x="112179" y="165570"/>
                </a:cubicBezTo>
                <a:cubicBezTo>
                  <a:pt x="105093" y="183528"/>
                  <a:pt x="95923" y="200736"/>
                  <a:pt x="85903" y="217208"/>
                </a:cubicBezTo>
                <a:cubicBezTo>
                  <a:pt x="66688" y="248792"/>
                  <a:pt x="43231" y="277811"/>
                  <a:pt x="16523" y="303364"/>
                </a:cubicBezTo>
                <a:cubicBezTo>
                  <a:pt x="11176" y="308482"/>
                  <a:pt x="5639" y="313435"/>
                  <a:pt x="0" y="318286"/>
                </a:cubicBezTo>
                <a:lnTo>
                  <a:pt x="258521" y="232269"/>
                </a:lnTo>
                <a:cubicBezTo>
                  <a:pt x="263741" y="230542"/>
                  <a:pt x="266991" y="225348"/>
                  <a:pt x="266306" y="219900"/>
                </a:cubicBezTo>
              </a:path>
            </a:pathLst>
          </a:custGeom>
          <a:solidFill>
            <a:srgbClr val="EF9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 rot="0" flipH="0" flipV="0">
            <a:off x="2040102" y="5658126"/>
            <a:ext cx="821524" cy="467448"/>
          </a:xfrm>
          <a:custGeom>
            <a:pathLst>
              <a:path w="821524" h="467448">
                <a:moveTo>
                  <a:pt x="817702" y="220840"/>
                </a:moveTo>
                <a:cubicBezTo>
                  <a:pt x="817702" y="243103"/>
                  <a:pt x="676796" y="354355"/>
                  <a:pt x="637820" y="352500"/>
                </a:cubicBezTo>
                <a:cubicBezTo>
                  <a:pt x="617728" y="351548"/>
                  <a:pt x="581178" y="318312"/>
                  <a:pt x="549923" y="285076"/>
                </a:cubicBezTo>
                <a:cubicBezTo>
                  <a:pt x="543217" y="277862"/>
                  <a:pt x="536715" y="270662"/>
                  <a:pt x="530657" y="263829"/>
                </a:cubicBezTo>
                <a:cubicBezTo>
                  <a:pt x="510489" y="240867"/>
                  <a:pt x="495630" y="221475"/>
                  <a:pt x="494234" y="218034"/>
                </a:cubicBezTo>
                <a:cubicBezTo>
                  <a:pt x="493205" y="215481"/>
                  <a:pt x="490335" y="233273"/>
                  <a:pt x="485940" y="259308"/>
                </a:cubicBezTo>
                <a:cubicBezTo>
                  <a:pt x="483705" y="272643"/>
                  <a:pt x="481025" y="288137"/>
                  <a:pt x="478028" y="304151"/>
                </a:cubicBezTo>
                <a:cubicBezTo>
                  <a:pt x="474269" y="323925"/>
                  <a:pt x="469926" y="344461"/>
                  <a:pt x="465074" y="362571"/>
                </a:cubicBezTo>
                <a:cubicBezTo>
                  <a:pt x="462776" y="371322"/>
                  <a:pt x="460363" y="379488"/>
                  <a:pt x="457810" y="386752"/>
                </a:cubicBezTo>
                <a:cubicBezTo>
                  <a:pt x="455511" y="393458"/>
                  <a:pt x="455257" y="400468"/>
                  <a:pt x="456464" y="407352"/>
                </a:cubicBezTo>
                <a:cubicBezTo>
                  <a:pt x="456781" y="409523"/>
                  <a:pt x="457302" y="411632"/>
                  <a:pt x="457937" y="413740"/>
                </a:cubicBezTo>
                <a:cubicBezTo>
                  <a:pt x="462395" y="428408"/>
                  <a:pt x="457937" y="444296"/>
                  <a:pt x="452450" y="448881"/>
                </a:cubicBezTo>
                <a:cubicBezTo>
                  <a:pt x="454305" y="467448"/>
                  <a:pt x="212979" y="461454"/>
                  <a:pt x="166675" y="426173"/>
                </a:cubicBezTo>
                <a:cubicBezTo>
                  <a:pt x="162205" y="422858"/>
                  <a:pt x="158446" y="406209"/>
                  <a:pt x="165469" y="391604"/>
                </a:cubicBezTo>
                <a:cubicBezTo>
                  <a:pt x="167501" y="387324"/>
                  <a:pt x="169355" y="383057"/>
                  <a:pt x="170688" y="378586"/>
                </a:cubicBezTo>
                <a:cubicBezTo>
                  <a:pt x="171526" y="375907"/>
                  <a:pt x="172161" y="373163"/>
                  <a:pt x="172479" y="370293"/>
                </a:cubicBezTo>
                <a:cubicBezTo>
                  <a:pt x="173825" y="358939"/>
                  <a:pt x="175540" y="346506"/>
                  <a:pt x="177457" y="333552"/>
                </a:cubicBezTo>
                <a:cubicBezTo>
                  <a:pt x="180264" y="314540"/>
                  <a:pt x="183579" y="294385"/>
                  <a:pt x="186957" y="274802"/>
                </a:cubicBezTo>
                <a:cubicBezTo>
                  <a:pt x="189637" y="259244"/>
                  <a:pt x="192316" y="243992"/>
                  <a:pt x="194933" y="229958"/>
                </a:cubicBezTo>
                <a:cubicBezTo>
                  <a:pt x="198692" y="209550"/>
                  <a:pt x="202210" y="191694"/>
                  <a:pt x="204889" y="178867"/>
                </a:cubicBezTo>
                <a:cubicBezTo>
                  <a:pt x="207239" y="167450"/>
                  <a:pt x="208903" y="160046"/>
                  <a:pt x="209474" y="158585"/>
                </a:cubicBezTo>
                <a:cubicBezTo>
                  <a:pt x="209792" y="157760"/>
                  <a:pt x="209220" y="157239"/>
                  <a:pt x="207887" y="156985"/>
                </a:cubicBezTo>
                <a:cubicBezTo>
                  <a:pt x="202273" y="155905"/>
                  <a:pt x="183261" y="159601"/>
                  <a:pt x="162014" y="164516"/>
                </a:cubicBezTo>
                <a:cubicBezTo>
                  <a:pt x="131661" y="171526"/>
                  <a:pt x="96571" y="181229"/>
                  <a:pt x="88976" y="183782"/>
                </a:cubicBezTo>
                <a:cubicBezTo>
                  <a:pt x="66205" y="191237"/>
                  <a:pt x="32589" y="202667"/>
                  <a:pt x="25642" y="199720"/>
                </a:cubicBezTo>
                <a:cubicBezTo>
                  <a:pt x="18682" y="196863"/>
                  <a:pt x="0" y="163373"/>
                  <a:pt x="63018" y="128156"/>
                </a:cubicBezTo>
                <a:cubicBezTo>
                  <a:pt x="99378" y="107811"/>
                  <a:pt x="142367" y="73101"/>
                  <a:pt x="180328" y="46127"/>
                </a:cubicBezTo>
                <a:cubicBezTo>
                  <a:pt x="188494" y="40259"/>
                  <a:pt x="196469" y="34773"/>
                  <a:pt x="204051" y="29921"/>
                </a:cubicBezTo>
                <a:lnTo>
                  <a:pt x="204115" y="29921"/>
                </a:lnTo>
                <a:cubicBezTo>
                  <a:pt x="222428" y="18060"/>
                  <a:pt x="238633" y="9576"/>
                  <a:pt x="251257" y="7531"/>
                </a:cubicBezTo>
                <a:cubicBezTo>
                  <a:pt x="297320" y="0"/>
                  <a:pt x="479489" y="2807"/>
                  <a:pt x="525107" y="31776"/>
                </a:cubicBezTo>
                <a:cubicBezTo>
                  <a:pt x="535369" y="38278"/>
                  <a:pt x="547053" y="50521"/>
                  <a:pt x="559042" y="65710"/>
                </a:cubicBezTo>
                <a:cubicBezTo>
                  <a:pt x="568795" y="77953"/>
                  <a:pt x="578752" y="92113"/>
                  <a:pt x="588442" y="106782"/>
                </a:cubicBezTo>
                <a:lnTo>
                  <a:pt x="588442" y="106845"/>
                </a:lnTo>
                <a:cubicBezTo>
                  <a:pt x="620014" y="154686"/>
                  <a:pt x="648729" y="207569"/>
                  <a:pt x="656374" y="215291"/>
                </a:cubicBezTo>
                <a:cubicBezTo>
                  <a:pt x="669328" y="228244"/>
                  <a:pt x="736118" y="146660"/>
                  <a:pt x="741668" y="137401"/>
                </a:cubicBezTo>
                <a:cubicBezTo>
                  <a:pt x="744728" y="132372"/>
                  <a:pt x="785495" y="138748"/>
                  <a:pt x="805193" y="160363"/>
                </a:cubicBezTo>
                <a:cubicBezTo>
                  <a:pt x="821524" y="178359"/>
                  <a:pt x="817702" y="210757"/>
                  <a:pt x="817702" y="22084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 rot="0" flipH="0" flipV="0">
            <a:off x="2210800" y="5991681"/>
            <a:ext cx="294385" cy="73799"/>
          </a:xfrm>
          <a:custGeom>
            <a:pathLst>
              <a:path w="294385" h="73799">
                <a:moveTo>
                  <a:pt x="287108" y="53200"/>
                </a:moveTo>
                <a:cubicBezTo>
                  <a:pt x="284810" y="59892"/>
                  <a:pt x="284556" y="66916"/>
                  <a:pt x="285775" y="73799"/>
                </a:cubicBezTo>
                <a:lnTo>
                  <a:pt x="0" y="45034"/>
                </a:lnTo>
                <a:cubicBezTo>
                  <a:pt x="825" y="42355"/>
                  <a:pt x="1460" y="39611"/>
                  <a:pt x="1778" y="36741"/>
                </a:cubicBezTo>
                <a:cubicBezTo>
                  <a:pt x="3124" y="25387"/>
                  <a:pt x="4838" y="12954"/>
                  <a:pt x="6756" y="0"/>
                </a:cubicBezTo>
                <a:lnTo>
                  <a:pt x="294385" y="29020"/>
                </a:lnTo>
                <a:cubicBezTo>
                  <a:pt x="292086" y="37757"/>
                  <a:pt x="289660" y="45923"/>
                  <a:pt x="287108" y="532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 rot="0" flipH="0" flipV="0">
            <a:off x="2227069" y="5888095"/>
            <a:ext cx="298970" cy="74179"/>
          </a:xfrm>
          <a:custGeom>
            <a:pathLst>
              <a:path w="298970" h="74179">
                <a:moveTo>
                  <a:pt x="298970" y="29336"/>
                </a:moveTo>
                <a:cubicBezTo>
                  <a:pt x="296735" y="42670"/>
                  <a:pt x="294056" y="58164"/>
                  <a:pt x="291058" y="74179"/>
                </a:cubicBezTo>
                <a:lnTo>
                  <a:pt x="0" y="44842"/>
                </a:lnTo>
                <a:cubicBezTo>
                  <a:pt x="2667" y="29273"/>
                  <a:pt x="5346" y="14020"/>
                  <a:pt x="7963" y="0"/>
                </a:cubicBezTo>
                <a:close/>
                <a:moveTo>
                  <a:pt x="298970" y="2933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 rot="0" flipH="0" flipV="0">
            <a:off x="2244986" y="5792215"/>
            <a:ext cx="280479" cy="73101"/>
          </a:xfrm>
          <a:custGeom>
            <a:pathLst>
              <a:path w="280479" h="73101">
                <a:moveTo>
                  <a:pt x="280479" y="73101"/>
                </a:moveTo>
                <a:cubicBezTo>
                  <a:pt x="274803" y="62319"/>
                  <a:pt x="271170" y="50330"/>
                  <a:pt x="268745" y="38913"/>
                </a:cubicBezTo>
                <a:cubicBezTo>
                  <a:pt x="267856" y="34633"/>
                  <a:pt x="267145" y="30366"/>
                  <a:pt x="266573" y="26023"/>
                </a:cubicBezTo>
                <a:lnTo>
                  <a:pt x="8814" y="0"/>
                </a:lnTo>
                <a:cubicBezTo>
                  <a:pt x="7798" y="4915"/>
                  <a:pt x="6807" y="9843"/>
                  <a:pt x="5829" y="14758"/>
                </a:cubicBezTo>
                <a:cubicBezTo>
                  <a:pt x="5270" y="17628"/>
                  <a:pt x="4737" y="20549"/>
                  <a:pt x="4178" y="23483"/>
                </a:cubicBezTo>
                <a:cubicBezTo>
                  <a:pt x="4534" y="23737"/>
                  <a:pt x="4763" y="24054"/>
                  <a:pt x="4597" y="24499"/>
                </a:cubicBezTo>
                <a:cubicBezTo>
                  <a:pt x="4026" y="25959"/>
                  <a:pt x="2362" y="33363"/>
                  <a:pt x="0" y="44780"/>
                </a:cubicBezTo>
                <a:close/>
                <a:moveTo>
                  <a:pt x="280479" y="7310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 rot="0" flipH="0" flipV="0">
            <a:off x="2268992" y="5692421"/>
            <a:ext cx="258863" cy="68300"/>
          </a:xfrm>
          <a:custGeom>
            <a:pathLst>
              <a:path w="258863" h="68300">
                <a:moveTo>
                  <a:pt x="18605" y="0"/>
                </a:moveTo>
                <a:cubicBezTo>
                  <a:pt x="12611" y="11823"/>
                  <a:pt x="7290" y="23990"/>
                  <a:pt x="2629" y="36410"/>
                </a:cubicBezTo>
                <a:cubicBezTo>
                  <a:pt x="1702" y="38849"/>
                  <a:pt x="876" y="41325"/>
                  <a:pt x="0" y="43789"/>
                </a:cubicBezTo>
                <a:lnTo>
                  <a:pt x="243102" y="68300"/>
                </a:lnTo>
                <a:cubicBezTo>
                  <a:pt x="243115" y="68262"/>
                  <a:pt x="243115" y="68224"/>
                  <a:pt x="243115" y="68186"/>
                </a:cubicBezTo>
                <a:cubicBezTo>
                  <a:pt x="245579" y="52260"/>
                  <a:pt x="250938" y="37680"/>
                  <a:pt x="258863" y="24218"/>
                </a:cubicBezTo>
                <a:close/>
                <a:moveTo>
                  <a:pt x="18605" y="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Rectangle 1226"/>
          <p:cNvSpPr/>
          <p:nvPr/>
        </p:nvSpPr>
        <p:spPr>
          <a:xfrm rot="0" flipH="0" flipV="0">
            <a:off x="2635871" y="7155404"/>
            <a:ext cx="56273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8</a:t>
            </a:r>
          </a:p>
        </p:txBody>
      </p:sp>
      <p:sp>
        <p:nvSpPr>
          <p:cNvPr id="1227" name="Rectangle 1227"/>
          <p:cNvSpPr/>
          <p:nvPr/>
        </p:nvSpPr>
        <p:spPr>
          <a:xfrm rot="0" flipH="0" flipV="0">
            <a:off x="540000" y="1182343"/>
            <a:ext cx="4279737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Також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Служба</a:t>
            </a:r>
            <a:r>
              <a:rPr lang="en-US" sz="800" baseline="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безпеки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України</a:t>
            </a:r>
            <a:r>
              <a:rPr lang="en-US" sz="800" baseline="0" b="0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затримала</a:t>
            </a:r>
            <a:r>
              <a:rPr lang="en-US" sz="800" baseline="0" b="0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осіб,</a:t>
            </a:r>
            <a:r>
              <a:rPr lang="en-US" sz="800" baseline="0" b="1" i="0" dirty="0" spc="20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які</a:t>
            </a:r>
            <a:r>
              <a:rPr lang="en-US" sz="800" baseline="0" b="1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видурювали</a:t>
            </a:r>
            <a:r>
              <a:rPr lang="en-US" sz="800" baseline="0" b="1" i="0" dirty="0" spc="2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гроші 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 родичів українських військовополонених, обіцяючи обмін. </a:t>
            </a:r>
          </a:p>
        </p:txBody>
      </p:sp>
      <p:sp>
        <p:nvSpPr>
          <p:cNvPr id="1228" name="Rectangle 1228"/>
          <p:cNvSpPr/>
          <p:nvPr/>
        </p:nvSpPr>
        <p:spPr>
          <a:xfrm rot="0" flipH="0" flipV="0">
            <a:off x="2531457" y="889099"/>
            <a:ext cx="500562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Кейс №2</a:t>
            </a:r>
          </a:p>
        </p:txBody>
      </p:sp>
      <p:sp>
        <p:nvSpPr>
          <p:cNvPr id="1229" name="Rectangle 1229"/>
          <p:cNvSpPr/>
          <p:nvPr/>
        </p:nvSpPr>
        <p:spPr>
          <a:xfrm rot="0" flipH="0" flipV="0">
            <a:off x="540000" y="1833154"/>
            <a:ext cx="4279767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Ділки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вимагали 60 тисяч доларів США в родичів двох полонених воїнів </a:t>
            </a:r>
          </a:p>
          <a:p>
            <a:pPr marL="101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ЗСУ.</a:t>
            </a:r>
            <a:r>
              <a:rPr lang="en-US" sz="800" baseline="0" b="0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Фігуранти</a:t>
            </a:r>
            <a:r>
              <a:rPr lang="en-US" sz="800" baseline="0" b="0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обіцяли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передати</a:t>
            </a:r>
            <a:r>
              <a:rPr lang="en-US" sz="800" baseline="0" b="0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гроші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учасникам</a:t>
            </a:r>
            <a:r>
              <a:rPr lang="en-US" sz="800" baseline="0" b="0" i="0" dirty="0" spc="1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окупаційних</a:t>
            </a:r>
            <a:r>
              <a:rPr lang="en-US" sz="800" baseline="0" b="0" i="0" dirty="0" spc="1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угрупо-</a:t>
            </a:r>
          </a:p>
          <a:p>
            <a:pPr marL="101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вань РФ для включення військовополонених до “списків обміну”.</a:t>
            </a:r>
          </a:p>
        </p:txBody>
      </p:sp>
      <p:sp>
        <p:nvSpPr>
          <p:cNvPr id="1230" name="Rectangle 1230"/>
          <p:cNvSpPr/>
          <p:nvPr/>
        </p:nvSpPr>
        <p:spPr>
          <a:xfrm rot="0" flipH="0" flipV="0">
            <a:off x="540101" y="2605924"/>
            <a:ext cx="4279747" cy="720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 наявними даними СБУ,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зловмисники мали зв’язки серед бойовиків та 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дистанційно</a:t>
            </a:r>
            <a:r>
              <a:rPr lang="en-US" sz="800" baseline="0" b="1" i="0" dirty="0" spc="113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отримували</a:t>
            </a:r>
            <a:r>
              <a:rPr lang="en-US" sz="800" baseline="0" b="1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від</a:t>
            </a:r>
            <a:r>
              <a:rPr lang="en-US" sz="800" baseline="0" b="1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них</a:t>
            </a:r>
            <a:r>
              <a:rPr lang="en-US" sz="800" baseline="0" b="1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інформацію</a:t>
            </a:r>
            <a:r>
              <a:rPr lang="en-US" sz="800" baseline="0" b="1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про</a:t>
            </a:r>
            <a:r>
              <a:rPr lang="en-US" sz="800" baseline="0" b="1" i="0" dirty="0" spc="11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українських</a:t>
            </a:r>
            <a:r>
              <a:rPr lang="en-US" sz="800" baseline="0" b="1" i="0" dirty="0" spc="111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полоне-</a:t>
            </a:r>
          </a:p>
          <a:p>
            <a:pPr marL="0">
              <a:lnSpc>
                <a:spcPts val="960"/>
              </a:lnSpc>
            </a:pP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них.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При цьому повертати воїнів ЗСУ додому учасники “схеми” не збира-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лись.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Для</a:t>
            </a:r>
            <a:r>
              <a:rPr lang="en-US" sz="800" baseline="0" b="0" i="0" dirty="0" spc="11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переконливості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при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спілкуванні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родичами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полонених</a:t>
            </a:r>
            <a:r>
              <a:rPr lang="en-US" sz="800" baseline="0" b="0" i="0" dirty="0" spc="11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укра-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їнських</a:t>
            </a:r>
            <a:r>
              <a:rPr lang="en-US" sz="800" baseline="0" b="0" i="0" dirty="0" spc="1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бійців</a:t>
            </a:r>
            <a:r>
              <a:rPr lang="en-US" sz="800" baseline="0" b="0" i="0" dirty="0" spc="1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шахраї</a:t>
            </a:r>
            <a:r>
              <a:rPr lang="en-US" sz="800" baseline="0" b="0" i="0" dirty="0" spc="1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видавали</a:t>
            </a:r>
            <a:r>
              <a:rPr lang="en-US" sz="800" baseline="0" b="0" i="0" dirty="0" spc="1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себе</a:t>
            </a:r>
            <a:r>
              <a:rPr lang="en-US" sz="800" baseline="0" b="0" i="0" dirty="0" spc="1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16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співробітників</a:t>
            </a:r>
            <a:r>
              <a:rPr lang="en-US" sz="800" baseline="0" b="0" i="0" dirty="0" spc="16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правоохоронних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органів.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231" name="Picture 1231"/>
          <p:cNvPicPr>
            <a:picLocks noChangeAspect="0" noChangeArrowheads="1"/>
          </p:cNvPicPr>
          <p:nvPr/>
        </p:nvPicPr>
        <p:blipFill>
          <a:blip r:embed="rId1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-12700" y="-12700"/>
            <a:ext cx="5353405" cy="372706"/>
          </a:xfrm>
          <a:prstGeom prst="rect">
            <a:avLst/>
          </a:prstGeom>
          <a:noFill/>
          <a:extLst/>
        </p:spPr>
      </p:pic>
      <p:sp>
        <p:nvSpPr>
          <p:cNvPr id="1232" name="Freeform 1232"/>
          <p:cNvSpPr/>
          <p:nvPr/>
        </p:nvSpPr>
        <p:spPr>
          <a:xfrm rot="0" flipH="0" flipV="0">
            <a:off x="366350" y="703715"/>
            <a:ext cx="0" cy="128981"/>
          </a:xfrm>
          <a:custGeom>
            <a:pathLst>
              <a:path w="0" h="128981">
                <a:moveTo>
                  <a:pt x="0" y="0"/>
                </a:moveTo>
                <a:lnTo>
                  <a:pt x="0" y="128981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 rot="0" flipH="0" flipV="0">
            <a:off x="304646" y="3015601"/>
            <a:ext cx="1540433" cy="317195"/>
          </a:xfrm>
          <a:custGeom>
            <a:pathLst>
              <a:path w="1540433" h="317195">
                <a:moveTo>
                  <a:pt x="1540433" y="317195"/>
                </a:moveTo>
                <a:lnTo>
                  <a:pt x="165595" y="317195"/>
                </a:lnTo>
                <a:lnTo>
                  <a:pt x="66230" y="317195"/>
                </a:lnTo>
                <a:lnTo>
                  <a:pt x="66230" y="118606"/>
                </a:lnTo>
                <a:lnTo>
                  <a:pt x="66230" y="77813"/>
                </a:lnTo>
                <a:lnTo>
                  <a:pt x="0" y="91288"/>
                </a:lnTo>
                <a:lnTo>
                  <a:pt x="0" y="25197"/>
                </a:lnTo>
                <a:lnTo>
                  <a:pt x="66230" y="0"/>
                </a:lnTo>
                <a:lnTo>
                  <a:pt x="165595" y="0"/>
                </a:lnTo>
                <a:lnTo>
                  <a:pt x="165595" y="200762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 rot="0" flipH="0" flipV="0">
            <a:off x="304646" y="1181348"/>
            <a:ext cx="1540433" cy="317195"/>
          </a:xfrm>
          <a:custGeom>
            <a:pathLst>
              <a:path w="1540433" h="317195">
                <a:moveTo>
                  <a:pt x="1540433" y="317195"/>
                </a:moveTo>
                <a:lnTo>
                  <a:pt x="165595" y="317195"/>
                </a:lnTo>
                <a:lnTo>
                  <a:pt x="66230" y="317195"/>
                </a:lnTo>
                <a:lnTo>
                  <a:pt x="66230" y="118606"/>
                </a:lnTo>
                <a:lnTo>
                  <a:pt x="66230" y="77813"/>
                </a:lnTo>
                <a:lnTo>
                  <a:pt x="0" y="91288"/>
                </a:lnTo>
                <a:lnTo>
                  <a:pt x="0" y="25197"/>
                </a:lnTo>
                <a:lnTo>
                  <a:pt x="66230" y="0"/>
                </a:lnTo>
                <a:lnTo>
                  <a:pt x="165595" y="0"/>
                </a:lnTo>
                <a:lnTo>
                  <a:pt x="165595" y="200762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 rot="0" flipH="0" flipV="0">
            <a:off x="303513" y="1850117"/>
            <a:ext cx="1537652" cy="322237"/>
          </a:xfrm>
          <a:custGeom>
            <a:pathLst>
              <a:path w="1537652" h="322237">
                <a:moveTo>
                  <a:pt x="1537652" y="322237"/>
                </a:moveTo>
                <a:lnTo>
                  <a:pt x="0" y="322237"/>
                </a:lnTo>
                <a:lnTo>
                  <a:pt x="0" y="272657"/>
                </a:lnTo>
                <a:cubicBezTo>
                  <a:pt x="0" y="256591"/>
                  <a:pt x="3683" y="244666"/>
                  <a:pt x="13780" y="232728"/>
                </a:cubicBezTo>
                <a:lnTo>
                  <a:pt x="79883" y="168009"/>
                </a:lnTo>
                <a:cubicBezTo>
                  <a:pt x="114300" y="133579"/>
                  <a:pt x="136335" y="106033"/>
                  <a:pt x="136335" y="91809"/>
                </a:cubicBezTo>
                <a:cubicBezTo>
                  <a:pt x="136335" y="83084"/>
                  <a:pt x="128994" y="82169"/>
                  <a:pt x="108331" y="82169"/>
                </a:cubicBezTo>
                <a:cubicBezTo>
                  <a:pt x="74371" y="82169"/>
                  <a:pt x="45453" y="82169"/>
                  <a:pt x="470" y="83084"/>
                </a:cubicBezTo>
                <a:lnTo>
                  <a:pt x="470" y="9995"/>
                </a:lnTo>
                <a:cubicBezTo>
                  <a:pt x="48209" y="1283"/>
                  <a:pt x="84925" y="0"/>
                  <a:pt x="121196" y="0"/>
                </a:cubicBezTo>
                <a:cubicBezTo>
                  <a:pt x="191427" y="0"/>
                  <a:pt x="238239" y="15609"/>
                  <a:pt x="238239" y="78956"/>
                </a:cubicBezTo>
                <a:cubicBezTo>
                  <a:pt x="238239" y="112002"/>
                  <a:pt x="232270" y="130366"/>
                  <a:pt x="190043" y="172593"/>
                </a:cubicBezTo>
                <a:lnTo>
                  <a:pt x="119634" y="238697"/>
                </a:lnTo>
                <a:lnTo>
                  <a:pt x="245593" y="238697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 rot="0" flipH="0" flipV="0">
            <a:off x="324002" y="2516213"/>
            <a:ext cx="4680001" cy="129604"/>
          </a:xfrm>
          <a:custGeom>
            <a:pathLst>
              <a:path w="4680001" h="129604">
                <a:moveTo>
                  <a:pt x="0" y="129604"/>
                </a:moveTo>
                <a:lnTo>
                  <a:pt x="4680001" y="129604"/>
                </a:lnTo>
                <a:lnTo>
                  <a:pt x="4680001" y="0"/>
                </a:lnTo>
                <a:lnTo>
                  <a:pt x="0" y="0"/>
                </a:lnTo>
                <a:lnTo>
                  <a:pt x="0" y="129604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 rot="0" flipH="0" flipV="0">
            <a:off x="324002" y="2636724"/>
            <a:ext cx="1382395" cy="129603"/>
          </a:xfrm>
          <a:custGeom>
            <a:pathLst>
              <a:path w="1382395" h="129603">
                <a:moveTo>
                  <a:pt x="0" y="129603"/>
                </a:moveTo>
                <a:lnTo>
                  <a:pt x="1382395" y="129603"/>
                </a:lnTo>
                <a:lnTo>
                  <a:pt x="1382395" y="0"/>
                </a:lnTo>
                <a:lnTo>
                  <a:pt x="0" y="0"/>
                </a:lnTo>
                <a:lnTo>
                  <a:pt x="0" y="129603"/>
                </a:lnTo>
                <a:close/>
              </a:path>
            </a:pathLst>
          </a:custGeom>
          <a:solidFill>
            <a:srgbClr val="F7A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 rot="0" flipH="0" flipV="0">
            <a:off x="303513" y="4104123"/>
            <a:ext cx="1537652" cy="322237"/>
          </a:xfrm>
          <a:custGeom>
            <a:pathLst>
              <a:path w="1537652" h="322237">
                <a:moveTo>
                  <a:pt x="1537652" y="322237"/>
                </a:moveTo>
                <a:lnTo>
                  <a:pt x="0" y="322237"/>
                </a:lnTo>
                <a:lnTo>
                  <a:pt x="0" y="272657"/>
                </a:lnTo>
                <a:cubicBezTo>
                  <a:pt x="0" y="256591"/>
                  <a:pt x="3683" y="244666"/>
                  <a:pt x="13780" y="232728"/>
                </a:cubicBezTo>
                <a:lnTo>
                  <a:pt x="79883" y="168009"/>
                </a:lnTo>
                <a:cubicBezTo>
                  <a:pt x="114300" y="133579"/>
                  <a:pt x="136335" y="106033"/>
                  <a:pt x="136335" y="91809"/>
                </a:cubicBezTo>
                <a:cubicBezTo>
                  <a:pt x="136335" y="83084"/>
                  <a:pt x="128994" y="82169"/>
                  <a:pt x="108331" y="82169"/>
                </a:cubicBezTo>
                <a:cubicBezTo>
                  <a:pt x="74371" y="82169"/>
                  <a:pt x="45453" y="82169"/>
                  <a:pt x="470" y="83084"/>
                </a:cubicBezTo>
                <a:lnTo>
                  <a:pt x="470" y="9995"/>
                </a:lnTo>
                <a:cubicBezTo>
                  <a:pt x="48209" y="1283"/>
                  <a:pt x="84925" y="0"/>
                  <a:pt x="121196" y="0"/>
                </a:cubicBezTo>
                <a:cubicBezTo>
                  <a:pt x="191427" y="0"/>
                  <a:pt x="238239" y="15609"/>
                  <a:pt x="238239" y="78956"/>
                </a:cubicBezTo>
                <a:cubicBezTo>
                  <a:pt x="238239" y="112002"/>
                  <a:pt x="232270" y="130366"/>
                  <a:pt x="190043" y="172593"/>
                </a:cubicBezTo>
                <a:lnTo>
                  <a:pt x="119634" y="238697"/>
                </a:lnTo>
                <a:lnTo>
                  <a:pt x="245593" y="238697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 rot="0" flipH="0" flipV="0">
            <a:off x="308954" y="5080502"/>
            <a:ext cx="1526781" cy="327355"/>
          </a:xfrm>
          <a:custGeom>
            <a:pathLst>
              <a:path w="1526781" h="327355">
                <a:moveTo>
                  <a:pt x="1526781" y="327355"/>
                </a:moveTo>
                <a:lnTo>
                  <a:pt x="0" y="327355"/>
                </a:lnTo>
                <a:lnTo>
                  <a:pt x="0" y="249390"/>
                </a:lnTo>
                <a:cubicBezTo>
                  <a:pt x="42393" y="251219"/>
                  <a:pt x="60630" y="251676"/>
                  <a:pt x="87529" y="251676"/>
                </a:cubicBezTo>
                <a:cubicBezTo>
                  <a:pt x="124917" y="251676"/>
                  <a:pt x="134493" y="248476"/>
                  <a:pt x="134493" y="219761"/>
                </a:cubicBezTo>
                <a:cubicBezTo>
                  <a:pt x="134493" y="195593"/>
                  <a:pt x="128105" y="187846"/>
                  <a:pt x="99390" y="188303"/>
                </a:cubicBezTo>
                <a:lnTo>
                  <a:pt x="38748" y="189205"/>
                </a:lnTo>
                <a:lnTo>
                  <a:pt x="38748" y="129032"/>
                </a:lnTo>
                <a:lnTo>
                  <a:pt x="99390" y="129032"/>
                </a:lnTo>
                <a:cubicBezTo>
                  <a:pt x="129477" y="129032"/>
                  <a:pt x="131763" y="119456"/>
                  <a:pt x="131763" y="100762"/>
                </a:cubicBezTo>
                <a:cubicBezTo>
                  <a:pt x="131763" y="79782"/>
                  <a:pt x="124460" y="75235"/>
                  <a:pt x="96647" y="75235"/>
                </a:cubicBezTo>
                <a:lnTo>
                  <a:pt x="0" y="75235"/>
                </a:lnTo>
                <a:lnTo>
                  <a:pt x="0" y="8776"/>
                </a:lnTo>
                <a:cubicBezTo>
                  <a:pt x="36932" y="2858"/>
                  <a:pt x="78410" y="0"/>
                  <a:pt x="114440" y="0"/>
                </a:cubicBezTo>
                <a:cubicBezTo>
                  <a:pt x="195136" y="0"/>
                  <a:pt x="223850" y="17323"/>
                  <a:pt x="223850" y="73406"/>
                </a:cubicBezTo>
                <a:cubicBezTo>
                  <a:pt x="223850" y="119914"/>
                  <a:pt x="214287" y="146812"/>
                  <a:pt x="171882" y="152743"/>
                </a:cubicBezTo>
                <a:lnTo>
                  <a:pt x="171882" y="154559"/>
                </a:lnTo>
                <a:cubicBezTo>
                  <a:pt x="217475" y="161405"/>
                  <a:pt x="231610" y="184188"/>
                  <a:pt x="232067" y="233439"/>
                </a:cubicBez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 rot="0" flipH="0" flipV="0">
            <a:off x="276213" y="6171970"/>
            <a:ext cx="1564284" cy="342925"/>
          </a:xfrm>
          <a:custGeom>
            <a:pathLst>
              <a:path w="1564284" h="342925">
                <a:moveTo>
                  <a:pt x="1564284" y="342925"/>
                </a:moveTo>
                <a:lnTo>
                  <a:pt x="174409" y="342925"/>
                </a:lnTo>
                <a:lnTo>
                  <a:pt x="174409" y="246317"/>
                </a:lnTo>
                <a:lnTo>
                  <a:pt x="0" y="246317"/>
                </a:lnTo>
                <a:lnTo>
                  <a:pt x="92012" y="0"/>
                </a:lnTo>
                <a:lnTo>
                  <a:pt x="181585" y="0"/>
                </a:lnTo>
                <a:lnTo>
                  <a:pt x="114846" y="184506"/>
                </a:lnTo>
                <a:lnTo>
                  <a:pt x="174409" y="184506"/>
                </a:lnTo>
                <a:lnTo>
                  <a:pt x="174409" y="131826"/>
                </a:lnTo>
                <a:lnTo>
                  <a:pt x="262662" y="131826"/>
                </a:lnTo>
                <a:lnTo>
                  <a:pt x="262662" y="256146"/>
                </a:lnTo>
              </a:path>
            </a:pathLst>
          </a:custGeom>
          <a:noFill/>
          <a:ln w="12700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1" name="Picture 1241">
            <a:hlinkClick r:id="rId100"/>
          </p:cNvPr>
          <p:cNvPicPr>
            <a:picLocks noChangeAspect="0" noChangeArrowheads="1"/>
          </p:cNvPicPr>
          <p:nvPr/>
        </p:nvPicPr>
        <p:blipFill>
          <a:blip r:embed="rId12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9747" y="6473749"/>
            <a:ext cx="388645" cy="388645"/>
          </a:xfrm>
          <a:prstGeom prst="rect">
            <a:avLst/>
          </a:prstGeom>
          <a:noFill/>
          <a:extLst/>
        </p:spPr>
      </p:pic>
      <p:sp>
        <p:nvSpPr>
          <p:cNvPr id="1242" name="Freeform 1242">
            <a:hlinkClick r:id="rId100"/>
          </p:cNvPr>
          <p:cNvSpPr/>
          <p:nvPr/>
        </p:nvSpPr>
        <p:spPr>
          <a:xfrm rot="0" flipH="0" flipV="0">
            <a:off x="4487240" y="6431242"/>
            <a:ext cx="473646" cy="473647"/>
          </a:xfrm>
          <a:custGeom>
            <a:pathLst>
              <a:path w="473646" h="473647">
                <a:moveTo>
                  <a:pt x="0" y="473647"/>
                </a:moveTo>
                <a:lnTo>
                  <a:pt x="473646" y="473647"/>
                </a:lnTo>
                <a:lnTo>
                  <a:pt x="473646" y="0"/>
                </a:lnTo>
                <a:lnTo>
                  <a:pt x="0" y="0"/>
                </a:lnTo>
                <a:lnTo>
                  <a:pt x="0" y="473647"/>
                </a:lnTo>
                <a:close/>
              </a:path>
            </a:pathLst>
          </a:custGeom>
          <a:noFill/>
          <a:ln w="14224" cap="flat" cmpd="sng">
            <a:solidFill>
              <a:srgbClr val="F7A600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Rectangle 1243"/>
          <p:cNvSpPr/>
          <p:nvPr/>
        </p:nvSpPr>
        <p:spPr>
          <a:xfrm rot="0" flipH="0" flipV="0">
            <a:off x="2635697" y="7155404"/>
            <a:ext cx="56629" cy="96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00" baseline="0" b="0" i="0" dirty="0" spc="0">
                <a:solidFill>
                  <a:srgbClr val="000000"/>
                </a:solidFill>
                <a:latin typeface="Arial" pitchFamily="0" charset="1"/>
              </a:rPr>
              <a:t>9</a:t>
            </a:r>
          </a:p>
        </p:txBody>
      </p:sp>
      <p:sp>
        <p:nvSpPr>
          <p:cNvPr id="1244" name="Rectangle 1244"/>
          <p:cNvSpPr/>
          <p:nvPr/>
        </p:nvSpPr>
        <p:spPr>
          <a:xfrm rot="0" flipH="0" flipV="0">
            <a:off x="496799" y="687744"/>
            <a:ext cx="3410041" cy="178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aseline="0" b="1" i="0" dirty="0" spc="0">
                <a:solidFill>
                  <a:srgbClr val="F7A600"/>
                </a:solidFill>
                <a:latin typeface="Arial" pitchFamily="0" charset="1"/>
              </a:rPr>
              <a:t>ЯК НЕ СТАТИ ЖЕРТВАМИ ШАХРАЇВ?</a:t>
            </a:r>
          </a:p>
        </p:txBody>
      </p:sp>
      <p:sp>
        <p:nvSpPr>
          <p:cNvPr id="1245" name="Rectangle 1245"/>
          <p:cNvSpPr/>
          <p:nvPr/>
        </p:nvSpPr>
        <p:spPr>
          <a:xfrm rot="0" flipH="0" flipV="0">
            <a:off x="849600" y="3156038"/>
            <a:ext cx="181873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Перевірка джерела інформації</a:t>
            </a:r>
          </a:p>
        </p:txBody>
      </p:sp>
      <p:sp>
        <p:nvSpPr>
          <p:cNvPr id="1246" name="Rectangle 1246"/>
          <p:cNvSpPr/>
          <p:nvPr/>
        </p:nvSpPr>
        <p:spPr>
          <a:xfrm rot="0" flipH="0" flipV="0">
            <a:off x="849600" y="3399878"/>
            <a:ext cx="4150156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Завжди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з’ясовуйте,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хто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саме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звертається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вас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із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пропозицією</a:t>
            </a:r>
            <a:r>
              <a:rPr lang="en-US" sz="800" baseline="0" b="0" i="0" dirty="0" spc="10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допо-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моги.</a:t>
            </a:r>
            <a:r>
              <a:rPr lang="en-US" sz="800" baseline="0" b="0" i="0" dirty="0" spc="12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Звертайте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увагу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надійні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джерела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інформації,</a:t>
            </a:r>
            <a:r>
              <a:rPr lang="en-US" sz="800" baseline="0" b="0" i="0" dirty="0" spc="12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такі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</a:t>
            </a:r>
            <a:r>
              <a:rPr lang="en-US" sz="800" baseline="0" b="0" i="0" dirty="0" spc="12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офіцій-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ні сайти державних установ або перевірені організації, які займаються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питаннями звільнення військовополонених.</a:t>
            </a:r>
          </a:p>
        </p:txBody>
      </p:sp>
      <p:sp>
        <p:nvSpPr>
          <p:cNvPr id="1247" name="Rectangle 1247"/>
          <p:cNvSpPr/>
          <p:nvPr/>
        </p:nvSpPr>
        <p:spPr>
          <a:xfrm rot="0" flipH="0" flipV="0">
            <a:off x="849600" y="1160389"/>
            <a:ext cx="4118467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Обмежити публікування персональних даних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 (як своїх, так і військо-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вих, зниклих безвісти або які потрапили в полон) у соцмережах.</a:t>
            </a:r>
          </a:p>
        </p:txBody>
      </p:sp>
      <p:sp>
        <p:nvSpPr>
          <p:cNvPr id="1248" name="Rectangle 1248"/>
          <p:cNvSpPr/>
          <p:nvPr/>
        </p:nvSpPr>
        <p:spPr>
          <a:xfrm rot="0" flipH="0" flipV="0">
            <a:off x="849600" y="1832575"/>
            <a:ext cx="4150258" cy="232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1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довіряти</a:t>
            </a:r>
            <a:r>
              <a:rPr lang="en-US" sz="800" baseline="0" b="1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стороннім</a:t>
            </a:r>
            <a:r>
              <a:rPr lang="en-US" sz="800" baseline="0" b="1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особам,</a:t>
            </a:r>
            <a:r>
              <a:rPr lang="en-US" sz="800" baseline="0" b="1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яких</a:t>
            </a:r>
            <a:r>
              <a:rPr lang="en-US" sz="800" baseline="0" b="1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ви</a:t>
            </a:r>
            <a:r>
              <a:rPr lang="en-US" sz="800" baseline="0" b="1" i="0" dirty="0" spc="249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1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знаєте.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Перевіряти</a:t>
            </a:r>
            <a:r>
              <a:rPr lang="en-US" sz="800" baseline="0" b="0" i="0" dirty="0" spc="25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все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спілкування та звертатися лише до офіційних державних органів. </a:t>
            </a:r>
          </a:p>
        </p:txBody>
      </p:sp>
      <p:sp>
        <p:nvSpPr>
          <p:cNvPr id="1249" name="Rectangle 1249"/>
          <p:cNvSpPr/>
          <p:nvPr/>
        </p:nvSpPr>
        <p:spPr>
          <a:xfrm rot="0" flipH="0" flipV="0">
            <a:off x="360000" y="2524893"/>
            <a:ext cx="4607966" cy="232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Серед інших основних порад з протидії шахрайству на темі військовополоне-</a:t>
            </a:r>
          </a:p>
          <a:p>
            <a:pPr marL="0">
              <a:lnSpc>
                <a:spcPts val="959"/>
              </a:lnSpc>
            </a:pPr>
            <a:r>
              <a:rPr lang="en-US" sz="800" baseline="0" b="1" i="0" dirty="0" spc="0">
                <a:solidFill>
                  <a:srgbClr val="FFFFFF"/>
                </a:solidFill>
                <a:latin typeface="Arial" pitchFamily="0" charset="1"/>
              </a:rPr>
              <a:t>них і зниклих безвісти</a:t>
            </a:r>
          </a:p>
        </p:txBody>
      </p:sp>
      <p:sp>
        <p:nvSpPr>
          <p:cNvPr id="1250" name="Rectangle 1250"/>
          <p:cNvSpPr/>
          <p:nvPr/>
        </p:nvSpPr>
        <p:spPr>
          <a:xfrm rot="0" flipH="0" flipV="0">
            <a:off x="849599" y="4254340"/>
            <a:ext cx="1451355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Захист особистих даних </a:t>
            </a:r>
          </a:p>
        </p:txBody>
      </p:sp>
      <p:sp>
        <p:nvSpPr>
          <p:cNvPr id="1251" name="Rectangle 1251"/>
          <p:cNvSpPr/>
          <p:nvPr/>
        </p:nvSpPr>
        <p:spPr>
          <a:xfrm rot="0" flipH="0" flipV="0">
            <a:off x="849599" y="4498180"/>
            <a:ext cx="4150187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Ніколи</a:t>
            </a:r>
            <a:r>
              <a:rPr lang="en-US" sz="800" baseline="0" b="0" i="0" dirty="0" spc="4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</a:t>
            </a:r>
            <a:r>
              <a:rPr lang="en-US" sz="800" baseline="0" b="0" i="0" dirty="0" spc="4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передавайте</a:t>
            </a:r>
            <a:r>
              <a:rPr lang="en-US" sz="800" baseline="0" b="0" i="0" dirty="0" spc="4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конфіденційні</a:t>
            </a:r>
            <a:r>
              <a:rPr lang="en-US" sz="800" baseline="0" b="0" i="0" dirty="0" spc="43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дані</a:t>
            </a:r>
            <a:r>
              <a:rPr lang="en-US" sz="800" baseline="0" b="0" i="0" dirty="0" spc="4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незнайомцям.</a:t>
            </a:r>
            <a:r>
              <a:rPr lang="en-US" sz="800" baseline="0" b="0" i="0" dirty="0" spc="435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Уникай-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те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розкриття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персональної</a:t>
            </a:r>
            <a:r>
              <a:rPr lang="en-US" sz="800" baseline="0" b="0" i="0" dirty="0" spc="198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інформації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соціальних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мережах,</a:t>
            </a:r>
            <a:r>
              <a:rPr lang="en-US" sz="800" baseline="0" b="0" i="0" dirty="0" spc="197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навіть 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у приватних повідомленнях.</a:t>
            </a:r>
          </a:p>
        </p:txBody>
      </p:sp>
      <p:sp>
        <p:nvSpPr>
          <p:cNvPr id="1252" name="Rectangle 1252"/>
          <p:cNvSpPr/>
          <p:nvPr/>
        </p:nvSpPr>
        <p:spPr>
          <a:xfrm rot="0" flipH="0" flipV="0">
            <a:off x="849599" y="5223909"/>
            <a:ext cx="1203451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Сумнівні пропозиції </a:t>
            </a:r>
          </a:p>
        </p:txBody>
      </p:sp>
      <p:sp>
        <p:nvSpPr>
          <p:cNvPr id="1253" name="Rectangle 1253"/>
          <p:cNvSpPr/>
          <p:nvPr/>
        </p:nvSpPr>
        <p:spPr>
          <a:xfrm rot="0" flipH="0" flipV="0">
            <a:off x="849599" y="5467749"/>
            <a:ext cx="4118478" cy="476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Будьте обережними з будь-якими фінансовими пропозиціями, пов’яза-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ними з “визволенням” чи “допомогою”. Пам’ятайте, що державні орга-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ни та офіційні волонтерські організації не вимагають оплату за надан-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ня інформації чи допомогу.</a:t>
            </a:r>
          </a:p>
        </p:txBody>
      </p:sp>
      <p:sp>
        <p:nvSpPr>
          <p:cNvPr id="1254" name="Rectangle 1254"/>
          <p:cNvSpPr/>
          <p:nvPr/>
        </p:nvSpPr>
        <p:spPr>
          <a:xfrm rot="0" flipH="0" flipV="0">
            <a:off x="849599" y="6335121"/>
            <a:ext cx="1891436" cy="110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1" i="0" dirty="0" spc="0">
                <a:solidFill>
                  <a:srgbClr val="000000"/>
                </a:solidFill>
                <a:latin typeface="Arial" pitchFamily="0" charset="1"/>
              </a:rPr>
              <a:t>Звертайтеся до правоохоронців </a:t>
            </a:r>
          </a:p>
        </p:txBody>
      </p:sp>
      <p:sp>
        <p:nvSpPr>
          <p:cNvPr id="1255" name="Rectangle 1255"/>
          <p:cNvSpPr/>
          <p:nvPr/>
        </p:nvSpPr>
        <p:spPr>
          <a:xfrm rot="0" flipH="0" flipV="0">
            <a:off x="849599" y="6578961"/>
            <a:ext cx="3523751" cy="3543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Якщо</a:t>
            </a:r>
            <a:r>
              <a:rPr lang="en-US" sz="800" baseline="0" b="0" i="0" dirty="0" spc="2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ви</a:t>
            </a:r>
            <a:r>
              <a:rPr lang="en-US" sz="800" baseline="0" b="0" i="0" dirty="0" spc="2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підозрюєте,</a:t>
            </a:r>
            <a:r>
              <a:rPr lang="en-US" sz="800" baseline="0" b="0" i="0" dirty="0" spc="2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що</a:t>
            </a:r>
            <a:r>
              <a:rPr lang="en-US" sz="800" baseline="0" b="0" i="0" dirty="0" spc="2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стали</a:t>
            </a:r>
            <a:r>
              <a:rPr lang="en-US" sz="800" baseline="0" b="0" i="0" dirty="0" spc="2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жертвою</a:t>
            </a:r>
            <a:r>
              <a:rPr lang="en-US" sz="800" baseline="0" b="0" i="0" dirty="0" spc="29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онлайн-шахрай-</a:t>
            </a:r>
          </a:p>
          <a:p>
            <a:pPr marL="0">
              <a:lnSpc>
                <a:spcPts val="960"/>
              </a:lnSpc>
            </a:pP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ства,</a:t>
            </a:r>
            <a:r>
              <a:rPr lang="en-US" sz="800" baseline="0" b="0" i="0" dirty="0" spc="2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негайно</a:t>
            </a:r>
            <a:r>
              <a:rPr lang="en-US" sz="800" baseline="0" b="0" i="0" dirty="0" spc="2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звертайтеся</a:t>
            </a:r>
            <a:r>
              <a:rPr lang="en-US" sz="800" baseline="0" b="0" i="0" dirty="0" spc="2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до</a:t>
            </a:r>
            <a:r>
              <a:rPr lang="en-US" sz="800" baseline="0" b="0" i="0" dirty="0" spc="2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Кіберполіції</a:t>
            </a:r>
            <a:r>
              <a:rPr lang="en-US" sz="800" baseline="0" b="0" i="0" dirty="0" spc="262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за</a:t>
            </a:r>
            <a:r>
              <a:rPr lang="en-US" sz="800" baseline="0" b="0" i="0" dirty="0" spc="264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800" baseline="0" b="0" i="0" dirty="0" spc="0">
                <a:solidFill>
                  <a:srgbClr val="000000"/>
                </a:solidFill>
                <a:latin typeface="Arial" pitchFamily="0" charset="1"/>
              </a:rPr>
              <a:t>посиланням </a:t>
            </a:r>
          </a:p>
          <a:p>
            <a:pPr marL="0">
              <a:lnSpc>
                <a:spcPts val="959"/>
              </a:lnSpc>
            </a:pPr>
            <a:r>
              <a:rPr lang="en-US" sz="800" baseline="0" b="0" i="0" dirty="0" spc="0" u="sng">
                <a:solidFill>
                  <a:srgbClr val="000000"/>
                </a:solidFill>
                <a:latin typeface="Arial" pitchFamily="0" charset="1"/>
                <a:hlinkClick r:id="rId100"/>
              </a:rPr>
              <a:t>ticket.cyberpolice.gov.ua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30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